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5"/>
  </p:notesMasterIdLst>
  <p:sldIdLst>
    <p:sldId id="259" r:id="rId2"/>
    <p:sldId id="257" r:id="rId3"/>
    <p:sldId id="258" r:id="rId4"/>
    <p:sldId id="261" r:id="rId5"/>
    <p:sldId id="260" r:id="rId6"/>
    <p:sldId id="267" r:id="rId7"/>
    <p:sldId id="272" r:id="rId8"/>
    <p:sldId id="268" r:id="rId9"/>
    <p:sldId id="314" r:id="rId10"/>
    <p:sldId id="262" r:id="rId11"/>
    <p:sldId id="274" r:id="rId12"/>
    <p:sldId id="312" r:id="rId13"/>
    <p:sldId id="265" r:id="rId14"/>
    <p:sldId id="264" r:id="rId15"/>
    <p:sldId id="324" r:id="rId16"/>
    <p:sldId id="313" r:id="rId17"/>
    <p:sldId id="270" r:id="rId18"/>
    <p:sldId id="266" r:id="rId19"/>
    <p:sldId id="269" r:id="rId20"/>
    <p:sldId id="271" r:id="rId21"/>
    <p:sldId id="263" r:id="rId22"/>
    <p:sldId id="282" r:id="rId23"/>
    <p:sldId id="315" r:id="rId24"/>
    <p:sldId id="316" r:id="rId25"/>
    <p:sldId id="317" r:id="rId26"/>
    <p:sldId id="318" r:id="rId27"/>
    <p:sldId id="319" r:id="rId28"/>
    <p:sldId id="320" r:id="rId29"/>
    <p:sldId id="273" r:id="rId30"/>
    <p:sldId id="322" r:id="rId31"/>
    <p:sldId id="323" r:id="rId32"/>
    <p:sldId id="275" r:id="rId33"/>
    <p:sldId id="291" r:id="rId34"/>
  </p:sldIdLst>
  <p:sldSz cx="9144000" cy="5143500" type="screen16x9"/>
  <p:notesSz cx="6858000" cy="9144000"/>
  <p:embeddedFontLst>
    <p:embeddedFont>
      <p:font typeface="Catamaran" pitchFamily="2" charset="77"/>
      <p:regular r:id="rId36"/>
      <p:bold r:id="rId37"/>
    </p:embeddedFont>
    <p:embeddedFont>
      <p:font typeface="Public Sans" pitchFamily="2" charset="77"/>
      <p:regular r:id="rId38"/>
      <p:bold r:id="rId39"/>
      <p:italic r:id="rId40"/>
      <p:boldItalic r:id="rId41"/>
    </p:embeddedFont>
    <p:embeddedFont>
      <p:font typeface="Raleway" pitchFamily="2" charset="77"/>
      <p:regular r:id="rId42"/>
      <p:bold r:id="rId43"/>
      <p:italic r:id="rId44"/>
      <p:boldItalic r:id="rId45"/>
    </p:embeddedFont>
    <p:embeddedFont>
      <p:font typeface="Trebuchet MS" panose="020B0703020202090204" pitchFamily="34" charset="0"/>
      <p:regular r:id="rId46"/>
      <p:bold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BF796C-9F86-4B45-A93F-40281992A2F4}">
  <a:tblStyle styleId="{7BBF796C-9F86-4B45-A93F-40281992A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CB6E1D-6BA6-4F3E-86AF-7C3E47A21C6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e7b1584bd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e7b1584bd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13ce2af5b7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13ce2af5b7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2804b8554e6_0_27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2804b8554e6_0_27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e7b1584bd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e7b1584b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91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2804b8554e6_0_27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2804b8554e6_0_27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1e7b1584bd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1e7b1584bd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2804b8554e6_0_27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2804b8554e6_0_27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642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e7b1584bd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e7b1584b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154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2804b8554e6_0_27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2804b8554e6_0_27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2804b8554e6_0_27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2804b8554e6_0_27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2804b8554e6_0_27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2804b8554e6_0_27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3ce2af5b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3ce2af5b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2804b8554e6_0_27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2804b8554e6_0_27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e7b1584b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e7b1584b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g1e7d0db7bd0_0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9" name="Google Shape;1779;g1e7d0db7bd0_0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e7b1584b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e7b1584b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360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e7b1584b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e7b1584b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128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e7b1584b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e7b1584b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70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e7b1584b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e7b1584b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61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e7b1584b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e7b1584b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767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e7b1584b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e7b1584b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335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2804b8554e6_0_27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2804b8554e6_0_27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3ce2af5b7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3ce2af5b7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e7b1584b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e7b1584b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890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3ce2af5b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3ce2af5b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598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2804b8554e6_0_27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2804b8554e6_0_27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g1e7b1584bdc_0_3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0" name="Google Shape;2200;g1e7b1584bdc_0_3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804b8554e6_0_27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2804b8554e6_0_27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e7b1584bd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e7b1584b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804b8554e6_0_27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2804b8554e6_0_27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2804b8554e6_0_27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2804b8554e6_0_27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2804b8554e6_0_27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2804b8554e6_0_27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2804b8554e6_0_27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2804b8554e6_0_27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48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815225" y="2782213"/>
            <a:ext cx="3332700" cy="1296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5126700" y="1379963"/>
            <a:ext cx="1252500" cy="10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6000" b="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7" name="Google Shape;17;p3"/>
          <p:cNvGrpSpPr/>
          <p:nvPr/>
        </p:nvGrpSpPr>
        <p:grpSpPr>
          <a:xfrm>
            <a:off x="-2432174" y="185575"/>
            <a:ext cx="12404226" cy="4898300"/>
            <a:chOff x="-2432174" y="185575"/>
            <a:chExt cx="12404226" cy="4898300"/>
          </a:xfrm>
        </p:grpSpPr>
        <p:sp>
          <p:nvSpPr>
            <p:cNvPr id="18" name="Google Shape;18;p3"/>
            <p:cNvSpPr/>
            <p:nvPr/>
          </p:nvSpPr>
          <p:spPr>
            <a:xfrm>
              <a:off x="-2432174" y="185575"/>
              <a:ext cx="4772400" cy="4772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9;p3"/>
            <p:cNvSpPr/>
            <p:nvPr/>
          </p:nvSpPr>
          <p:spPr>
            <a:xfrm flipH="1">
              <a:off x="8358353" y="3470175"/>
              <a:ext cx="1613700" cy="16137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 name="Google Shape;80;p14"/>
          <p:cNvGrpSpPr/>
          <p:nvPr/>
        </p:nvGrpSpPr>
        <p:grpSpPr>
          <a:xfrm>
            <a:off x="-4028650" y="0"/>
            <a:ext cx="15238950" cy="5040725"/>
            <a:chOff x="-4028650" y="0"/>
            <a:chExt cx="15238950" cy="5040725"/>
          </a:xfrm>
        </p:grpSpPr>
        <p:sp>
          <p:nvSpPr>
            <p:cNvPr id="81" name="Google Shape;81;p14"/>
            <p:cNvSpPr/>
            <p:nvPr/>
          </p:nvSpPr>
          <p:spPr>
            <a:xfrm>
              <a:off x="-4028650" y="348725"/>
              <a:ext cx="4692000" cy="46920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82" name="Google Shape;82;p14"/>
            <p:cNvSpPr/>
            <p:nvPr/>
          </p:nvSpPr>
          <p:spPr>
            <a:xfrm flipH="1">
              <a:off x="8480600" y="0"/>
              <a:ext cx="2729700" cy="27297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6_1">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5" name="Google Shape;85;p15"/>
          <p:cNvGrpSpPr/>
          <p:nvPr/>
        </p:nvGrpSpPr>
        <p:grpSpPr>
          <a:xfrm>
            <a:off x="-1295398" y="539501"/>
            <a:ext cx="11982924" cy="4462274"/>
            <a:chOff x="-1295398" y="539501"/>
            <a:chExt cx="11982924" cy="4462274"/>
          </a:xfrm>
        </p:grpSpPr>
        <p:sp>
          <p:nvSpPr>
            <p:cNvPr id="86" name="Google Shape;86;p15"/>
            <p:cNvSpPr/>
            <p:nvPr/>
          </p:nvSpPr>
          <p:spPr>
            <a:xfrm>
              <a:off x="-1295398" y="539501"/>
              <a:ext cx="2017800" cy="20178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87" name="Google Shape;87;p15"/>
            <p:cNvSpPr/>
            <p:nvPr/>
          </p:nvSpPr>
          <p:spPr>
            <a:xfrm flipH="1">
              <a:off x="8421625" y="2735875"/>
              <a:ext cx="2265900" cy="22659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6_1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p:nvPr/>
        </p:nvSpPr>
        <p:spPr>
          <a:xfrm>
            <a:off x="-3881602" y="539498"/>
            <a:ext cx="4604100" cy="46041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722375" y="2833376"/>
            <a:ext cx="4203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200"/>
              <a:buNone/>
              <a:defRPr>
                <a:solidFill>
                  <a:schemeClr val="dk1"/>
                </a:solidFill>
              </a:defRPr>
            </a:lvl1pPr>
            <a:lvl2pPr lvl="1" algn="ctr" rtl="0">
              <a:spcBef>
                <a:spcPts val="0"/>
              </a:spcBef>
              <a:spcAft>
                <a:spcPts val="0"/>
              </a:spcAft>
              <a:buClr>
                <a:schemeClr val="dk1"/>
              </a:buClr>
              <a:buSzPts val="2200"/>
              <a:buNone/>
              <a:defRPr sz="2200">
                <a:solidFill>
                  <a:schemeClr val="dk1"/>
                </a:solidFill>
              </a:defRPr>
            </a:lvl2pPr>
            <a:lvl3pPr lvl="2" algn="ctr" rtl="0">
              <a:spcBef>
                <a:spcPts val="0"/>
              </a:spcBef>
              <a:spcAft>
                <a:spcPts val="0"/>
              </a:spcAft>
              <a:buClr>
                <a:schemeClr val="dk1"/>
              </a:buClr>
              <a:buSzPts val="2200"/>
              <a:buNone/>
              <a:defRPr sz="2200">
                <a:solidFill>
                  <a:schemeClr val="dk1"/>
                </a:solidFill>
              </a:defRPr>
            </a:lvl3pPr>
            <a:lvl4pPr lvl="3" algn="ctr" rtl="0">
              <a:spcBef>
                <a:spcPts val="0"/>
              </a:spcBef>
              <a:spcAft>
                <a:spcPts val="0"/>
              </a:spcAft>
              <a:buClr>
                <a:schemeClr val="dk1"/>
              </a:buClr>
              <a:buSzPts val="2200"/>
              <a:buNone/>
              <a:defRPr sz="2200">
                <a:solidFill>
                  <a:schemeClr val="dk1"/>
                </a:solidFill>
              </a:defRPr>
            </a:lvl4pPr>
            <a:lvl5pPr lvl="4" algn="ctr" rtl="0">
              <a:spcBef>
                <a:spcPts val="0"/>
              </a:spcBef>
              <a:spcAft>
                <a:spcPts val="0"/>
              </a:spcAft>
              <a:buClr>
                <a:schemeClr val="dk1"/>
              </a:buClr>
              <a:buSzPts val="2200"/>
              <a:buNone/>
              <a:defRPr sz="2200">
                <a:solidFill>
                  <a:schemeClr val="dk1"/>
                </a:solidFill>
              </a:defRPr>
            </a:lvl5pPr>
            <a:lvl6pPr lvl="5" algn="ctr" rtl="0">
              <a:spcBef>
                <a:spcPts val="0"/>
              </a:spcBef>
              <a:spcAft>
                <a:spcPts val="0"/>
              </a:spcAft>
              <a:buClr>
                <a:schemeClr val="dk1"/>
              </a:buClr>
              <a:buSzPts val="2200"/>
              <a:buNone/>
              <a:defRPr sz="2200">
                <a:solidFill>
                  <a:schemeClr val="dk1"/>
                </a:solidFill>
              </a:defRPr>
            </a:lvl6pPr>
            <a:lvl7pPr lvl="6" algn="ctr" rtl="0">
              <a:spcBef>
                <a:spcPts val="0"/>
              </a:spcBef>
              <a:spcAft>
                <a:spcPts val="0"/>
              </a:spcAft>
              <a:buClr>
                <a:schemeClr val="dk1"/>
              </a:buClr>
              <a:buSzPts val="2200"/>
              <a:buNone/>
              <a:defRPr sz="2200">
                <a:solidFill>
                  <a:schemeClr val="dk1"/>
                </a:solidFill>
              </a:defRPr>
            </a:lvl7pPr>
            <a:lvl8pPr lvl="7" algn="ctr" rtl="0">
              <a:spcBef>
                <a:spcPts val="0"/>
              </a:spcBef>
              <a:spcAft>
                <a:spcPts val="0"/>
              </a:spcAft>
              <a:buClr>
                <a:schemeClr val="dk1"/>
              </a:buClr>
              <a:buSzPts val="2200"/>
              <a:buNone/>
              <a:defRPr sz="2200">
                <a:solidFill>
                  <a:schemeClr val="dk1"/>
                </a:solidFill>
              </a:defRPr>
            </a:lvl8pPr>
            <a:lvl9pPr lvl="8" algn="ctr" rtl="0">
              <a:spcBef>
                <a:spcPts val="0"/>
              </a:spcBef>
              <a:spcAft>
                <a:spcPts val="0"/>
              </a:spcAft>
              <a:buClr>
                <a:schemeClr val="dk1"/>
              </a:buClr>
              <a:buSzPts val="2200"/>
              <a:buNone/>
              <a:defRPr sz="2200">
                <a:solidFill>
                  <a:schemeClr val="dk1"/>
                </a:solidFill>
              </a:defRPr>
            </a:lvl9pPr>
          </a:lstStyle>
          <a:p>
            <a:endParaRPr/>
          </a:p>
        </p:txBody>
      </p:sp>
      <p:sp>
        <p:nvSpPr>
          <p:cNvPr id="93" name="Google Shape;93;p17"/>
          <p:cNvSpPr txBox="1">
            <a:spLocks noGrp="1"/>
          </p:cNvSpPr>
          <p:nvPr>
            <p:ph type="subTitle" idx="1"/>
          </p:nvPr>
        </p:nvSpPr>
        <p:spPr>
          <a:xfrm>
            <a:off x="722375" y="1737450"/>
            <a:ext cx="4203300" cy="1144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grpSp>
        <p:nvGrpSpPr>
          <p:cNvPr id="94" name="Google Shape;94;p17"/>
          <p:cNvGrpSpPr/>
          <p:nvPr/>
        </p:nvGrpSpPr>
        <p:grpSpPr>
          <a:xfrm>
            <a:off x="-836837" y="185575"/>
            <a:ext cx="12404226" cy="4772400"/>
            <a:chOff x="-836837" y="185575"/>
            <a:chExt cx="12404226" cy="4772400"/>
          </a:xfrm>
        </p:grpSpPr>
        <p:sp>
          <p:nvSpPr>
            <p:cNvPr id="95" name="Google Shape;95;p17"/>
            <p:cNvSpPr/>
            <p:nvPr/>
          </p:nvSpPr>
          <p:spPr>
            <a:xfrm flipH="1">
              <a:off x="6794989" y="185575"/>
              <a:ext cx="4772400" cy="4772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7"/>
            <p:cNvSpPr/>
            <p:nvPr/>
          </p:nvSpPr>
          <p:spPr>
            <a:xfrm>
              <a:off x="-836837" y="185575"/>
              <a:ext cx="1613700" cy="16137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722375" y="1718650"/>
            <a:ext cx="3180900" cy="924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2800"/>
              <a:buNone/>
              <a:defRPr sz="60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9" name="Google Shape;99;p18"/>
          <p:cNvSpPr txBox="1">
            <a:spLocks noGrp="1"/>
          </p:cNvSpPr>
          <p:nvPr>
            <p:ph type="subTitle" idx="1"/>
          </p:nvPr>
        </p:nvSpPr>
        <p:spPr>
          <a:xfrm>
            <a:off x="722375" y="2460447"/>
            <a:ext cx="3180900" cy="827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15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grpSp>
        <p:nvGrpSpPr>
          <p:cNvPr id="100" name="Google Shape;100;p18"/>
          <p:cNvGrpSpPr/>
          <p:nvPr/>
        </p:nvGrpSpPr>
        <p:grpSpPr>
          <a:xfrm>
            <a:off x="-836837" y="185575"/>
            <a:ext cx="12404226" cy="4772400"/>
            <a:chOff x="-836837" y="185575"/>
            <a:chExt cx="12404226" cy="4772400"/>
          </a:xfrm>
        </p:grpSpPr>
        <p:sp>
          <p:nvSpPr>
            <p:cNvPr id="101" name="Google Shape;101;p18"/>
            <p:cNvSpPr/>
            <p:nvPr/>
          </p:nvSpPr>
          <p:spPr>
            <a:xfrm flipH="1">
              <a:off x="6794989" y="185575"/>
              <a:ext cx="4772400" cy="4772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8"/>
            <p:cNvSpPr/>
            <p:nvPr/>
          </p:nvSpPr>
          <p:spPr>
            <a:xfrm>
              <a:off x="-836837" y="185575"/>
              <a:ext cx="1613700" cy="16137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03"/>
        <p:cNvGrpSpPr/>
        <p:nvPr/>
      </p:nvGrpSpPr>
      <p:grpSpPr>
        <a:xfrm>
          <a:off x="0" y="0"/>
          <a:ext cx="0" cy="0"/>
          <a:chOff x="0" y="0"/>
          <a:chExt cx="0" cy="0"/>
        </a:xfrm>
      </p:grpSpPr>
      <p:grpSp>
        <p:nvGrpSpPr>
          <p:cNvPr id="104" name="Google Shape;104;p19"/>
          <p:cNvGrpSpPr/>
          <p:nvPr/>
        </p:nvGrpSpPr>
        <p:grpSpPr>
          <a:xfrm>
            <a:off x="-2432174" y="185575"/>
            <a:ext cx="12404226" cy="4898300"/>
            <a:chOff x="-2432174" y="185575"/>
            <a:chExt cx="12404226" cy="4898300"/>
          </a:xfrm>
        </p:grpSpPr>
        <p:sp>
          <p:nvSpPr>
            <p:cNvPr id="105" name="Google Shape;105;p19"/>
            <p:cNvSpPr/>
            <p:nvPr/>
          </p:nvSpPr>
          <p:spPr>
            <a:xfrm>
              <a:off x="-2432174" y="185575"/>
              <a:ext cx="4772400" cy="4772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9"/>
            <p:cNvSpPr/>
            <p:nvPr/>
          </p:nvSpPr>
          <p:spPr>
            <a:xfrm flipH="1">
              <a:off x="8358353" y="3470175"/>
              <a:ext cx="1613700" cy="16137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grpSp>
      <p:sp>
        <p:nvSpPr>
          <p:cNvPr id="107" name="Google Shape;107;p19"/>
          <p:cNvSpPr txBox="1">
            <a:spLocks noGrp="1"/>
          </p:cNvSpPr>
          <p:nvPr>
            <p:ph type="title"/>
          </p:nvPr>
        </p:nvSpPr>
        <p:spPr>
          <a:xfrm>
            <a:off x="4740250" y="1562250"/>
            <a:ext cx="3681300" cy="1402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8" name="Google Shape;108;p19"/>
          <p:cNvSpPr txBox="1">
            <a:spLocks noGrp="1"/>
          </p:cNvSpPr>
          <p:nvPr>
            <p:ph type="subTitle" idx="1"/>
          </p:nvPr>
        </p:nvSpPr>
        <p:spPr>
          <a:xfrm>
            <a:off x="4740250" y="2902054"/>
            <a:ext cx="32856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9" name="Google Shape;109;p19"/>
          <p:cNvSpPr>
            <a:spLocks noGrp="1"/>
          </p:cNvSpPr>
          <p:nvPr>
            <p:ph type="pic" idx="2"/>
          </p:nvPr>
        </p:nvSpPr>
        <p:spPr>
          <a:xfrm>
            <a:off x="722375" y="928975"/>
            <a:ext cx="3285600" cy="3285600"/>
          </a:xfrm>
          <a:prstGeom prst="ellipse">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CUSTOM_1">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0" name="Google Shape;130;p23"/>
          <p:cNvSpPr txBox="1">
            <a:spLocks noGrp="1"/>
          </p:cNvSpPr>
          <p:nvPr>
            <p:ph type="subTitle" idx="1"/>
          </p:nvPr>
        </p:nvSpPr>
        <p:spPr>
          <a:xfrm>
            <a:off x="1213287" y="2933977"/>
            <a:ext cx="2866500" cy="1262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31" name="Google Shape;131;p23"/>
          <p:cNvSpPr txBox="1">
            <a:spLocks noGrp="1"/>
          </p:cNvSpPr>
          <p:nvPr>
            <p:ph type="subTitle" idx="2"/>
          </p:nvPr>
        </p:nvSpPr>
        <p:spPr>
          <a:xfrm>
            <a:off x="5064162" y="2933977"/>
            <a:ext cx="2866500" cy="1262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32" name="Google Shape;132;p23"/>
          <p:cNvSpPr txBox="1">
            <a:spLocks noGrp="1"/>
          </p:cNvSpPr>
          <p:nvPr>
            <p:ph type="subTitle" idx="3"/>
          </p:nvPr>
        </p:nvSpPr>
        <p:spPr>
          <a:xfrm>
            <a:off x="1213287" y="2664675"/>
            <a:ext cx="2866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33" name="Google Shape;133;p23"/>
          <p:cNvSpPr txBox="1">
            <a:spLocks noGrp="1"/>
          </p:cNvSpPr>
          <p:nvPr>
            <p:ph type="subTitle" idx="4"/>
          </p:nvPr>
        </p:nvSpPr>
        <p:spPr>
          <a:xfrm>
            <a:off x="5064153" y="2664675"/>
            <a:ext cx="2866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grpSp>
        <p:nvGrpSpPr>
          <p:cNvPr id="134" name="Google Shape;134;p23"/>
          <p:cNvGrpSpPr/>
          <p:nvPr/>
        </p:nvGrpSpPr>
        <p:grpSpPr>
          <a:xfrm>
            <a:off x="-1295398" y="-32275"/>
            <a:ext cx="14094623" cy="4758601"/>
            <a:chOff x="-1295398" y="-32275"/>
            <a:chExt cx="14094623" cy="4758601"/>
          </a:xfrm>
        </p:grpSpPr>
        <p:sp>
          <p:nvSpPr>
            <p:cNvPr id="135" name="Google Shape;135;p23"/>
            <p:cNvSpPr/>
            <p:nvPr/>
          </p:nvSpPr>
          <p:spPr>
            <a:xfrm>
              <a:off x="-1295398" y="2708526"/>
              <a:ext cx="2017800" cy="20178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136" name="Google Shape;136;p23"/>
            <p:cNvSpPr/>
            <p:nvPr/>
          </p:nvSpPr>
          <p:spPr>
            <a:xfrm flipH="1">
              <a:off x="8421625" y="-32275"/>
              <a:ext cx="4377600" cy="43776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1_2">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44" name="Google Shape;144;p25"/>
          <p:cNvSpPr txBox="1">
            <a:spLocks noGrp="1"/>
          </p:cNvSpPr>
          <p:nvPr>
            <p:ph type="subTitle" idx="1"/>
          </p:nvPr>
        </p:nvSpPr>
        <p:spPr>
          <a:xfrm>
            <a:off x="722377" y="3086376"/>
            <a:ext cx="2491800" cy="1262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45" name="Google Shape;145;p25"/>
          <p:cNvSpPr txBox="1">
            <a:spLocks noGrp="1"/>
          </p:cNvSpPr>
          <p:nvPr>
            <p:ph type="subTitle" idx="2"/>
          </p:nvPr>
        </p:nvSpPr>
        <p:spPr>
          <a:xfrm>
            <a:off x="3326111" y="3086376"/>
            <a:ext cx="2491800" cy="1262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46" name="Google Shape;146;p25"/>
          <p:cNvSpPr txBox="1">
            <a:spLocks noGrp="1"/>
          </p:cNvSpPr>
          <p:nvPr>
            <p:ph type="subTitle" idx="3"/>
          </p:nvPr>
        </p:nvSpPr>
        <p:spPr>
          <a:xfrm>
            <a:off x="722377" y="2817075"/>
            <a:ext cx="24918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47" name="Google Shape;147;p25"/>
          <p:cNvSpPr txBox="1">
            <a:spLocks noGrp="1"/>
          </p:cNvSpPr>
          <p:nvPr>
            <p:ph type="subTitle" idx="4"/>
          </p:nvPr>
        </p:nvSpPr>
        <p:spPr>
          <a:xfrm>
            <a:off x="3326104" y="2817075"/>
            <a:ext cx="24918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48" name="Google Shape;148;p25"/>
          <p:cNvSpPr txBox="1">
            <a:spLocks noGrp="1"/>
          </p:cNvSpPr>
          <p:nvPr>
            <p:ph type="subTitle" idx="5"/>
          </p:nvPr>
        </p:nvSpPr>
        <p:spPr>
          <a:xfrm>
            <a:off x="5929846" y="3086376"/>
            <a:ext cx="2491800" cy="1262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49" name="Google Shape;149;p25"/>
          <p:cNvSpPr txBox="1">
            <a:spLocks noGrp="1"/>
          </p:cNvSpPr>
          <p:nvPr>
            <p:ph type="subTitle" idx="6"/>
          </p:nvPr>
        </p:nvSpPr>
        <p:spPr>
          <a:xfrm>
            <a:off x="5929838" y="2817075"/>
            <a:ext cx="24918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grpSp>
        <p:nvGrpSpPr>
          <p:cNvPr id="150" name="Google Shape;150;p25"/>
          <p:cNvGrpSpPr/>
          <p:nvPr/>
        </p:nvGrpSpPr>
        <p:grpSpPr>
          <a:xfrm>
            <a:off x="-1295424" y="799275"/>
            <a:ext cx="11734801" cy="3210151"/>
            <a:chOff x="-1295424" y="799275"/>
            <a:chExt cx="11734801" cy="3210151"/>
          </a:xfrm>
        </p:grpSpPr>
        <p:sp>
          <p:nvSpPr>
            <p:cNvPr id="151" name="Google Shape;151;p25"/>
            <p:cNvSpPr/>
            <p:nvPr/>
          </p:nvSpPr>
          <p:spPr>
            <a:xfrm flipH="1">
              <a:off x="8421576" y="1991626"/>
              <a:ext cx="2017800" cy="20178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152" name="Google Shape;152;p25"/>
            <p:cNvSpPr/>
            <p:nvPr/>
          </p:nvSpPr>
          <p:spPr>
            <a:xfrm>
              <a:off x="-1295424" y="799275"/>
              <a:ext cx="2017800" cy="20178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1_1">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66" name="Google Shape;166;p27"/>
          <p:cNvSpPr txBox="1">
            <a:spLocks noGrp="1"/>
          </p:cNvSpPr>
          <p:nvPr>
            <p:ph type="subTitle" idx="1"/>
          </p:nvPr>
        </p:nvSpPr>
        <p:spPr>
          <a:xfrm>
            <a:off x="1781200" y="1739500"/>
            <a:ext cx="2581500" cy="872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67" name="Google Shape;167;p27"/>
          <p:cNvSpPr txBox="1">
            <a:spLocks noGrp="1"/>
          </p:cNvSpPr>
          <p:nvPr>
            <p:ph type="subTitle" idx="2"/>
          </p:nvPr>
        </p:nvSpPr>
        <p:spPr>
          <a:xfrm>
            <a:off x="5706474" y="1739500"/>
            <a:ext cx="2581500" cy="872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68" name="Google Shape;168;p27"/>
          <p:cNvSpPr txBox="1">
            <a:spLocks noGrp="1"/>
          </p:cNvSpPr>
          <p:nvPr>
            <p:ph type="subTitle" idx="3"/>
          </p:nvPr>
        </p:nvSpPr>
        <p:spPr>
          <a:xfrm>
            <a:off x="1781211" y="1470200"/>
            <a:ext cx="2581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69" name="Google Shape;169;p27"/>
          <p:cNvSpPr txBox="1">
            <a:spLocks noGrp="1"/>
          </p:cNvSpPr>
          <p:nvPr>
            <p:ph type="subTitle" idx="4"/>
          </p:nvPr>
        </p:nvSpPr>
        <p:spPr>
          <a:xfrm>
            <a:off x="5706476" y="1470200"/>
            <a:ext cx="2581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70" name="Google Shape;170;p27"/>
          <p:cNvSpPr txBox="1">
            <a:spLocks noGrp="1"/>
          </p:cNvSpPr>
          <p:nvPr>
            <p:ph type="subTitle" idx="5"/>
          </p:nvPr>
        </p:nvSpPr>
        <p:spPr>
          <a:xfrm>
            <a:off x="1781200" y="3539400"/>
            <a:ext cx="2581500" cy="872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71" name="Google Shape;171;p27"/>
          <p:cNvSpPr txBox="1">
            <a:spLocks noGrp="1"/>
          </p:cNvSpPr>
          <p:nvPr>
            <p:ph type="subTitle" idx="6"/>
          </p:nvPr>
        </p:nvSpPr>
        <p:spPr>
          <a:xfrm>
            <a:off x="5706474" y="3539400"/>
            <a:ext cx="2581500" cy="872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72" name="Google Shape;172;p27"/>
          <p:cNvSpPr txBox="1">
            <a:spLocks noGrp="1"/>
          </p:cNvSpPr>
          <p:nvPr>
            <p:ph type="subTitle" idx="7"/>
          </p:nvPr>
        </p:nvSpPr>
        <p:spPr>
          <a:xfrm>
            <a:off x="1781211" y="3270100"/>
            <a:ext cx="2581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73" name="Google Shape;173;p27"/>
          <p:cNvSpPr txBox="1">
            <a:spLocks noGrp="1"/>
          </p:cNvSpPr>
          <p:nvPr>
            <p:ph type="subTitle" idx="8"/>
          </p:nvPr>
        </p:nvSpPr>
        <p:spPr>
          <a:xfrm>
            <a:off x="5706476" y="3270100"/>
            <a:ext cx="2581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grpSp>
        <p:nvGrpSpPr>
          <p:cNvPr id="174" name="Google Shape;174;p27"/>
          <p:cNvGrpSpPr/>
          <p:nvPr/>
        </p:nvGrpSpPr>
        <p:grpSpPr>
          <a:xfrm>
            <a:off x="-843650" y="348725"/>
            <a:ext cx="12186650" cy="3984300"/>
            <a:chOff x="-843650" y="348725"/>
            <a:chExt cx="12186650" cy="3984300"/>
          </a:xfrm>
        </p:grpSpPr>
        <p:sp>
          <p:nvSpPr>
            <p:cNvPr id="175" name="Google Shape;175;p27"/>
            <p:cNvSpPr/>
            <p:nvPr/>
          </p:nvSpPr>
          <p:spPr>
            <a:xfrm>
              <a:off x="-843650" y="2767025"/>
              <a:ext cx="1566000" cy="15660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176" name="Google Shape;176;p27"/>
            <p:cNvSpPr/>
            <p:nvPr/>
          </p:nvSpPr>
          <p:spPr>
            <a:xfrm flipH="1">
              <a:off x="8421600" y="348725"/>
              <a:ext cx="2921400" cy="2921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ive columns">
  <p:cSld name="CUSTOM_1_1_2">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79" name="Google Shape;179;p28"/>
          <p:cNvSpPr txBox="1">
            <a:spLocks noGrp="1"/>
          </p:cNvSpPr>
          <p:nvPr>
            <p:ph type="subTitle" idx="1"/>
          </p:nvPr>
        </p:nvSpPr>
        <p:spPr>
          <a:xfrm>
            <a:off x="722475" y="1919750"/>
            <a:ext cx="23145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80" name="Google Shape;180;p28"/>
          <p:cNvSpPr txBox="1">
            <a:spLocks noGrp="1"/>
          </p:cNvSpPr>
          <p:nvPr>
            <p:ph type="subTitle" idx="2"/>
          </p:nvPr>
        </p:nvSpPr>
        <p:spPr>
          <a:xfrm>
            <a:off x="3414788" y="1919750"/>
            <a:ext cx="23145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81" name="Google Shape;181;p28"/>
          <p:cNvSpPr txBox="1">
            <a:spLocks noGrp="1"/>
          </p:cNvSpPr>
          <p:nvPr>
            <p:ph type="subTitle" idx="3"/>
          </p:nvPr>
        </p:nvSpPr>
        <p:spPr>
          <a:xfrm>
            <a:off x="722477" y="1650450"/>
            <a:ext cx="2314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82" name="Google Shape;182;p28"/>
          <p:cNvSpPr txBox="1">
            <a:spLocks noGrp="1"/>
          </p:cNvSpPr>
          <p:nvPr>
            <p:ph type="subTitle" idx="4"/>
          </p:nvPr>
        </p:nvSpPr>
        <p:spPr>
          <a:xfrm>
            <a:off x="3414780" y="1650450"/>
            <a:ext cx="2314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83" name="Google Shape;183;p28"/>
          <p:cNvSpPr txBox="1">
            <a:spLocks noGrp="1"/>
          </p:cNvSpPr>
          <p:nvPr>
            <p:ph type="subTitle" idx="5"/>
          </p:nvPr>
        </p:nvSpPr>
        <p:spPr>
          <a:xfrm>
            <a:off x="6107075" y="1919750"/>
            <a:ext cx="23145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84" name="Google Shape;184;p28"/>
          <p:cNvSpPr txBox="1">
            <a:spLocks noGrp="1"/>
          </p:cNvSpPr>
          <p:nvPr>
            <p:ph type="subTitle" idx="6"/>
          </p:nvPr>
        </p:nvSpPr>
        <p:spPr>
          <a:xfrm>
            <a:off x="6107065" y="1650450"/>
            <a:ext cx="2314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85" name="Google Shape;185;p28"/>
          <p:cNvSpPr txBox="1">
            <a:spLocks noGrp="1"/>
          </p:cNvSpPr>
          <p:nvPr>
            <p:ph type="subTitle" idx="7"/>
          </p:nvPr>
        </p:nvSpPr>
        <p:spPr>
          <a:xfrm>
            <a:off x="2068663" y="3528500"/>
            <a:ext cx="23145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86" name="Google Shape;186;p28"/>
          <p:cNvSpPr txBox="1">
            <a:spLocks noGrp="1"/>
          </p:cNvSpPr>
          <p:nvPr>
            <p:ph type="subTitle" idx="8"/>
          </p:nvPr>
        </p:nvSpPr>
        <p:spPr>
          <a:xfrm>
            <a:off x="4760926" y="3528500"/>
            <a:ext cx="23145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87" name="Google Shape;187;p28"/>
          <p:cNvSpPr txBox="1">
            <a:spLocks noGrp="1"/>
          </p:cNvSpPr>
          <p:nvPr>
            <p:ph type="subTitle" idx="9"/>
          </p:nvPr>
        </p:nvSpPr>
        <p:spPr>
          <a:xfrm>
            <a:off x="2068665" y="3259200"/>
            <a:ext cx="2314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88" name="Google Shape;188;p28"/>
          <p:cNvSpPr txBox="1">
            <a:spLocks noGrp="1"/>
          </p:cNvSpPr>
          <p:nvPr>
            <p:ph type="subTitle" idx="13"/>
          </p:nvPr>
        </p:nvSpPr>
        <p:spPr>
          <a:xfrm>
            <a:off x="4760918" y="3259200"/>
            <a:ext cx="23145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grpSp>
        <p:nvGrpSpPr>
          <p:cNvPr id="189" name="Google Shape;189;p28"/>
          <p:cNvGrpSpPr/>
          <p:nvPr/>
        </p:nvGrpSpPr>
        <p:grpSpPr>
          <a:xfrm rot="10800000" flipH="1">
            <a:off x="-932050" y="-145100"/>
            <a:ext cx="11668175" cy="4661350"/>
            <a:chOff x="-932050" y="1493200"/>
            <a:chExt cx="11668175" cy="4661350"/>
          </a:xfrm>
        </p:grpSpPr>
        <p:sp>
          <p:nvSpPr>
            <p:cNvPr id="190" name="Google Shape;190;p28"/>
            <p:cNvSpPr/>
            <p:nvPr/>
          </p:nvSpPr>
          <p:spPr>
            <a:xfrm>
              <a:off x="-932050" y="1493200"/>
              <a:ext cx="1654500" cy="16545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191" name="Google Shape;191;p28"/>
            <p:cNvSpPr/>
            <p:nvPr/>
          </p:nvSpPr>
          <p:spPr>
            <a:xfrm flipH="1">
              <a:off x="8421625" y="3840050"/>
              <a:ext cx="2314500" cy="23145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5"/>
          <p:cNvSpPr txBox="1">
            <a:spLocks noGrp="1"/>
          </p:cNvSpPr>
          <p:nvPr>
            <p:ph type="subTitle" idx="1"/>
          </p:nvPr>
        </p:nvSpPr>
        <p:spPr>
          <a:xfrm>
            <a:off x="3982803" y="1972600"/>
            <a:ext cx="2865900" cy="20751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9" name="Google Shape;29;p5"/>
          <p:cNvSpPr txBox="1">
            <a:spLocks noGrp="1"/>
          </p:cNvSpPr>
          <p:nvPr>
            <p:ph type="subTitle" idx="2"/>
          </p:nvPr>
        </p:nvSpPr>
        <p:spPr>
          <a:xfrm>
            <a:off x="722375" y="1972600"/>
            <a:ext cx="2865900" cy="2075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grpSp>
        <p:nvGrpSpPr>
          <p:cNvPr id="30" name="Google Shape;30;p5"/>
          <p:cNvGrpSpPr/>
          <p:nvPr/>
        </p:nvGrpSpPr>
        <p:grpSpPr>
          <a:xfrm>
            <a:off x="-2177151" y="426600"/>
            <a:ext cx="12966076" cy="4516024"/>
            <a:chOff x="-2177151" y="426600"/>
            <a:chExt cx="12966076" cy="4516024"/>
          </a:xfrm>
        </p:grpSpPr>
        <p:sp>
          <p:nvSpPr>
            <p:cNvPr id="31" name="Google Shape;31;p5"/>
            <p:cNvSpPr/>
            <p:nvPr/>
          </p:nvSpPr>
          <p:spPr>
            <a:xfrm>
              <a:off x="-2177151" y="2043124"/>
              <a:ext cx="2899500" cy="28995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32" name="Google Shape;32;p5"/>
            <p:cNvSpPr/>
            <p:nvPr/>
          </p:nvSpPr>
          <p:spPr>
            <a:xfrm flipH="1">
              <a:off x="8421625" y="426600"/>
              <a:ext cx="2367300" cy="23673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1_1_1">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94" name="Google Shape;194;p29"/>
          <p:cNvSpPr txBox="1">
            <a:spLocks noGrp="1"/>
          </p:cNvSpPr>
          <p:nvPr>
            <p:ph type="subTitle" idx="1"/>
          </p:nvPr>
        </p:nvSpPr>
        <p:spPr>
          <a:xfrm>
            <a:off x="722375" y="1796075"/>
            <a:ext cx="22380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95" name="Google Shape;195;p29"/>
          <p:cNvSpPr txBox="1">
            <a:spLocks noGrp="1"/>
          </p:cNvSpPr>
          <p:nvPr>
            <p:ph type="subTitle" idx="2"/>
          </p:nvPr>
        </p:nvSpPr>
        <p:spPr>
          <a:xfrm>
            <a:off x="3453000" y="1796075"/>
            <a:ext cx="22380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96" name="Google Shape;196;p29"/>
          <p:cNvSpPr txBox="1">
            <a:spLocks noGrp="1"/>
          </p:cNvSpPr>
          <p:nvPr>
            <p:ph type="subTitle" idx="3"/>
          </p:nvPr>
        </p:nvSpPr>
        <p:spPr>
          <a:xfrm>
            <a:off x="722376" y="1526775"/>
            <a:ext cx="22380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97" name="Google Shape;197;p29"/>
          <p:cNvSpPr txBox="1">
            <a:spLocks noGrp="1"/>
          </p:cNvSpPr>
          <p:nvPr>
            <p:ph type="subTitle" idx="4"/>
          </p:nvPr>
        </p:nvSpPr>
        <p:spPr>
          <a:xfrm>
            <a:off x="3452992" y="1526775"/>
            <a:ext cx="22380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198" name="Google Shape;198;p29"/>
          <p:cNvSpPr txBox="1">
            <a:spLocks noGrp="1"/>
          </p:cNvSpPr>
          <p:nvPr>
            <p:ph type="subTitle" idx="5"/>
          </p:nvPr>
        </p:nvSpPr>
        <p:spPr>
          <a:xfrm>
            <a:off x="6183625" y="1796075"/>
            <a:ext cx="22380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99" name="Google Shape;199;p29"/>
          <p:cNvSpPr txBox="1">
            <a:spLocks noGrp="1"/>
          </p:cNvSpPr>
          <p:nvPr>
            <p:ph type="subTitle" idx="6"/>
          </p:nvPr>
        </p:nvSpPr>
        <p:spPr>
          <a:xfrm>
            <a:off x="6183615" y="1526775"/>
            <a:ext cx="22380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200" name="Google Shape;200;p29"/>
          <p:cNvSpPr txBox="1">
            <a:spLocks noGrp="1"/>
          </p:cNvSpPr>
          <p:nvPr>
            <p:ph type="subTitle" idx="7"/>
          </p:nvPr>
        </p:nvSpPr>
        <p:spPr>
          <a:xfrm>
            <a:off x="722375" y="3462150"/>
            <a:ext cx="22380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01" name="Google Shape;201;p29"/>
          <p:cNvSpPr txBox="1">
            <a:spLocks noGrp="1"/>
          </p:cNvSpPr>
          <p:nvPr>
            <p:ph type="subTitle" idx="8"/>
          </p:nvPr>
        </p:nvSpPr>
        <p:spPr>
          <a:xfrm>
            <a:off x="3453000" y="3462150"/>
            <a:ext cx="22380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02" name="Google Shape;202;p29"/>
          <p:cNvSpPr txBox="1">
            <a:spLocks noGrp="1"/>
          </p:cNvSpPr>
          <p:nvPr>
            <p:ph type="subTitle" idx="9"/>
          </p:nvPr>
        </p:nvSpPr>
        <p:spPr>
          <a:xfrm>
            <a:off x="722376" y="3192850"/>
            <a:ext cx="22380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203" name="Google Shape;203;p29"/>
          <p:cNvSpPr txBox="1">
            <a:spLocks noGrp="1"/>
          </p:cNvSpPr>
          <p:nvPr>
            <p:ph type="subTitle" idx="13"/>
          </p:nvPr>
        </p:nvSpPr>
        <p:spPr>
          <a:xfrm>
            <a:off x="3452992" y="3192850"/>
            <a:ext cx="22380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sp>
        <p:nvSpPr>
          <p:cNvPr id="204" name="Google Shape;204;p29"/>
          <p:cNvSpPr txBox="1">
            <a:spLocks noGrp="1"/>
          </p:cNvSpPr>
          <p:nvPr>
            <p:ph type="subTitle" idx="14"/>
          </p:nvPr>
        </p:nvSpPr>
        <p:spPr>
          <a:xfrm>
            <a:off x="6183625" y="3462150"/>
            <a:ext cx="2238000" cy="846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05" name="Google Shape;205;p29"/>
          <p:cNvSpPr txBox="1">
            <a:spLocks noGrp="1"/>
          </p:cNvSpPr>
          <p:nvPr>
            <p:ph type="subTitle" idx="15"/>
          </p:nvPr>
        </p:nvSpPr>
        <p:spPr>
          <a:xfrm>
            <a:off x="6183615" y="3192850"/>
            <a:ext cx="2238000" cy="366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Public Sans"/>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Font typeface="Public Sans"/>
              <a:buNone/>
              <a:defRPr b="1">
                <a:latin typeface="Public Sans"/>
                <a:ea typeface="Public Sans"/>
                <a:cs typeface="Public Sans"/>
                <a:sym typeface="Public Sans"/>
              </a:defRPr>
            </a:lvl2pPr>
            <a:lvl3pPr lvl="2" algn="ctr" rtl="0">
              <a:spcBef>
                <a:spcPts val="0"/>
              </a:spcBef>
              <a:spcAft>
                <a:spcPts val="0"/>
              </a:spcAft>
              <a:buSzPts val="1200"/>
              <a:buFont typeface="Public Sans"/>
              <a:buNone/>
              <a:defRPr b="1">
                <a:latin typeface="Public Sans"/>
                <a:ea typeface="Public Sans"/>
                <a:cs typeface="Public Sans"/>
                <a:sym typeface="Public Sans"/>
              </a:defRPr>
            </a:lvl3pPr>
            <a:lvl4pPr lvl="3" algn="ctr" rtl="0">
              <a:spcBef>
                <a:spcPts val="0"/>
              </a:spcBef>
              <a:spcAft>
                <a:spcPts val="0"/>
              </a:spcAft>
              <a:buSzPts val="1200"/>
              <a:buFont typeface="Public Sans"/>
              <a:buNone/>
              <a:defRPr b="1">
                <a:latin typeface="Public Sans"/>
                <a:ea typeface="Public Sans"/>
                <a:cs typeface="Public Sans"/>
                <a:sym typeface="Public Sans"/>
              </a:defRPr>
            </a:lvl4pPr>
            <a:lvl5pPr lvl="4" algn="ctr" rtl="0">
              <a:spcBef>
                <a:spcPts val="0"/>
              </a:spcBef>
              <a:spcAft>
                <a:spcPts val="0"/>
              </a:spcAft>
              <a:buSzPts val="1200"/>
              <a:buFont typeface="Public Sans"/>
              <a:buNone/>
              <a:defRPr b="1">
                <a:latin typeface="Public Sans"/>
                <a:ea typeface="Public Sans"/>
                <a:cs typeface="Public Sans"/>
                <a:sym typeface="Public Sans"/>
              </a:defRPr>
            </a:lvl5pPr>
            <a:lvl6pPr lvl="5" algn="ctr" rtl="0">
              <a:spcBef>
                <a:spcPts val="0"/>
              </a:spcBef>
              <a:spcAft>
                <a:spcPts val="0"/>
              </a:spcAft>
              <a:buSzPts val="1200"/>
              <a:buFont typeface="Public Sans"/>
              <a:buNone/>
              <a:defRPr b="1">
                <a:latin typeface="Public Sans"/>
                <a:ea typeface="Public Sans"/>
                <a:cs typeface="Public Sans"/>
                <a:sym typeface="Public Sans"/>
              </a:defRPr>
            </a:lvl6pPr>
            <a:lvl7pPr lvl="6" algn="ctr" rtl="0">
              <a:spcBef>
                <a:spcPts val="0"/>
              </a:spcBef>
              <a:spcAft>
                <a:spcPts val="0"/>
              </a:spcAft>
              <a:buSzPts val="1200"/>
              <a:buFont typeface="Public Sans"/>
              <a:buNone/>
              <a:defRPr b="1">
                <a:latin typeface="Public Sans"/>
                <a:ea typeface="Public Sans"/>
                <a:cs typeface="Public Sans"/>
                <a:sym typeface="Public Sans"/>
              </a:defRPr>
            </a:lvl7pPr>
            <a:lvl8pPr lvl="7" algn="ctr" rtl="0">
              <a:spcBef>
                <a:spcPts val="0"/>
              </a:spcBef>
              <a:spcAft>
                <a:spcPts val="0"/>
              </a:spcAft>
              <a:buSzPts val="1200"/>
              <a:buFont typeface="Public Sans"/>
              <a:buNone/>
              <a:defRPr b="1">
                <a:latin typeface="Public Sans"/>
                <a:ea typeface="Public Sans"/>
                <a:cs typeface="Public Sans"/>
                <a:sym typeface="Public Sans"/>
              </a:defRPr>
            </a:lvl8pPr>
            <a:lvl9pPr lvl="8" algn="ctr" rtl="0">
              <a:spcBef>
                <a:spcPts val="0"/>
              </a:spcBef>
              <a:spcAft>
                <a:spcPts val="0"/>
              </a:spcAft>
              <a:buSzPts val="1200"/>
              <a:buFont typeface="Public Sans"/>
              <a:buNone/>
              <a:defRPr b="1">
                <a:latin typeface="Public Sans"/>
                <a:ea typeface="Public Sans"/>
                <a:cs typeface="Public Sans"/>
                <a:sym typeface="Public Sans"/>
              </a:defRPr>
            </a:lvl9pPr>
          </a:lstStyle>
          <a:p>
            <a:endParaRPr/>
          </a:p>
        </p:txBody>
      </p:sp>
      <p:grpSp>
        <p:nvGrpSpPr>
          <p:cNvPr id="206" name="Google Shape;206;p29"/>
          <p:cNvGrpSpPr/>
          <p:nvPr/>
        </p:nvGrpSpPr>
        <p:grpSpPr>
          <a:xfrm>
            <a:off x="-1295398" y="900126"/>
            <a:ext cx="11734824" cy="3485074"/>
            <a:chOff x="-1295398" y="900126"/>
            <a:chExt cx="11734824" cy="3485074"/>
          </a:xfrm>
        </p:grpSpPr>
        <p:sp>
          <p:nvSpPr>
            <p:cNvPr id="207" name="Google Shape;207;p29"/>
            <p:cNvSpPr/>
            <p:nvPr/>
          </p:nvSpPr>
          <p:spPr>
            <a:xfrm>
              <a:off x="-1295398" y="900126"/>
              <a:ext cx="2017800" cy="20178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208" name="Google Shape;208;p29"/>
            <p:cNvSpPr/>
            <p:nvPr/>
          </p:nvSpPr>
          <p:spPr>
            <a:xfrm flipH="1">
              <a:off x="8421626" y="2367400"/>
              <a:ext cx="2017800" cy="20178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209"/>
        <p:cNvGrpSpPr/>
        <p:nvPr/>
      </p:nvGrpSpPr>
      <p:grpSpPr>
        <a:xfrm>
          <a:off x="0" y="0"/>
          <a:ext cx="0" cy="0"/>
          <a:chOff x="0" y="0"/>
          <a:chExt cx="0" cy="0"/>
        </a:xfrm>
      </p:grpSpPr>
      <p:sp>
        <p:nvSpPr>
          <p:cNvPr id="210" name="Google Shape;210;p30"/>
          <p:cNvSpPr txBox="1">
            <a:spLocks noGrp="1"/>
          </p:cNvSpPr>
          <p:nvPr>
            <p:ph type="subTitle" idx="1"/>
          </p:nvPr>
        </p:nvSpPr>
        <p:spPr>
          <a:xfrm>
            <a:off x="722363" y="1257575"/>
            <a:ext cx="3995700" cy="35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11" name="Google Shape;211;p30"/>
          <p:cNvSpPr txBox="1">
            <a:spLocks noGrp="1"/>
          </p:cNvSpPr>
          <p:nvPr>
            <p:ph type="title" hasCustomPrompt="1"/>
          </p:nvPr>
        </p:nvSpPr>
        <p:spPr>
          <a:xfrm>
            <a:off x="722588" y="726225"/>
            <a:ext cx="3995700" cy="60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12" name="Google Shape;212;p30"/>
          <p:cNvSpPr txBox="1">
            <a:spLocks noGrp="1"/>
          </p:cNvSpPr>
          <p:nvPr>
            <p:ph type="subTitle" idx="2"/>
          </p:nvPr>
        </p:nvSpPr>
        <p:spPr>
          <a:xfrm>
            <a:off x="722363" y="2657575"/>
            <a:ext cx="3995700" cy="35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13" name="Google Shape;213;p30"/>
          <p:cNvSpPr txBox="1">
            <a:spLocks noGrp="1"/>
          </p:cNvSpPr>
          <p:nvPr>
            <p:ph type="title" idx="3" hasCustomPrompt="1"/>
          </p:nvPr>
        </p:nvSpPr>
        <p:spPr>
          <a:xfrm>
            <a:off x="722588" y="2126275"/>
            <a:ext cx="3995700" cy="60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14" name="Google Shape;214;p30"/>
          <p:cNvSpPr txBox="1">
            <a:spLocks noGrp="1"/>
          </p:cNvSpPr>
          <p:nvPr>
            <p:ph type="subTitle" idx="4"/>
          </p:nvPr>
        </p:nvSpPr>
        <p:spPr>
          <a:xfrm>
            <a:off x="722363" y="4057575"/>
            <a:ext cx="3995700" cy="35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15" name="Google Shape;215;p30"/>
          <p:cNvSpPr txBox="1">
            <a:spLocks noGrp="1"/>
          </p:cNvSpPr>
          <p:nvPr>
            <p:ph type="title" idx="5" hasCustomPrompt="1"/>
          </p:nvPr>
        </p:nvSpPr>
        <p:spPr>
          <a:xfrm>
            <a:off x="722588" y="3526275"/>
            <a:ext cx="3995700" cy="60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216" name="Google Shape;216;p30"/>
          <p:cNvGrpSpPr/>
          <p:nvPr/>
        </p:nvGrpSpPr>
        <p:grpSpPr>
          <a:xfrm>
            <a:off x="-836837" y="185575"/>
            <a:ext cx="12404226" cy="4772400"/>
            <a:chOff x="-836837" y="185575"/>
            <a:chExt cx="12404226" cy="4772400"/>
          </a:xfrm>
        </p:grpSpPr>
        <p:sp>
          <p:nvSpPr>
            <p:cNvPr id="217" name="Google Shape;217;p30"/>
            <p:cNvSpPr/>
            <p:nvPr/>
          </p:nvSpPr>
          <p:spPr>
            <a:xfrm flipH="1">
              <a:off x="6794989" y="185575"/>
              <a:ext cx="4772400" cy="4772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8" name="Google Shape;218;p30"/>
            <p:cNvSpPr/>
            <p:nvPr/>
          </p:nvSpPr>
          <p:spPr>
            <a:xfrm>
              <a:off x="-836837" y="185575"/>
              <a:ext cx="1613700" cy="16137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2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7_1">
    <p:spTree>
      <p:nvGrpSpPr>
        <p:cNvPr id="1" name="Shape 227"/>
        <p:cNvGrpSpPr/>
        <p:nvPr/>
      </p:nvGrpSpPr>
      <p:grpSpPr>
        <a:xfrm>
          <a:off x="0" y="0"/>
          <a:ext cx="0" cy="0"/>
          <a:chOff x="0" y="0"/>
          <a:chExt cx="0" cy="0"/>
        </a:xfrm>
      </p:grpSpPr>
      <p:grpSp>
        <p:nvGrpSpPr>
          <p:cNvPr id="228" name="Google Shape;228;p33"/>
          <p:cNvGrpSpPr/>
          <p:nvPr/>
        </p:nvGrpSpPr>
        <p:grpSpPr>
          <a:xfrm flipH="1">
            <a:off x="-1295398" y="900126"/>
            <a:ext cx="11734824" cy="3485074"/>
            <a:chOff x="-1295398" y="900126"/>
            <a:chExt cx="11734824" cy="3485074"/>
          </a:xfrm>
        </p:grpSpPr>
        <p:sp>
          <p:nvSpPr>
            <p:cNvPr id="229" name="Google Shape;229;p33"/>
            <p:cNvSpPr/>
            <p:nvPr/>
          </p:nvSpPr>
          <p:spPr>
            <a:xfrm>
              <a:off x="-1295398" y="900126"/>
              <a:ext cx="2017800" cy="20178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230" name="Google Shape;230;p33"/>
            <p:cNvSpPr/>
            <p:nvPr/>
          </p:nvSpPr>
          <p:spPr>
            <a:xfrm flipH="1">
              <a:off x="8421626" y="2367400"/>
              <a:ext cx="2017800" cy="20178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7_1_1">
    <p:spTree>
      <p:nvGrpSpPr>
        <p:cNvPr id="1" name="Shape 231"/>
        <p:cNvGrpSpPr/>
        <p:nvPr/>
      </p:nvGrpSpPr>
      <p:grpSpPr>
        <a:xfrm>
          <a:off x="0" y="0"/>
          <a:ext cx="0" cy="0"/>
          <a:chOff x="0" y="0"/>
          <a:chExt cx="0" cy="0"/>
        </a:xfrm>
      </p:grpSpPr>
      <p:sp>
        <p:nvSpPr>
          <p:cNvPr id="232" name="Google Shape;232;p34"/>
          <p:cNvSpPr/>
          <p:nvPr/>
        </p:nvSpPr>
        <p:spPr>
          <a:xfrm flipH="1">
            <a:off x="6794989" y="-490850"/>
            <a:ext cx="4772400" cy="4772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3" name="Google Shape;233;p34"/>
          <p:cNvSpPr/>
          <p:nvPr/>
        </p:nvSpPr>
        <p:spPr>
          <a:xfrm>
            <a:off x="-2426311" y="861975"/>
            <a:ext cx="4772400" cy="4772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589266" y="539500"/>
            <a:ext cx="3832200" cy="95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4583050" y="2039600"/>
            <a:ext cx="3832200" cy="1801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grpSp>
        <p:nvGrpSpPr>
          <p:cNvPr id="41" name="Google Shape;41;p7"/>
          <p:cNvGrpSpPr/>
          <p:nvPr/>
        </p:nvGrpSpPr>
        <p:grpSpPr>
          <a:xfrm>
            <a:off x="-2432174" y="185575"/>
            <a:ext cx="12404226" cy="4898300"/>
            <a:chOff x="-2432174" y="185575"/>
            <a:chExt cx="12404226" cy="4898300"/>
          </a:xfrm>
        </p:grpSpPr>
        <p:sp>
          <p:nvSpPr>
            <p:cNvPr id="42" name="Google Shape;42;p7"/>
            <p:cNvSpPr/>
            <p:nvPr/>
          </p:nvSpPr>
          <p:spPr>
            <a:xfrm>
              <a:off x="-2432174" y="185575"/>
              <a:ext cx="4772400" cy="4772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7"/>
            <p:cNvSpPr/>
            <p:nvPr/>
          </p:nvSpPr>
          <p:spPr>
            <a:xfrm flipH="1">
              <a:off x="8358353" y="3470175"/>
              <a:ext cx="1613700" cy="16137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2319300" y="1251300"/>
            <a:ext cx="4505400" cy="264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6" name="Google Shape;46;p8"/>
          <p:cNvGrpSpPr/>
          <p:nvPr/>
        </p:nvGrpSpPr>
        <p:grpSpPr>
          <a:xfrm>
            <a:off x="-1295422" y="375925"/>
            <a:ext cx="12216648" cy="4389564"/>
            <a:chOff x="-1213772" y="348725"/>
            <a:chExt cx="12216648" cy="4389564"/>
          </a:xfrm>
        </p:grpSpPr>
        <p:sp>
          <p:nvSpPr>
            <p:cNvPr id="47" name="Google Shape;47;p8"/>
            <p:cNvSpPr/>
            <p:nvPr/>
          </p:nvSpPr>
          <p:spPr>
            <a:xfrm>
              <a:off x="-1213772" y="2255789"/>
              <a:ext cx="2482500" cy="24825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48" name="Google Shape;48;p8"/>
            <p:cNvSpPr/>
            <p:nvPr/>
          </p:nvSpPr>
          <p:spPr>
            <a:xfrm flipH="1">
              <a:off x="7550776" y="348725"/>
              <a:ext cx="3452100" cy="34521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722375" y="1760575"/>
            <a:ext cx="4356600" cy="814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9"/>
          <p:cNvSpPr txBox="1">
            <a:spLocks noGrp="1"/>
          </p:cNvSpPr>
          <p:nvPr>
            <p:ph type="subTitle" idx="1"/>
          </p:nvPr>
        </p:nvSpPr>
        <p:spPr>
          <a:xfrm>
            <a:off x="722375" y="2451526"/>
            <a:ext cx="4356600" cy="1054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52" name="Google Shape;52;p9"/>
          <p:cNvGrpSpPr/>
          <p:nvPr/>
        </p:nvGrpSpPr>
        <p:grpSpPr>
          <a:xfrm>
            <a:off x="-836837" y="185575"/>
            <a:ext cx="12404226" cy="4772400"/>
            <a:chOff x="-836837" y="185575"/>
            <a:chExt cx="12404226" cy="4772400"/>
          </a:xfrm>
        </p:grpSpPr>
        <p:sp>
          <p:nvSpPr>
            <p:cNvPr id="53" name="Google Shape;53;p9"/>
            <p:cNvSpPr/>
            <p:nvPr/>
          </p:nvSpPr>
          <p:spPr>
            <a:xfrm>
              <a:off x="-836837" y="185575"/>
              <a:ext cx="1613700" cy="16137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54" name="Google Shape;54;p9"/>
            <p:cNvSpPr/>
            <p:nvPr/>
          </p:nvSpPr>
          <p:spPr>
            <a:xfrm flipH="1">
              <a:off x="6794989" y="185575"/>
              <a:ext cx="4772400" cy="4772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a:spLocks noGrp="1"/>
          </p:cNvSpPr>
          <p:nvPr>
            <p:ph type="pic" idx="2"/>
          </p:nvPr>
        </p:nvSpPr>
        <p:spPr>
          <a:xfrm>
            <a:off x="0" y="0"/>
            <a:ext cx="9144000" cy="5143500"/>
          </a:xfrm>
          <a:prstGeom prst="rect">
            <a:avLst/>
          </a:prstGeom>
          <a:noFill/>
          <a:ln>
            <a:noFill/>
          </a:ln>
        </p:spPr>
      </p:sp>
      <p:sp>
        <p:nvSpPr>
          <p:cNvPr id="57" name="Google Shape;57;p10"/>
          <p:cNvSpPr txBox="1">
            <a:spLocks noGrp="1"/>
          </p:cNvSpPr>
          <p:nvPr>
            <p:ph type="title"/>
          </p:nvPr>
        </p:nvSpPr>
        <p:spPr>
          <a:xfrm>
            <a:off x="722375" y="3431000"/>
            <a:ext cx="4122900" cy="11730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1123665" y="1698713"/>
            <a:ext cx="6896700" cy="1357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8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 name="Google Shape;60;p11"/>
          <p:cNvSpPr txBox="1">
            <a:spLocks noGrp="1"/>
          </p:cNvSpPr>
          <p:nvPr>
            <p:ph type="subTitle" idx="1"/>
          </p:nvPr>
        </p:nvSpPr>
        <p:spPr>
          <a:xfrm>
            <a:off x="1123625" y="2966583"/>
            <a:ext cx="6896700" cy="478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sz="15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grpSp>
        <p:nvGrpSpPr>
          <p:cNvPr id="61" name="Google Shape;61;p11"/>
          <p:cNvGrpSpPr/>
          <p:nvPr/>
        </p:nvGrpSpPr>
        <p:grpSpPr>
          <a:xfrm>
            <a:off x="-2139051" y="316474"/>
            <a:ext cx="12688451" cy="4225251"/>
            <a:chOff x="-1921351" y="506974"/>
            <a:chExt cx="12688451" cy="4225251"/>
          </a:xfrm>
        </p:grpSpPr>
        <p:sp>
          <p:nvSpPr>
            <p:cNvPr id="62" name="Google Shape;62;p11"/>
            <p:cNvSpPr/>
            <p:nvPr/>
          </p:nvSpPr>
          <p:spPr>
            <a:xfrm>
              <a:off x="-1921351" y="506974"/>
              <a:ext cx="3135600" cy="31356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63" name="Google Shape;63;p11"/>
            <p:cNvSpPr/>
            <p:nvPr/>
          </p:nvSpPr>
          <p:spPr>
            <a:xfrm flipH="1">
              <a:off x="8095000" y="2060125"/>
              <a:ext cx="2672100" cy="26721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093175" y="539500"/>
            <a:ext cx="4328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7" name="Google Shape;67;p13"/>
          <p:cNvSpPr txBox="1">
            <a:spLocks noGrp="1"/>
          </p:cNvSpPr>
          <p:nvPr>
            <p:ph type="title" idx="2" hasCustomPrompt="1"/>
          </p:nvPr>
        </p:nvSpPr>
        <p:spPr>
          <a:xfrm>
            <a:off x="4873825" y="1468882"/>
            <a:ext cx="667800" cy="5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b="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68" name="Google Shape;68;p13"/>
          <p:cNvSpPr txBox="1">
            <a:spLocks noGrp="1"/>
          </p:cNvSpPr>
          <p:nvPr>
            <p:ph type="title" idx="3" hasCustomPrompt="1"/>
          </p:nvPr>
        </p:nvSpPr>
        <p:spPr>
          <a:xfrm>
            <a:off x="6944111" y="1468882"/>
            <a:ext cx="667800" cy="5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b="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69" name="Google Shape;69;p13"/>
          <p:cNvSpPr txBox="1">
            <a:spLocks noGrp="1"/>
          </p:cNvSpPr>
          <p:nvPr>
            <p:ph type="title" idx="4" hasCustomPrompt="1"/>
          </p:nvPr>
        </p:nvSpPr>
        <p:spPr>
          <a:xfrm>
            <a:off x="4873825" y="3271182"/>
            <a:ext cx="667800" cy="5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b="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0" name="Google Shape;70;p13"/>
          <p:cNvSpPr txBox="1">
            <a:spLocks noGrp="1"/>
          </p:cNvSpPr>
          <p:nvPr>
            <p:ph type="title" idx="5" hasCustomPrompt="1"/>
          </p:nvPr>
        </p:nvSpPr>
        <p:spPr>
          <a:xfrm>
            <a:off x="6944111" y="3271182"/>
            <a:ext cx="667800" cy="5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b="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1" name="Google Shape;71;p13"/>
          <p:cNvSpPr txBox="1">
            <a:spLocks noGrp="1"/>
          </p:cNvSpPr>
          <p:nvPr>
            <p:ph type="subTitle" idx="1"/>
          </p:nvPr>
        </p:nvSpPr>
        <p:spPr>
          <a:xfrm>
            <a:off x="4216675" y="2235550"/>
            <a:ext cx="1982100" cy="47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None/>
              <a:defRPr b="1"/>
            </a:lvl2pPr>
            <a:lvl3pPr lvl="2" algn="ctr" rtl="0">
              <a:spcBef>
                <a:spcPts val="0"/>
              </a:spcBef>
              <a:spcAft>
                <a:spcPts val="0"/>
              </a:spcAft>
              <a:buSzPts val="1200"/>
              <a:buNone/>
              <a:defRPr b="1"/>
            </a:lvl3pPr>
            <a:lvl4pPr lvl="3" algn="ctr" rtl="0">
              <a:spcBef>
                <a:spcPts val="0"/>
              </a:spcBef>
              <a:spcAft>
                <a:spcPts val="0"/>
              </a:spcAft>
              <a:buSzPts val="1200"/>
              <a:buNone/>
              <a:defRPr b="1"/>
            </a:lvl4pPr>
            <a:lvl5pPr lvl="4" algn="ctr" rtl="0">
              <a:spcBef>
                <a:spcPts val="0"/>
              </a:spcBef>
              <a:spcAft>
                <a:spcPts val="0"/>
              </a:spcAft>
              <a:buSzPts val="1200"/>
              <a:buNone/>
              <a:defRPr b="1"/>
            </a:lvl5pPr>
            <a:lvl6pPr lvl="5" algn="ctr" rtl="0">
              <a:spcBef>
                <a:spcPts val="0"/>
              </a:spcBef>
              <a:spcAft>
                <a:spcPts val="0"/>
              </a:spcAft>
              <a:buSzPts val="1200"/>
              <a:buNone/>
              <a:defRPr b="1"/>
            </a:lvl6pPr>
            <a:lvl7pPr lvl="6" algn="ctr" rtl="0">
              <a:spcBef>
                <a:spcPts val="0"/>
              </a:spcBef>
              <a:spcAft>
                <a:spcPts val="0"/>
              </a:spcAft>
              <a:buSzPts val="1200"/>
              <a:buNone/>
              <a:defRPr b="1"/>
            </a:lvl7pPr>
            <a:lvl8pPr lvl="7" algn="ctr" rtl="0">
              <a:spcBef>
                <a:spcPts val="0"/>
              </a:spcBef>
              <a:spcAft>
                <a:spcPts val="0"/>
              </a:spcAft>
              <a:buSzPts val="1200"/>
              <a:buNone/>
              <a:defRPr b="1"/>
            </a:lvl8pPr>
            <a:lvl9pPr lvl="8" algn="ctr" rtl="0">
              <a:spcBef>
                <a:spcPts val="0"/>
              </a:spcBef>
              <a:spcAft>
                <a:spcPts val="0"/>
              </a:spcAft>
              <a:buSzPts val="1200"/>
              <a:buNone/>
              <a:defRPr b="1"/>
            </a:lvl9pPr>
          </a:lstStyle>
          <a:p>
            <a:endParaRPr/>
          </a:p>
        </p:txBody>
      </p:sp>
      <p:sp>
        <p:nvSpPr>
          <p:cNvPr id="72" name="Google Shape;72;p13"/>
          <p:cNvSpPr txBox="1">
            <a:spLocks noGrp="1"/>
          </p:cNvSpPr>
          <p:nvPr>
            <p:ph type="subTitle" idx="6"/>
          </p:nvPr>
        </p:nvSpPr>
        <p:spPr>
          <a:xfrm>
            <a:off x="6286961" y="2235550"/>
            <a:ext cx="1982100" cy="47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None/>
              <a:defRPr b="1"/>
            </a:lvl2pPr>
            <a:lvl3pPr lvl="2" algn="ctr" rtl="0">
              <a:spcBef>
                <a:spcPts val="0"/>
              </a:spcBef>
              <a:spcAft>
                <a:spcPts val="0"/>
              </a:spcAft>
              <a:buSzPts val="1200"/>
              <a:buNone/>
              <a:defRPr b="1"/>
            </a:lvl3pPr>
            <a:lvl4pPr lvl="3" algn="ctr" rtl="0">
              <a:spcBef>
                <a:spcPts val="0"/>
              </a:spcBef>
              <a:spcAft>
                <a:spcPts val="0"/>
              </a:spcAft>
              <a:buSzPts val="1200"/>
              <a:buNone/>
              <a:defRPr b="1"/>
            </a:lvl4pPr>
            <a:lvl5pPr lvl="4" algn="ctr" rtl="0">
              <a:spcBef>
                <a:spcPts val="0"/>
              </a:spcBef>
              <a:spcAft>
                <a:spcPts val="0"/>
              </a:spcAft>
              <a:buSzPts val="1200"/>
              <a:buNone/>
              <a:defRPr b="1"/>
            </a:lvl5pPr>
            <a:lvl6pPr lvl="5" algn="ctr" rtl="0">
              <a:spcBef>
                <a:spcPts val="0"/>
              </a:spcBef>
              <a:spcAft>
                <a:spcPts val="0"/>
              </a:spcAft>
              <a:buSzPts val="1200"/>
              <a:buNone/>
              <a:defRPr b="1"/>
            </a:lvl6pPr>
            <a:lvl7pPr lvl="6" algn="ctr" rtl="0">
              <a:spcBef>
                <a:spcPts val="0"/>
              </a:spcBef>
              <a:spcAft>
                <a:spcPts val="0"/>
              </a:spcAft>
              <a:buSzPts val="1200"/>
              <a:buNone/>
              <a:defRPr b="1"/>
            </a:lvl7pPr>
            <a:lvl8pPr lvl="7" algn="ctr" rtl="0">
              <a:spcBef>
                <a:spcPts val="0"/>
              </a:spcBef>
              <a:spcAft>
                <a:spcPts val="0"/>
              </a:spcAft>
              <a:buSzPts val="1200"/>
              <a:buNone/>
              <a:defRPr b="1"/>
            </a:lvl8pPr>
            <a:lvl9pPr lvl="8" algn="ctr" rtl="0">
              <a:spcBef>
                <a:spcPts val="0"/>
              </a:spcBef>
              <a:spcAft>
                <a:spcPts val="0"/>
              </a:spcAft>
              <a:buSzPts val="1200"/>
              <a:buNone/>
              <a:defRPr b="1"/>
            </a:lvl9pPr>
          </a:lstStyle>
          <a:p>
            <a:endParaRPr/>
          </a:p>
        </p:txBody>
      </p:sp>
      <p:sp>
        <p:nvSpPr>
          <p:cNvPr id="73" name="Google Shape;73;p13"/>
          <p:cNvSpPr txBox="1">
            <a:spLocks noGrp="1"/>
          </p:cNvSpPr>
          <p:nvPr>
            <p:ph type="subTitle" idx="7"/>
          </p:nvPr>
        </p:nvSpPr>
        <p:spPr>
          <a:xfrm>
            <a:off x="4216675" y="4037775"/>
            <a:ext cx="1982100" cy="47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None/>
              <a:defRPr b="1"/>
            </a:lvl2pPr>
            <a:lvl3pPr lvl="2" algn="ctr" rtl="0">
              <a:spcBef>
                <a:spcPts val="0"/>
              </a:spcBef>
              <a:spcAft>
                <a:spcPts val="0"/>
              </a:spcAft>
              <a:buSzPts val="1200"/>
              <a:buNone/>
              <a:defRPr b="1"/>
            </a:lvl3pPr>
            <a:lvl4pPr lvl="3" algn="ctr" rtl="0">
              <a:spcBef>
                <a:spcPts val="0"/>
              </a:spcBef>
              <a:spcAft>
                <a:spcPts val="0"/>
              </a:spcAft>
              <a:buSzPts val="1200"/>
              <a:buNone/>
              <a:defRPr b="1"/>
            </a:lvl4pPr>
            <a:lvl5pPr lvl="4" algn="ctr" rtl="0">
              <a:spcBef>
                <a:spcPts val="0"/>
              </a:spcBef>
              <a:spcAft>
                <a:spcPts val="0"/>
              </a:spcAft>
              <a:buSzPts val="1200"/>
              <a:buNone/>
              <a:defRPr b="1"/>
            </a:lvl5pPr>
            <a:lvl6pPr lvl="5" algn="ctr" rtl="0">
              <a:spcBef>
                <a:spcPts val="0"/>
              </a:spcBef>
              <a:spcAft>
                <a:spcPts val="0"/>
              </a:spcAft>
              <a:buSzPts val="1200"/>
              <a:buNone/>
              <a:defRPr b="1"/>
            </a:lvl6pPr>
            <a:lvl7pPr lvl="6" algn="ctr" rtl="0">
              <a:spcBef>
                <a:spcPts val="0"/>
              </a:spcBef>
              <a:spcAft>
                <a:spcPts val="0"/>
              </a:spcAft>
              <a:buSzPts val="1200"/>
              <a:buNone/>
              <a:defRPr b="1"/>
            </a:lvl7pPr>
            <a:lvl8pPr lvl="7" algn="ctr" rtl="0">
              <a:spcBef>
                <a:spcPts val="0"/>
              </a:spcBef>
              <a:spcAft>
                <a:spcPts val="0"/>
              </a:spcAft>
              <a:buSzPts val="1200"/>
              <a:buNone/>
              <a:defRPr b="1"/>
            </a:lvl8pPr>
            <a:lvl9pPr lvl="8" algn="ctr" rtl="0">
              <a:spcBef>
                <a:spcPts val="0"/>
              </a:spcBef>
              <a:spcAft>
                <a:spcPts val="0"/>
              </a:spcAft>
              <a:buSzPts val="1200"/>
              <a:buNone/>
              <a:defRPr b="1"/>
            </a:lvl9pPr>
          </a:lstStyle>
          <a:p>
            <a:endParaRPr/>
          </a:p>
        </p:txBody>
      </p:sp>
      <p:sp>
        <p:nvSpPr>
          <p:cNvPr id="74" name="Google Shape;74;p13"/>
          <p:cNvSpPr txBox="1">
            <a:spLocks noGrp="1"/>
          </p:cNvSpPr>
          <p:nvPr>
            <p:ph type="subTitle" idx="8"/>
          </p:nvPr>
        </p:nvSpPr>
        <p:spPr>
          <a:xfrm>
            <a:off x="6286961" y="4037775"/>
            <a:ext cx="1982100" cy="47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800" b="1">
                <a:solidFill>
                  <a:schemeClr val="dk1"/>
                </a:solidFill>
                <a:latin typeface="Public Sans"/>
                <a:ea typeface="Public Sans"/>
                <a:cs typeface="Public Sans"/>
                <a:sym typeface="Public Sans"/>
              </a:defRPr>
            </a:lvl1pPr>
            <a:lvl2pPr lvl="1" algn="ctr" rtl="0">
              <a:spcBef>
                <a:spcPts val="0"/>
              </a:spcBef>
              <a:spcAft>
                <a:spcPts val="0"/>
              </a:spcAft>
              <a:buSzPts val="1200"/>
              <a:buNone/>
              <a:defRPr b="1"/>
            </a:lvl2pPr>
            <a:lvl3pPr lvl="2" algn="ctr" rtl="0">
              <a:spcBef>
                <a:spcPts val="0"/>
              </a:spcBef>
              <a:spcAft>
                <a:spcPts val="0"/>
              </a:spcAft>
              <a:buSzPts val="1200"/>
              <a:buNone/>
              <a:defRPr b="1"/>
            </a:lvl3pPr>
            <a:lvl4pPr lvl="3" algn="ctr" rtl="0">
              <a:spcBef>
                <a:spcPts val="0"/>
              </a:spcBef>
              <a:spcAft>
                <a:spcPts val="0"/>
              </a:spcAft>
              <a:buSzPts val="1200"/>
              <a:buNone/>
              <a:defRPr b="1"/>
            </a:lvl4pPr>
            <a:lvl5pPr lvl="4" algn="ctr" rtl="0">
              <a:spcBef>
                <a:spcPts val="0"/>
              </a:spcBef>
              <a:spcAft>
                <a:spcPts val="0"/>
              </a:spcAft>
              <a:buSzPts val="1200"/>
              <a:buNone/>
              <a:defRPr b="1"/>
            </a:lvl5pPr>
            <a:lvl6pPr lvl="5" algn="ctr" rtl="0">
              <a:spcBef>
                <a:spcPts val="0"/>
              </a:spcBef>
              <a:spcAft>
                <a:spcPts val="0"/>
              </a:spcAft>
              <a:buSzPts val="1200"/>
              <a:buNone/>
              <a:defRPr b="1"/>
            </a:lvl6pPr>
            <a:lvl7pPr lvl="6" algn="ctr" rtl="0">
              <a:spcBef>
                <a:spcPts val="0"/>
              </a:spcBef>
              <a:spcAft>
                <a:spcPts val="0"/>
              </a:spcAft>
              <a:buSzPts val="1200"/>
              <a:buNone/>
              <a:defRPr b="1"/>
            </a:lvl7pPr>
            <a:lvl8pPr lvl="7" algn="ctr" rtl="0">
              <a:spcBef>
                <a:spcPts val="0"/>
              </a:spcBef>
              <a:spcAft>
                <a:spcPts val="0"/>
              </a:spcAft>
              <a:buSzPts val="1200"/>
              <a:buNone/>
              <a:defRPr b="1"/>
            </a:lvl8pPr>
            <a:lvl9pPr lvl="8" algn="ctr" rtl="0">
              <a:spcBef>
                <a:spcPts val="0"/>
              </a:spcBef>
              <a:spcAft>
                <a:spcPts val="0"/>
              </a:spcAft>
              <a:buSzPts val="1200"/>
              <a:buNone/>
              <a:defRPr b="1"/>
            </a:lvl9pPr>
          </a:lstStyle>
          <a:p>
            <a:endParaRPr/>
          </a:p>
        </p:txBody>
      </p:sp>
      <p:grpSp>
        <p:nvGrpSpPr>
          <p:cNvPr id="75" name="Google Shape;75;p13"/>
          <p:cNvGrpSpPr/>
          <p:nvPr/>
        </p:nvGrpSpPr>
        <p:grpSpPr>
          <a:xfrm>
            <a:off x="-2432174" y="185575"/>
            <a:ext cx="12404226" cy="4898300"/>
            <a:chOff x="-2432174" y="185575"/>
            <a:chExt cx="12404226" cy="4898300"/>
          </a:xfrm>
        </p:grpSpPr>
        <p:sp>
          <p:nvSpPr>
            <p:cNvPr id="76" name="Google Shape;76;p13"/>
            <p:cNvSpPr/>
            <p:nvPr/>
          </p:nvSpPr>
          <p:spPr>
            <a:xfrm>
              <a:off x="-2432174" y="185575"/>
              <a:ext cx="4772400" cy="47724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3"/>
            <p:cNvSpPr/>
            <p:nvPr/>
          </p:nvSpPr>
          <p:spPr>
            <a:xfrm flipH="1">
              <a:off x="8358353" y="3470175"/>
              <a:ext cx="1613700" cy="16137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375" y="539500"/>
            <a:ext cx="7699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1pPr>
            <a:lvl2pPr lvl="1">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2pPr>
            <a:lvl3pPr lvl="2">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3pPr>
            <a:lvl4pPr lvl="3">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4pPr>
            <a:lvl5pPr lvl="4">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5pPr>
            <a:lvl6pPr lvl="5">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6pPr>
            <a:lvl7pPr lvl="6">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7pPr>
            <a:lvl8pPr lvl="7">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8pPr>
            <a:lvl9pPr lvl="8">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9pPr>
          </a:lstStyle>
          <a:p>
            <a:endParaRPr/>
          </a:p>
        </p:txBody>
      </p:sp>
      <p:sp>
        <p:nvSpPr>
          <p:cNvPr id="7" name="Google Shape;7;p1"/>
          <p:cNvSpPr txBox="1">
            <a:spLocks noGrp="1"/>
          </p:cNvSpPr>
          <p:nvPr>
            <p:ph type="body" idx="1"/>
          </p:nvPr>
        </p:nvSpPr>
        <p:spPr>
          <a:xfrm>
            <a:off x="722375" y="1187600"/>
            <a:ext cx="76992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Catamaran"/>
              <a:buChar char="●"/>
              <a:defRPr sz="1200">
                <a:solidFill>
                  <a:schemeClr val="lt1"/>
                </a:solidFill>
                <a:latin typeface="Catamaran"/>
                <a:ea typeface="Catamaran"/>
                <a:cs typeface="Catamaran"/>
                <a:sym typeface="Catamaran"/>
              </a:defRPr>
            </a:lvl1pPr>
            <a:lvl2pPr marL="914400" lvl="1" indent="-304800">
              <a:lnSpc>
                <a:spcPct val="100000"/>
              </a:lnSpc>
              <a:spcBef>
                <a:spcPts val="0"/>
              </a:spcBef>
              <a:spcAft>
                <a:spcPts val="0"/>
              </a:spcAft>
              <a:buClr>
                <a:schemeClr val="lt1"/>
              </a:buClr>
              <a:buSzPts val="1200"/>
              <a:buFont typeface="Catamaran"/>
              <a:buChar char="○"/>
              <a:defRPr sz="1200">
                <a:solidFill>
                  <a:schemeClr val="lt1"/>
                </a:solidFill>
                <a:latin typeface="Catamaran"/>
                <a:ea typeface="Catamaran"/>
                <a:cs typeface="Catamaran"/>
                <a:sym typeface="Catamaran"/>
              </a:defRPr>
            </a:lvl2pPr>
            <a:lvl3pPr marL="1371600" lvl="2" indent="-304800">
              <a:lnSpc>
                <a:spcPct val="100000"/>
              </a:lnSpc>
              <a:spcBef>
                <a:spcPts val="0"/>
              </a:spcBef>
              <a:spcAft>
                <a:spcPts val="0"/>
              </a:spcAft>
              <a:buClr>
                <a:schemeClr val="lt1"/>
              </a:buClr>
              <a:buSzPts val="1200"/>
              <a:buFont typeface="Catamaran"/>
              <a:buChar char="■"/>
              <a:defRPr sz="1200">
                <a:solidFill>
                  <a:schemeClr val="lt1"/>
                </a:solidFill>
                <a:latin typeface="Catamaran"/>
                <a:ea typeface="Catamaran"/>
                <a:cs typeface="Catamaran"/>
                <a:sym typeface="Catamaran"/>
              </a:defRPr>
            </a:lvl3pPr>
            <a:lvl4pPr marL="1828800" lvl="3" indent="-304800">
              <a:lnSpc>
                <a:spcPct val="100000"/>
              </a:lnSpc>
              <a:spcBef>
                <a:spcPts val="0"/>
              </a:spcBef>
              <a:spcAft>
                <a:spcPts val="0"/>
              </a:spcAft>
              <a:buClr>
                <a:schemeClr val="lt1"/>
              </a:buClr>
              <a:buSzPts val="1200"/>
              <a:buFont typeface="Catamaran"/>
              <a:buChar char="●"/>
              <a:defRPr sz="1200">
                <a:solidFill>
                  <a:schemeClr val="lt1"/>
                </a:solidFill>
                <a:latin typeface="Catamaran"/>
                <a:ea typeface="Catamaran"/>
                <a:cs typeface="Catamaran"/>
                <a:sym typeface="Catamaran"/>
              </a:defRPr>
            </a:lvl4pPr>
            <a:lvl5pPr marL="2286000" lvl="4" indent="-304800">
              <a:lnSpc>
                <a:spcPct val="100000"/>
              </a:lnSpc>
              <a:spcBef>
                <a:spcPts val="0"/>
              </a:spcBef>
              <a:spcAft>
                <a:spcPts val="0"/>
              </a:spcAft>
              <a:buClr>
                <a:schemeClr val="lt1"/>
              </a:buClr>
              <a:buSzPts val="1200"/>
              <a:buFont typeface="Catamaran"/>
              <a:buChar char="○"/>
              <a:defRPr sz="1200">
                <a:solidFill>
                  <a:schemeClr val="lt1"/>
                </a:solidFill>
                <a:latin typeface="Catamaran"/>
                <a:ea typeface="Catamaran"/>
                <a:cs typeface="Catamaran"/>
                <a:sym typeface="Catamaran"/>
              </a:defRPr>
            </a:lvl5pPr>
            <a:lvl6pPr marL="2743200" lvl="5" indent="-304800">
              <a:lnSpc>
                <a:spcPct val="100000"/>
              </a:lnSpc>
              <a:spcBef>
                <a:spcPts val="0"/>
              </a:spcBef>
              <a:spcAft>
                <a:spcPts val="0"/>
              </a:spcAft>
              <a:buClr>
                <a:schemeClr val="lt1"/>
              </a:buClr>
              <a:buSzPts val="1200"/>
              <a:buFont typeface="Catamaran"/>
              <a:buChar char="■"/>
              <a:defRPr sz="1200">
                <a:solidFill>
                  <a:schemeClr val="lt1"/>
                </a:solidFill>
                <a:latin typeface="Catamaran"/>
                <a:ea typeface="Catamaran"/>
                <a:cs typeface="Catamaran"/>
                <a:sym typeface="Catamaran"/>
              </a:defRPr>
            </a:lvl6pPr>
            <a:lvl7pPr marL="3200400" lvl="6" indent="-304800">
              <a:lnSpc>
                <a:spcPct val="100000"/>
              </a:lnSpc>
              <a:spcBef>
                <a:spcPts val="0"/>
              </a:spcBef>
              <a:spcAft>
                <a:spcPts val="0"/>
              </a:spcAft>
              <a:buClr>
                <a:schemeClr val="lt1"/>
              </a:buClr>
              <a:buSzPts val="1200"/>
              <a:buFont typeface="Catamaran"/>
              <a:buChar char="●"/>
              <a:defRPr sz="1200">
                <a:solidFill>
                  <a:schemeClr val="lt1"/>
                </a:solidFill>
                <a:latin typeface="Catamaran"/>
                <a:ea typeface="Catamaran"/>
                <a:cs typeface="Catamaran"/>
                <a:sym typeface="Catamaran"/>
              </a:defRPr>
            </a:lvl7pPr>
            <a:lvl8pPr marL="3657600" lvl="7" indent="-304800">
              <a:lnSpc>
                <a:spcPct val="100000"/>
              </a:lnSpc>
              <a:spcBef>
                <a:spcPts val="0"/>
              </a:spcBef>
              <a:spcAft>
                <a:spcPts val="0"/>
              </a:spcAft>
              <a:buClr>
                <a:schemeClr val="lt1"/>
              </a:buClr>
              <a:buSzPts val="1200"/>
              <a:buFont typeface="Catamaran"/>
              <a:buChar char="○"/>
              <a:defRPr sz="1200">
                <a:solidFill>
                  <a:schemeClr val="lt1"/>
                </a:solidFill>
                <a:latin typeface="Catamaran"/>
                <a:ea typeface="Catamaran"/>
                <a:cs typeface="Catamaran"/>
                <a:sym typeface="Catamaran"/>
              </a:defRPr>
            </a:lvl8pPr>
            <a:lvl9pPr marL="4114800" lvl="8" indent="-304800">
              <a:lnSpc>
                <a:spcPct val="100000"/>
              </a:lnSpc>
              <a:spcBef>
                <a:spcPts val="0"/>
              </a:spcBef>
              <a:spcAft>
                <a:spcPts val="0"/>
              </a:spcAft>
              <a:buClr>
                <a:schemeClr val="lt1"/>
              </a:buClr>
              <a:buSzPts val="1200"/>
              <a:buFont typeface="Catamaran"/>
              <a:buChar char="■"/>
              <a:defRPr sz="1200">
                <a:solidFill>
                  <a:schemeClr val="lt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9" r:id="rId16"/>
    <p:sldLayoutId id="2147483671" r:id="rId17"/>
    <p:sldLayoutId id="2147483673" r:id="rId18"/>
    <p:sldLayoutId id="2147483674" r:id="rId19"/>
    <p:sldLayoutId id="2147483675" r:id="rId20"/>
    <p:sldLayoutId id="2147483676" r:id="rId21"/>
    <p:sldLayoutId id="2147483678" r:id="rId22"/>
    <p:sldLayoutId id="2147483679" r:id="rId23"/>
    <p:sldLayoutId id="2147483680"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1"/>
          <p:cNvSpPr txBox="1">
            <a:spLocks noGrp="1"/>
          </p:cNvSpPr>
          <p:nvPr>
            <p:ph type="title"/>
          </p:nvPr>
        </p:nvSpPr>
        <p:spPr>
          <a:xfrm>
            <a:off x="416379" y="755264"/>
            <a:ext cx="4771804" cy="163606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000" dirty="0"/>
              <a:t>PREVENTION ET LUTTE CONTRE LA CORRUPTION</a:t>
            </a:r>
            <a:r>
              <a:rPr lang="en" sz="3600" dirty="0"/>
              <a:t> </a:t>
            </a:r>
            <a:endParaRPr sz="3600" dirty="0"/>
          </a:p>
        </p:txBody>
      </p:sp>
      <p:sp>
        <p:nvSpPr>
          <p:cNvPr id="528" name="Google Shape;528;p41"/>
          <p:cNvSpPr txBox="1">
            <a:spLocks noGrp="1"/>
          </p:cNvSpPr>
          <p:nvPr>
            <p:ph type="subTitle" idx="1"/>
          </p:nvPr>
        </p:nvSpPr>
        <p:spPr>
          <a:xfrm>
            <a:off x="722375" y="2460447"/>
            <a:ext cx="3180900" cy="82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Par André </a:t>
            </a:r>
            <a:r>
              <a:rPr lang="en" dirty="0" err="1"/>
              <a:t>Kangni</a:t>
            </a:r>
            <a:r>
              <a:rPr lang="en" dirty="0"/>
              <a:t> AFANOU</a:t>
            </a:r>
            <a:endParaRPr dirty="0"/>
          </a:p>
        </p:txBody>
      </p:sp>
      <p:cxnSp>
        <p:nvCxnSpPr>
          <p:cNvPr id="529" name="Google Shape;529;p41"/>
          <p:cNvCxnSpPr/>
          <p:nvPr/>
        </p:nvCxnSpPr>
        <p:spPr>
          <a:xfrm>
            <a:off x="5046225" y="4441550"/>
            <a:ext cx="4546500" cy="0"/>
          </a:xfrm>
          <a:prstGeom prst="straightConnector1">
            <a:avLst/>
          </a:prstGeom>
          <a:noFill/>
          <a:ln w="9525" cap="flat" cmpd="sng">
            <a:solidFill>
              <a:schemeClr val="lt1"/>
            </a:solidFill>
            <a:prstDash val="solid"/>
            <a:round/>
            <a:headEnd type="none" w="med" len="med"/>
            <a:tailEnd type="none" w="med" len="med"/>
          </a:ln>
        </p:spPr>
      </p:cxnSp>
      <p:sp>
        <p:nvSpPr>
          <p:cNvPr id="530" name="Google Shape;530;p41"/>
          <p:cNvSpPr/>
          <p:nvPr/>
        </p:nvSpPr>
        <p:spPr>
          <a:xfrm>
            <a:off x="5445459" y="3783394"/>
            <a:ext cx="1195000" cy="376175"/>
          </a:xfrm>
          <a:custGeom>
            <a:avLst/>
            <a:gdLst/>
            <a:ahLst/>
            <a:cxnLst/>
            <a:rect l="l" t="t" r="r" b="b"/>
            <a:pathLst>
              <a:path w="47800" h="15047" extrusionOk="0">
                <a:moveTo>
                  <a:pt x="45425" y="3547"/>
                </a:moveTo>
                <a:cubicBezTo>
                  <a:pt x="33059" y="2001"/>
                  <a:pt x="20442" y="-1392"/>
                  <a:pt x="8149" y="657"/>
                </a:cubicBezTo>
                <a:cubicBezTo>
                  <a:pt x="4934" y="1193"/>
                  <a:pt x="-403" y="2921"/>
                  <a:pt x="58" y="6148"/>
                </a:cubicBezTo>
                <a:cubicBezTo>
                  <a:pt x="1308" y="14892"/>
                  <a:pt x="16365" y="14527"/>
                  <a:pt x="25198" y="14527"/>
                </a:cubicBezTo>
                <a:cubicBezTo>
                  <a:pt x="32419" y="14527"/>
                  <a:pt x="41958" y="16607"/>
                  <a:pt x="46581" y="11060"/>
                </a:cubicBezTo>
                <a:cubicBezTo>
                  <a:pt x="48624" y="8608"/>
                  <a:pt x="47448" y="4716"/>
                  <a:pt x="47448" y="1524"/>
                </a:cubicBezTo>
              </a:path>
            </a:pathLst>
          </a:custGeom>
          <a:noFill/>
          <a:ln w="9525" cap="flat" cmpd="sng">
            <a:solidFill>
              <a:srgbClr val="FF00FF"/>
            </a:solidFill>
            <a:prstDash val="solid"/>
            <a:round/>
            <a:headEnd type="none" w="med" len="med"/>
            <a:tailEnd type="none" w="med" len="med"/>
          </a:ln>
        </p:spPr>
        <p:txBody>
          <a:bodyPr/>
          <a:lstStyle/>
          <a:p>
            <a:endParaRPr lang="fr-FR"/>
          </a:p>
        </p:txBody>
      </p:sp>
      <p:grpSp>
        <p:nvGrpSpPr>
          <p:cNvPr id="531" name="Google Shape;531;p41"/>
          <p:cNvGrpSpPr/>
          <p:nvPr/>
        </p:nvGrpSpPr>
        <p:grpSpPr>
          <a:xfrm>
            <a:off x="5307026" y="1462379"/>
            <a:ext cx="3543228" cy="3299564"/>
            <a:chOff x="5307026" y="1462379"/>
            <a:chExt cx="3543228" cy="3299564"/>
          </a:xfrm>
        </p:grpSpPr>
        <p:grpSp>
          <p:nvGrpSpPr>
            <p:cNvPr id="532" name="Google Shape;532;p41"/>
            <p:cNvGrpSpPr/>
            <p:nvPr/>
          </p:nvGrpSpPr>
          <p:grpSpPr>
            <a:xfrm flipH="1">
              <a:off x="5307026" y="1462379"/>
              <a:ext cx="3543228" cy="3299564"/>
              <a:chOff x="563575" y="3398250"/>
              <a:chExt cx="1604650" cy="1494300"/>
            </a:xfrm>
          </p:grpSpPr>
          <p:sp>
            <p:nvSpPr>
              <p:cNvPr id="533" name="Google Shape;533;p41"/>
              <p:cNvSpPr/>
              <p:nvPr/>
            </p:nvSpPr>
            <p:spPr>
              <a:xfrm>
                <a:off x="1517275" y="4189025"/>
                <a:ext cx="650950" cy="558175"/>
              </a:xfrm>
              <a:custGeom>
                <a:avLst/>
                <a:gdLst/>
                <a:ahLst/>
                <a:cxnLst/>
                <a:rect l="l" t="t" r="r" b="b"/>
                <a:pathLst>
                  <a:path w="26038" h="22327" extrusionOk="0">
                    <a:moveTo>
                      <a:pt x="12474" y="1"/>
                    </a:moveTo>
                    <a:lnTo>
                      <a:pt x="12474" y="40"/>
                    </a:lnTo>
                    <a:lnTo>
                      <a:pt x="8982" y="183"/>
                    </a:lnTo>
                    <a:cubicBezTo>
                      <a:pt x="8982" y="183"/>
                      <a:pt x="2752" y="2117"/>
                      <a:pt x="2804" y="2649"/>
                    </a:cubicBezTo>
                    <a:cubicBezTo>
                      <a:pt x="2843" y="3116"/>
                      <a:pt x="520" y="18783"/>
                      <a:pt x="0" y="22326"/>
                    </a:cubicBezTo>
                    <a:lnTo>
                      <a:pt x="26038" y="22326"/>
                    </a:lnTo>
                    <a:cubicBezTo>
                      <a:pt x="25519" y="18783"/>
                      <a:pt x="23195" y="3116"/>
                      <a:pt x="23234" y="2649"/>
                    </a:cubicBezTo>
                    <a:cubicBezTo>
                      <a:pt x="23286" y="2117"/>
                      <a:pt x="17056" y="183"/>
                      <a:pt x="17056" y="183"/>
                    </a:cubicBezTo>
                    <a:lnTo>
                      <a:pt x="13577" y="40"/>
                    </a:lnTo>
                    <a:lnTo>
                      <a:pt x="13577" y="1"/>
                    </a:lnTo>
                    <a:lnTo>
                      <a:pt x="13019" y="27"/>
                    </a:lnTo>
                    <a:lnTo>
                      <a:pt x="12474"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1"/>
              <p:cNvSpPr/>
              <p:nvPr/>
            </p:nvSpPr>
            <p:spPr>
              <a:xfrm>
                <a:off x="2095525" y="4251350"/>
                <a:ext cx="2625" cy="3900"/>
              </a:xfrm>
              <a:custGeom>
                <a:avLst/>
                <a:gdLst/>
                <a:ahLst/>
                <a:cxnLst/>
                <a:rect l="l" t="t" r="r" b="b"/>
                <a:pathLst>
                  <a:path w="105" h="156" extrusionOk="0">
                    <a:moveTo>
                      <a:pt x="0" y="0"/>
                    </a:moveTo>
                    <a:lnTo>
                      <a:pt x="104" y="156"/>
                    </a:lnTo>
                    <a:cubicBezTo>
                      <a:pt x="104" y="117"/>
                      <a:pt x="78" y="65"/>
                      <a:pt x="0" y="0"/>
                    </a:cubicBezTo>
                    <a:close/>
                  </a:path>
                </a:pathLst>
              </a:custGeom>
              <a:solidFill>
                <a:srgbClr val="1A2E35"/>
              </a:solidFill>
              <a:ln w="422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1"/>
              <p:cNvSpPr/>
              <p:nvPr/>
            </p:nvSpPr>
            <p:spPr>
              <a:xfrm>
                <a:off x="2040350" y="4590750"/>
                <a:ext cx="122050" cy="156450"/>
              </a:xfrm>
              <a:custGeom>
                <a:avLst/>
                <a:gdLst/>
                <a:ahLst/>
                <a:cxnLst/>
                <a:rect l="l" t="t" r="r" b="b"/>
                <a:pathLst>
                  <a:path w="4882" h="6258" extrusionOk="0">
                    <a:moveTo>
                      <a:pt x="1831" y="1"/>
                    </a:moveTo>
                    <a:lnTo>
                      <a:pt x="208" y="40"/>
                    </a:lnTo>
                    <a:lnTo>
                      <a:pt x="1" y="6257"/>
                    </a:lnTo>
                    <a:lnTo>
                      <a:pt x="4881" y="6257"/>
                    </a:lnTo>
                    <a:lnTo>
                      <a:pt x="1831"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1"/>
              <p:cNvSpPr/>
              <p:nvPr/>
            </p:nvSpPr>
            <p:spPr>
              <a:xfrm>
                <a:off x="2025425" y="4389900"/>
                <a:ext cx="25" cy="18850"/>
              </a:xfrm>
              <a:custGeom>
                <a:avLst/>
                <a:gdLst/>
                <a:ahLst/>
                <a:cxnLst/>
                <a:rect l="l" t="t" r="r" b="b"/>
                <a:pathLst>
                  <a:path w="1" h="754" fill="none" extrusionOk="0">
                    <a:moveTo>
                      <a:pt x="1" y="753"/>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2025425" y="4430125"/>
                <a:ext cx="25" cy="150275"/>
              </a:xfrm>
              <a:custGeom>
                <a:avLst/>
                <a:gdLst/>
                <a:ahLst/>
                <a:cxnLst/>
                <a:rect l="l" t="t" r="r" b="b"/>
                <a:pathLst>
                  <a:path w="1" h="6011" fill="none" extrusionOk="0">
                    <a:moveTo>
                      <a:pt x="1" y="6010"/>
                    </a:moveTo>
                    <a:lnTo>
                      <a:pt x="1"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p:nvPr/>
            </p:nvSpPr>
            <p:spPr>
              <a:xfrm>
                <a:off x="1523100" y="4590750"/>
                <a:ext cx="122050" cy="156450"/>
              </a:xfrm>
              <a:custGeom>
                <a:avLst/>
                <a:gdLst/>
                <a:ahLst/>
                <a:cxnLst/>
                <a:rect l="l" t="t" r="r" b="b"/>
                <a:pathLst>
                  <a:path w="4882" h="6258" extrusionOk="0">
                    <a:moveTo>
                      <a:pt x="3051" y="1"/>
                    </a:moveTo>
                    <a:lnTo>
                      <a:pt x="1" y="6257"/>
                    </a:lnTo>
                    <a:lnTo>
                      <a:pt x="4881" y="6257"/>
                    </a:lnTo>
                    <a:lnTo>
                      <a:pt x="4674" y="40"/>
                    </a:lnTo>
                    <a:lnTo>
                      <a:pt x="3051"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1"/>
              <p:cNvSpPr/>
              <p:nvPr/>
            </p:nvSpPr>
            <p:spPr>
              <a:xfrm>
                <a:off x="1660050" y="4389900"/>
                <a:ext cx="25" cy="58100"/>
              </a:xfrm>
              <a:custGeom>
                <a:avLst/>
                <a:gdLst/>
                <a:ahLst/>
                <a:cxnLst/>
                <a:rect l="l" t="t" r="r" b="b"/>
                <a:pathLst>
                  <a:path w="1" h="2324" fill="none" extrusionOk="0">
                    <a:moveTo>
                      <a:pt x="0" y="2324"/>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1"/>
              <p:cNvSpPr/>
              <p:nvPr/>
            </p:nvSpPr>
            <p:spPr>
              <a:xfrm>
                <a:off x="1660050" y="4462250"/>
                <a:ext cx="25" cy="118150"/>
              </a:xfrm>
              <a:custGeom>
                <a:avLst/>
                <a:gdLst/>
                <a:ahLst/>
                <a:cxnLst/>
                <a:rect l="l" t="t" r="r" b="b"/>
                <a:pathLst>
                  <a:path w="1" h="4726" fill="none" extrusionOk="0">
                    <a:moveTo>
                      <a:pt x="0" y="4725"/>
                    </a:moveTo>
                    <a:lnTo>
                      <a:pt x="0"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a:off x="1794725" y="4239975"/>
                <a:ext cx="103850" cy="500725"/>
              </a:xfrm>
              <a:custGeom>
                <a:avLst/>
                <a:gdLst/>
                <a:ahLst/>
                <a:cxnLst/>
                <a:rect l="l" t="t" r="r" b="b"/>
                <a:pathLst>
                  <a:path w="4154" h="20029" extrusionOk="0">
                    <a:moveTo>
                      <a:pt x="2388" y="1"/>
                    </a:moveTo>
                    <a:lnTo>
                      <a:pt x="182" y="2116"/>
                    </a:lnTo>
                    <a:lnTo>
                      <a:pt x="1947" y="4414"/>
                    </a:lnTo>
                    <a:lnTo>
                      <a:pt x="0" y="17160"/>
                    </a:lnTo>
                    <a:lnTo>
                      <a:pt x="2297" y="20028"/>
                    </a:lnTo>
                    <a:lnTo>
                      <a:pt x="4154" y="16939"/>
                    </a:lnTo>
                    <a:lnTo>
                      <a:pt x="2297" y="4271"/>
                    </a:lnTo>
                    <a:lnTo>
                      <a:pt x="4102" y="2026"/>
                    </a:lnTo>
                    <a:lnTo>
                      <a:pt x="2388" y="1"/>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a:off x="1724300" y="4144400"/>
                <a:ext cx="240475" cy="223450"/>
              </a:xfrm>
              <a:custGeom>
                <a:avLst/>
                <a:gdLst/>
                <a:ahLst/>
                <a:cxnLst/>
                <a:rect l="l" t="t" r="r" b="b"/>
                <a:pathLst>
                  <a:path w="9619" h="8938" extrusionOk="0">
                    <a:moveTo>
                      <a:pt x="3920" y="0"/>
                    </a:moveTo>
                    <a:cubicBezTo>
                      <a:pt x="2984" y="0"/>
                      <a:pt x="2228" y="21"/>
                      <a:pt x="2116" y="73"/>
                    </a:cubicBezTo>
                    <a:cubicBezTo>
                      <a:pt x="1805" y="202"/>
                      <a:pt x="701" y="1306"/>
                      <a:pt x="351" y="1695"/>
                    </a:cubicBezTo>
                    <a:cubicBezTo>
                      <a:pt x="0" y="2097"/>
                      <a:pt x="130" y="1968"/>
                      <a:pt x="130" y="3292"/>
                    </a:cubicBezTo>
                    <a:cubicBezTo>
                      <a:pt x="130" y="4596"/>
                      <a:pt x="1201" y="8720"/>
                      <a:pt x="1233" y="8720"/>
                    </a:cubicBezTo>
                    <a:cubicBezTo>
                      <a:pt x="1233" y="8720"/>
                      <a:pt x="1234" y="8719"/>
                      <a:pt x="1234" y="8717"/>
                    </a:cubicBezTo>
                    <a:cubicBezTo>
                      <a:pt x="1234" y="8587"/>
                      <a:pt x="2376" y="7393"/>
                      <a:pt x="2869" y="6770"/>
                    </a:cubicBezTo>
                    <a:cubicBezTo>
                      <a:pt x="3349" y="6160"/>
                      <a:pt x="5076" y="5187"/>
                      <a:pt x="5076" y="5187"/>
                    </a:cubicBezTo>
                    <a:cubicBezTo>
                      <a:pt x="5076" y="5187"/>
                      <a:pt x="5997" y="5939"/>
                      <a:pt x="6127" y="6238"/>
                    </a:cubicBezTo>
                    <a:cubicBezTo>
                      <a:pt x="6257" y="6549"/>
                      <a:pt x="8295" y="8938"/>
                      <a:pt x="8295" y="8938"/>
                    </a:cubicBezTo>
                    <a:cubicBezTo>
                      <a:pt x="8295" y="8938"/>
                      <a:pt x="8956" y="7432"/>
                      <a:pt x="9047" y="6731"/>
                    </a:cubicBezTo>
                    <a:cubicBezTo>
                      <a:pt x="9125" y="6017"/>
                      <a:pt x="9618" y="3149"/>
                      <a:pt x="9618" y="3149"/>
                    </a:cubicBezTo>
                    <a:cubicBezTo>
                      <a:pt x="9618" y="3149"/>
                      <a:pt x="9567" y="2928"/>
                      <a:pt x="9346" y="2409"/>
                    </a:cubicBezTo>
                    <a:cubicBezTo>
                      <a:pt x="9125" y="1877"/>
                      <a:pt x="8333" y="293"/>
                      <a:pt x="8022" y="150"/>
                    </a:cubicBezTo>
                    <a:cubicBezTo>
                      <a:pt x="7831" y="67"/>
                      <a:pt x="5589" y="0"/>
                      <a:pt x="3920"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a:off x="1770375" y="4103050"/>
                <a:ext cx="152550" cy="171025"/>
              </a:xfrm>
              <a:custGeom>
                <a:avLst/>
                <a:gdLst/>
                <a:ahLst/>
                <a:cxnLst/>
                <a:rect l="l" t="t" r="r" b="b"/>
                <a:pathLst>
                  <a:path w="6102" h="6841" extrusionOk="0">
                    <a:moveTo>
                      <a:pt x="1" y="0"/>
                    </a:moveTo>
                    <a:lnTo>
                      <a:pt x="52" y="3310"/>
                    </a:lnTo>
                    <a:lnTo>
                      <a:pt x="3233" y="6841"/>
                    </a:lnTo>
                    <a:lnTo>
                      <a:pt x="5997" y="3570"/>
                    </a:lnTo>
                    <a:lnTo>
                      <a:pt x="6101" y="130"/>
                    </a:lnTo>
                    <a:lnTo>
                      <a:pt x="1" y="0"/>
                    </a:ln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1700925" y="3745975"/>
                <a:ext cx="359875" cy="413475"/>
              </a:xfrm>
              <a:custGeom>
                <a:avLst/>
                <a:gdLst/>
                <a:ahLst/>
                <a:cxnLst/>
                <a:rect l="l" t="t" r="r" b="b"/>
                <a:pathLst>
                  <a:path w="14395" h="16539" extrusionOk="0">
                    <a:moveTo>
                      <a:pt x="9375" y="0"/>
                    </a:moveTo>
                    <a:cubicBezTo>
                      <a:pt x="8824" y="0"/>
                      <a:pt x="8245" y="154"/>
                      <a:pt x="7828" y="447"/>
                    </a:cubicBezTo>
                    <a:cubicBezTo>
                      <a:pt x="7062" y="992"/>
                      <a:pt x="6724" y="1368"/>
                      <a:pt x="6724" y="1368"/>
                    </a:cubicBezTo>
                    <a:cubicBezTo>
                      <a:pt x="6724" y="1368"/>
                      <a:pt x="6101" y="680"/>
                      <a:pt x="4998" y="590"/>
                    </a:cubicBezTo>
                    <a:cubicBezTo>
                      <a:pt x="4899" y="581"/>
                      <a:pt x="4804" y="578"/>
                      <a:pt x="4713" y="578"/>
                    </a:cubicBezTo>
                    <a:cubicBezTo>
                      <a:pt x="3788" y="578"/>
                      <a:pt x="3286" y="966"/>
                      <a:pt x="3557" y="1096"/>
                    </a:cubicBezTo>
                    <a:cubicBezTo>
                      <a:pt x="3869" y="1239"/>
                      <a:pt x="3986" y="1472"/>
                      <a:pt x="3986" y="1472"/>
                    </a:cubicBezTo>
                    <a:cubicBezTo>
                      <a:pt x="3986" y="1472"/>
                      <a:pt x="1753" y="1940"/>
                      <a:pt x="1481" y="3263"/>
                    </a:cubicBezTo>
                    <a:cubicBezTo>
                      <a:pt x="1195" y="4574"/>
                      <a:pt x="2052" y="9338"/>
                      <a:pt x="2052" y="9338"/>
                    </a:cubicBezTo>
                    <a:cubicBezTo>
                      <a:pt x="2052" y="9338"/>
                      <a:pt x="1654" y="8063"/>
                      <a:pt x="1030" y="8063"/>
                    </a:cubicBezTo>
                    <a:cubicBezTo>
                      <a:pt x="950" y="8063"/>
                      <a:pt x="867" y="8084"/>
                      <a:pt x="780" y="8131"/>
                    </a:cubicBezTo>
                    <a:cubicBezTo>
                      <a:pt x="1" y="8533"/>
                      <a:pt x="325" y="10273"/>
                      <a:pt x="793" y="10779"/>
                    </a:cubicBezTo>
                    <a:cubicBezTo>
                      <a:pt x="1247" y="11285"/>
                      <a:pt x="2000" y="11493"/>
                      <a:pt x="2000" y="11493"/>
                    </a:cubicBezTo>
                    <a:cubicBezTo>
                      <a:pt x="2000" y="11493"/>
                      <a:pt x="1766" y="13777"/>
                      <a:pt x="2779" y="14621"/>
                    </a:cubicBezTo>
                    <a:cubicBezTo>
                      <a:pt x="3804" y="15464"/>
                      <a:pt x="4245" y="16503"/>
                      <a:pt x="4868" y="16529"/>
                    </a:cubicBezTo>
                    <a:cubicBezTo>
                      <a:pt x="5021" y="16535"/>
                      <a:pt x="5229" y="16538"/>
                      <a:pt x="5461" y="16538"/>
                    </a:cubicBezTo>
                    <a:cubicBezTo>
                      <a:pt x="6154" y="16538"/>
                      <a:pt x="7052" y="16509"/>
                      <a:pt x="7257" y="16451"/>
                    </a:cubicBezTo>
                    <a:cubicBezTo>
                      <a:pt x="7516" y="16386"/>
                      <a:pt x="8983" y="15257"/>
                      <a:pt x="9294" y="14244"/>
                    </a:cubicBezTo>
                    <a:cubicBezTo>
                      <a:pt x="9606" y="13245"/>
                      <a:pt x="9645" y="12323"/>
                      <a:pt x="9645" y="12323"/>
                    </a:cubicBezTo>
                    <a:cubicBezTo>
                      <a:pt x="9645" y="12323"/>
                      <a:pt x="11254" y="10805"/>
                      <a:pt x="11345" y="9922"/>
                    </a:cubicBezTo>
                    <a:cubicBezTo>
                      <a:pt x="11412" y="9160"/>
                      <a:pt x="10870" y="8834"/>
                      <a:pt x="10495" y="8834"/>
                    </a:cubicBezTo>
                    <a:cubicBezTo>
                      <a:pt x="10436" y="8834"/>
                      <a:pt x="10381" y="8842"/>
                      <a:pt x="10333" y="8858"/>
                    </a:cubicBezTo>
                    <a:lnTo>
                      <a:pt x="9969" y="8975"/>
                    </a:lnTo>
                    <a:lnTo>
                      <a:pt x="10177" y="6301"/>
                    </a:lnTo>
                    <a:cubicBezTo>
                      <a:pt x="10177" y="6301"/>
                      <a:pt x="12306" y="6210"/>
                      <a:pt x="12306" y="5989"/>
                    </a:cubicBezTo>
                    <a:cubicBezTo>
                      <a:pt x="12319" y="5769"/>
                      <a:pt x="11449" y="4626"/>
                      <a:pt x="11449" y="4626"/>
                    </a:cubicBezTo>
                    <a:lnTo>
                      <a:pt x="11449" y="4626"/>
                    </a:lnTo>
                    <a:cubicBezTo>
                      <a:pt x="11449" y="4626"/>
                      <a:pt x="11454" y="4626"/>
                      <a:pt x="11465" y="4626"/>
                    </a:cubicBezTo>
                    <a:cubicBezTo>
                      <a:pt x="11680" y="4626"/>
                      <a:pt x="14053" y="4603"/>
                      <a:pt x="14227" y="3562"/>
                    </a:cubicBezTo>
                    <a:cubicBezTo>
                      <a:pt x="14394" y="2544"/>
                      <a:pt x="12495" y="1515"/>
                      <a:pt x="11681" y="1515"/>
                    </a:cubicBezTo>
                    <a:cubicBezTo>
                      <a:pt x="11613" y="1515"/>
                      <a:pt x="11552" y="1522"/>
                      <a:pt x="11501" y="1537"/>
                    </a:cubicBezTo>
                    <a:cubicBezTo>
                      <a:pt x="10826" y="1732"/>
                      <a:pt x="9762" y="1901"/>
                      <a:pt x="9762" y="1901"/>
                    </a:cubicBezTo>
                    <a:cubicBezTo>
                      <a:pt x="9762" y="1901"/>
                      <a:pt x="11306" y="862"/>
                      <a:pt x="10618" y="356"/>
                    </a:cubicBezTo>
                    <a:cubicBezTo>
                      <a:pt x="10305" y="115"/>
                      <a:pt x="9850" y="0"/>
                      <a:pt x="9375" y="0"/>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1942025" y="3966800"/>
                <a:ext cx="44225" cy="87275"/>
              </a:xfrm>
              <a:custGeom>
                <a:avLst/>
                <a:gdLst/>
                <a:ahLst/>
                <a:cxnLst/>
                <a:rect l="l" t="t" r="r" b="b"/>
                <a:pathLst>
                  <a:path w="1769" h="3491" extrusionOk="0">
                    <a:moveTo>
                      <a:pt x="851" y="1"/>
                    </a:moveTo>
                    <a:cubicBezTo>
                      <a:pt x="792" y="1"/>
                      <a:pt x="737" y="9"/>
                      <a:pt x="689" y="25"/>
                    </a:cubicBezTo>
                    <a:cubicBezTo>
                      <a:pt x="546" y="77"/>
                      <a:pt x="455" y="103"/>
                      <a:pt x="403" y="116"/>
                    </a:cubicBezTo>
                    <a:lnTo>
                      <a:pt x="170" y="713"/>
                    </a:lnTo>
                    <a:lnTo>
                      <a:pt x="1" y="3490"/>
                    </a:lnTo>
                    <a:cubicBezTo>
                      <a:pt x="1" y="3490"/>
                      <a:pt x="1610" y="1972"/>
                      <a:pt x="1701" y="1089"/>
                    </a:cubicBezTo>
                    <a:cubicBezTo>
                      <a:pt x="1768" y="327"/>
                      <a:pt x="1226" y="1"/>
                      <a:pt x="851" y="1"/>
                    </a:cubicBezTo>
                    <a:close/>
                  </a:path>
                </a:pathLst>
              </a:custGeom>
              <a:solidFill>
                <a:srgbClr val="D9D9D9"/>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791150" y="3973250"/>
                <a:ext cx="29550" cy="2625"/>
              </a:xfrm>
              <a:custGeom>
                <a:avLst/>
                <a:gdLst/>
                <a:ahLst/>
                <a:cxnLst/>
                <a:rect l="l" t="t" r="r" b="b"/>
                <a:pathLst>
                  <a:path w="1182" h="105" fill="none" extrusionOk="0">
                    <a:moveTo>
                      <a:pt x="0" y="0"/>
                    </a:moveTo>
                    <a:lnTo>
                      <a:pt x="1181" y="104"/>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1891425" y="3977800"/>
                <a:ext cx="28250" cy="1300"/>
              </a:xfrm>
              <a:custGeom>
                <a:avLst/>
                <a:gdLst/>
                <a:ahLst/>
                <a:cxnLst/>
                <a:rect l="l" t="t" r="r" b="b"/>
                <a:pathLst>
                  <a:path w="1130" h="52" fill="none" extrusionOk="0">
                    <a:moveTo>
                      <a:pt x="0" y="52"/>
                    </a:moveTo>
                    <a:lnTo>
                      <a:pt x="1129"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738575" y="3953775"/>
                <a:ext cx="13325" cy="25650"/>
              </a:xfrm>
              <a:custGeom>
                <a:avLst/>
                <a:gdLst/>
                <a:ahLst/>
                <a:cxnLst/>
                <a:rect l="l" t="t" r="r" b="b"/>
                <a:pathLst>
                  <a:path w="533" h="1026" fill="none" extrusionOk="0">
                    <a:moveTo>
                      <a:pt x="1" y="1"/>
                    </a:moveTo>
                    <a:lnTo>
                      <a:pt x="533" y="1026"/>
                    </a:lnTo>
                    <a:cubicBezTo>
                      <a:pt x="533" y="1026"/>
                      <a:pt x="338" y="377"/>
                      <a:pt x="1" y="1"/>
                    </a:cubicBezTo>
                    <a:close/>
                  </a:path>
                </a:pathLst>
              </a:custGeom>
              <a:noFill/>
              <a:ln w="422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1"/>
              <p:cNvSpPr/>
              <p:nvPr/>
            </p:nvSpPr>
            <p:spPr>
              <a:xfrm>
                <a:off x="1730800" y="3745925"/>
                <a:ext cx="330350" cy="238700"/>
              </a:xfrm>
              <a:custGeom>
                <a:avLst/>
                <a:gdLst/>
                <a:ahLst/>
                <a:cxnLst/>
                <a:rect l="l" t="t" r="r" b="b"/>
                <a:pathLst>
                  <a:path w="13214" h="9548" extrusionOk="0">
                    <a:moveTo>
                      <a:pt x="8185" y="0"/>
                    </a:moveTo>
                    <a:cubicBezTo>
                      <a:pt x="7633" y="0"/>
                      <a:pt x="7053" y="154"/>
                      <a:pt x="6633" y="449"/>
                    </a:cubicBezTo>
                    <a:cubicBezTo>
                      <a:pt x="5854" y="994"/>
                      <a:pt x="5529" y="1370"/>
                      <a:pt x="5529" y="1370"/>
                    </a:cubicBezTo>
                    <a:cubicBezTo>
                      <a:pt x="5529" y="1370"/>
                      <a:pt x="4906" y="682"/>
                      <a:pt x="3803" y="592"/>
                    </a:cubicBezTo>
                    <a:cubicBezTo>
                      <a:pt x="3694" y="581"/>
                      <a:pt x="3590" y="577"/>
                      <a:pt x="3491" y="577"/>
                    </a:cubicBezTo>
                    <a:cubicBezTo>
                      <a:pt x="2584" y="577"/>
                      <a:pt x="2093" y="969"/>
                      <a:pt x="2362" y="1098"/>
                    </a:cubicBezTo>
                    <a:cubicBezTo>
                      <a:pt x="2674" y="1241"/>
                      <a:pt x="2791" y="1474"/>
                      <a:pt x="2791" y="1474"/>
                    </a:cubicBezTo>
                    <a:cubicBezTo>
                      <a:pt x="2791" y="1474"/>
                      <a:pt x="558" y="1942"/>
                      <a:pt x="286" y="3252"/>
                    </a:cubicBezTo>
                    <a:cubicBezTo>
                      <a:pt x="0" y="4563"/>
                      <a:pt x="844" y="9340"/>
                      <a:pt x="844" y="9340"/>
                    </a:cubicBezTo>
                    <a:lnTo>
                      <a:pt x="1207" y="9171"/>
                    </a:lnTo>
                    <a:cubicBezTo>
                      <a:pt x="1207" y="9171"/>
                      <a:pt x="1142" y="8600"/>
                      <a:pt x="1493" y="7821"/>
                    </a:cubicBezTo>
                    <a:cubicBezTo>
                      <a:pt x="1830" y="7043"/>
                      <a:pt x="2246" y="6744"/>
                      <a:pt x="2271" y="6173"/>
                    </a:cubicBezTo>
                    <a:cubicBezTo>
                      <a:pt x="2297" y="5602"/>
                      <a:pt x="1726" y="4421"/>
                      <a:pt x="2453" y="4148"/>
                    </a:cubicBezTo>
                    <a:cubicBezTo>
                      <a:pt x="2677" y="4063"/>
                      <a:pt x="3253" y="4031"/>
                      <a:pt x="3954" y="4031"/>
                    </a:cubicBezTo>
                    <a:cubicBezTo>
                      <a:pt x="5491" y="4031"/>
                      <a:pt x="7623" y="4185"/>
                      <a:pt x="7918" y="4265"/>
                    </a:cubicBezTo>
                    <a:cubicBezTo>
                      <a:pt x="8359" y="4369"/>
                      <a:pt x="8645" y="4823"/>
                      <a:pt x="8489" y="5524"/>
                    </a:cubicBezTo>
                    <a:cubicBezTo>
                      <a:pt x="8320" y="6225"/>
                      <a:pt x="8177" y="6433"/>
                      <a:pt x="8346" y="6796"/>
                    </a:cubicBezTo>
                    <a:cubicBezTo>
                      <a:pt x="8502" y="7159"/>
                      <a:pt x="8671" y="8354"/>
                      <a:pt x="8658" y="8717"/>
                    </a:cubicBezTo>
                    <a:lnTo>
                      <a:pt x="8632" y="9067"/>
                    </a:lnTo>
                    <a:lnTo>
                      <a:pt x="8619" y="9548"/>
                    </a:lnTo>
                    <a:lnTo>
                      <a:pt x="8839" y="8964"/>
                    </a:lnTo>
                    <a:lnTo>
                      <a:pt x="8839" y="8964"/>
                    </a:lnTo>
                    <a:cubicBezTo>
                      <a:pt x="8774" y="8977"/>
                      <a:pt x="8774" y="8977"/>
                      <a:pt x="8774" y="8977"/>
                    </a:cubicBezTo>
                    <a:lnTo>
                      <a:pt x="8982" y="6290"/>
                    </a:lnTo>
                    <a:cubicBezTo>
                      <a:pt x="8982" y="6290"/>
                      <a:pt x="11111" y="6212"/>
                      <a:pt x="11111" y="5991"/>
                    </a:cubicBezTo>
                    <a:cubicBezTo>
                      <a:pt x="11124" y="5771"/>
                      <a:pt x="10254" y="4628"/>
                      <a:pt x="10254" y="4628"/>
                    </a:cubicBezTo>
                    <a:lnTo>
                      <a:pt x="10254" y="4628"/>
                    </a:lnTo>
                    <a:cubicBezTo>
                      <a:pt x="10254" y="4628"/>
                      <a:pt x="10259" y="4628"/>
                      <a:pt x="10270" y="4628"/>
                    </a:cubicBezTo>
                    <a:cubicBezTo>
                      <a:pt x="10485" y="4628"/>
                      <a:pt x="12858" y="4605"/>
                      <a:pt x="13032" y="3564"/>
                    </a:cubicBezTo>
                    <a:cubicBezTo>
                      <a:pt x="13213" y="2461"/>
                      <a:pt x="10994" y="1539"/>
                      <a:pt x="10293" y="1539"/>
                    </a:cubicBezTo>
                    <a:cubicBezTo>
                      <a:pt x="9294" y="1539"/>
                      <a:pt x="8554" y="1903"/>
                      <a:pt x="8554" y="1903"/>
                    </a:cubicBezTo>
                    <a:cubicBezTo>
                      <a:pt x="8554" y="1903"/>
                      <a:pt x="10111" y="864"/>
                      <a:pt x="9423" y="345"/>
                    </a:cubicBezTo>
                    <a:cubicBezTo>
                      <a:pt x="9107" y="112"/>
                      <a:pt x="8656" y="0"/>
                      <a:pt x="8185"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a:off x="1810300" y="4057950"/>
                <a:ext cx="79525" cy="13325"/>
              </a:xfrm>
              <a:custGeom>
                <a:avLst/>
                <a:gdLst/>
                <a:ahLst/>
                <a:cxnLst/>
                <a:rect l="l" t="t" r="r" b="b"/>
                <a:pathLst>
                  <a:path w="3181" h="533" fill="none" extrusionOk="0">
                    <a:moveTo>
                      <a:pt x="0" y="0"/>
                    </a:moveTo>
                    <a:cubicBezTo>
                      <a:pt x="0" y="0"/>
                      <a:pt x="338" y="415"/>
                      <a:pt x="870" y="441"/>
                    </a:cubicBezTo>
                    <a:cubicBezTo>
                      <a:pt x="1402" y="467"/>
                      <a:pt x="2453" y="519"/>
                      <a:pt x="2453" y="519"/>
                    </a:cubicBezTo>
                    <a:cubicBezTo>
                      <a:pt x="2453" y="519"/>
                      <a:pt x="2856" y="532"/>
                      <a:pt x="3180" y="14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1810625" y="3947275"/>
                <a:ext cx="9750" cy="17875"/>
              </a:xfrm>
              <a:custGeom>
                <a:avLst/>
                <a:gdLst/>
                <a:ahLst/>
                <a:cxnLst/>
                <a:rect l="l" t="t" r="r" b="b"/>
                <a:pathLst>
                  <a:path w="390" h="715" extrusionOk="0">
                    <a:moveTo>
                      <a:pt x="208" y="1"/>
                    </a:moveTo>
                    <a:cubicBezTo>
                      <a:pt x="104" y="1"/>
                      <a:pt x="13" y="157"/>
                      <a:pt x="13" y="351"/>
                    </a:cubicBezTo>
                    <a:cubicBezTo>
                      <a:pt x="0" y="546"/>
                      <a:pt x="78" y="702"/>
                      <a:pt x="182" y="715"/>
                    </a:cubicBezTo>
                    <a:cubicBezTo>
                      <a:pt x="286" y="715"/>
                      <a:pt x="376" y="559"/>
                      <a:pt x="376" y="364"/>
                    </a:cubicBezTo>
                    <a:cubicBezTo>
                      <a:pt x="389" y="170"/>
                      <a:pt x="312" y="1"/>
                      <a:pt x="208"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a:off x="1890125" y="3950850"/>
                <a:ext cx="9750" cy="17875"/>
              </a:xfrm>
              <a:custGeom>
                <a:avLst/>
                <a:gdLst/>
                <a:ahLst/>
                <a:cxnLst/>
                <a:rect l="l" t="t" r="r" b="b"/>
                <a:pathLst>
                  <a:path w="390" h="715" extrusionOk="0">
                    <a:moveTo>
                      <a:pt x="196" y="0"/>
                    </a:moveTo>
                    <a:cubicBezTo>
                      <a:pt x="97" y="0"/>
                      <a:pt x="13" y="152"/>
                      <a:pt x="13" y="351"/>
                    </a:cubicBezTo>
                    <a:cubicBezTo>
                      <a:pt x="0" y="546"/>
                      <a:pt x="78" y="702"/>
                      <a:pt x="182" y="715"/>
                    </a:cubicBezTo>
                    <a:cubicBezTo>
                      <a:pt x="286" y="715"/>
                      <a:pt x="377" y="559"/>
                      <a:pt x="377" y="364"/>
                    </a:cubicBezTo>
                    <a:cubicBezTo>
                      <a:pt x="389" y="169"/>
                      <a:pt x="312" y="1"/>
                      <a:pt x="208" y="1"/>
                    </a:cubicBezTo>
                    <a:cubicBezTo>
                      <a:pt x="204" y="0"/>
                      <a:pt x="200" y="0"/>
                      <a:pt x="196"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1794400" y="3912575"/>
                <a:ext cx="49650" cy="12350"/>
              </a:xfrm>
              <a:custGeom>
                <a:avLst/>
                <a:gdLst/>
                <a:ahLst/>
                <a:cxnLst/>
                <a:rect l="l" t="t" r="r" b="b"/>
                <a:pathLst>
                  <a:path w="1986" h="494" fill="none" extrusionOk="0">
                    <a:moveTo>
                      <a:pt x="0" y="364"/>
                    </a:moveTo>
                    <a:cubicBezTo>
                      <a:pt x="0" y="364"/>
                      <a:pt x="987" y="0"/>
                      <a:pt x="1986" y="49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1881350" y="3915150"/>
                <a:ext cx="38650" cy="14325"/>
              </a:xfrm>
              <a:custGeom>
                <a:avLst/>
                <a:gdLst/>
                <a:ahLst/>
                <a:cxnLst/>
                <a:rect l="l" t="t" r="r" b="b"/>
                <a:pathLst>
                  <a:path w="1546" h="573" fill="none" extrusionOk="0">
                    <a:moveTo>
                      <a:pt x="1" y="455"/>
                    </a:moveTo>
                    <a:cubicBezTo>
                      <a:pt x="1" y="455"/>
                      <a:pt x="857" y="1"/>
                      <a:pt x="1545" y="57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a:off x="1852150" y="4504500"/>
                <a:ext cx="72700" cy="64875"/>
              </a:xfrm>
              <a:custGeom>
                <a:avLst/>
                <a:gdLst/>
                <a:ahLst/>
                <a:cxnLst/>
                <a:rect l="l" t="t" r="r" b="b"/>
                <a:pathLst>
                  <a:path w="2908" h="2595" extrusionOk="0">
                    <a:moveTo>
                      <a:pt x="831" y="0"/>
                    </a:moveTo>
                    <a:cubicBezTo>
                      <a:pt x="739" y="0"/>
                      <a:pt x="645" y="25"/>
                      <a:pt x="559" y="76"/>
                    </a:cubicBezTo>
                    <a:lnTo>
                      <a:pt x="273" y="245"/>
                    </a:lnTo>
                    <a:cubicBezTo>
                      <a:pt x="104" y="336"/>
                      <a:pt x="0" y="530"/>
                      <a:pt x="26" y="725"/>
                    </a:cubicBezTo>
                    <a:cubicBezTo>
                      <a:pt x="52" y="1050"/>
                      <a:pt x="143" y="1530"/>
                      <a:pt x="455" y="1841"/>
                    </a:cubicBezTo>
                    <a:cubicBezTo>
                      <a:pt x="961" y="2348"/>
                      <a:pt x="1454" y="2594"/>
                      <a:pt x="1454" y="2594"/>
                    </a:cubicBezTo>
                    <a:lnTo>
                      <a:pt x="2908" y="2049"/>
                    </a:lnTo>
                    <a:lnTo>
                      <a:pt x="2557" y="1348"/>
                    </a:lnTo>
                    <a:cubicBezTo>
                      <a:pt x="2557" y="1348"/>
                      <a:pt x="1727" y="803"/>
                      <a:pt x="1208" y="180"/>
                    </a:cubicBezTo>
                    <a:cubicBezTo>
                      <a:pt x="1113" y="61"/>
                      <a:pt x="974" y="0"/>
                      <a:pt x="831" y="0"/>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a:off x="1748300" y="4503200"/>
                <a:ext cx="73050" cy="66175"/>
              </a:xfrm>
              <a:custGeom>
                <a:avLst/>
                <a:gdLst/>
                <a:ahLst/>
                <a:cxnLst/>
                <a:rect l="l" t="t" r="r" b="b"/>
                <a:pathLst>
                  <a:path w="2922" h="2647" extrusionOk="0">
                    <a:moveTo>
                      <a:pt x="2052" y="1"/>
                    </a:moveTo>
                    <a:cubicBezTo>
                      <a:pt x="1955" y="1"/>
                      <a:pt x="1862" y="46"/>
                      <a:pt x="1805" y="128"/>
                    </a:cubicBezTo>
                    <a:cubicBezTo>
                      <a:pt x="1286" y="790"/>
                      <a:pt x="364" y="1400"/>
                      <a:pt x="364" y="1400"/>
                    </a:cubicBezTo>
                    <a:lnTo>
                      <a:pt x="1" y="2101"/>
                    </a:lnTo>
                    <a:lnTo>
                      <a:pt x="1455" y="2646"/>
                    </a:lnTo>
                    <a:cubicBezTo>
                      <a:pt x="1455" y="2646"/>
                      <a:pt x="1961" y="2400"/>
                      <a:pt x="2454" y="1893"/>
                    </a:cubicBezTo>
                    <a:cubicBezTo>
                      <a:pt x="2818" y="1543"/>
                      <a:pt x="2895" y="946"/>
                      <a:pt x="2908" y="647"/>
                    </a:cubicBezTo>
                    <a:cubicBezTo>
                      <a:pt x="2921" y="517"/>
                      <a:pt x="2856" y="414"/>
                      <a:pt x="2740" y="349"/>
                    </a:cubicBezTo>
                    <a:lnTo>
                      <a:pt x="2220" y="50"/>
                    </a:lnTo>
                    <a:cubicBezTo>
                      <a:pt x="2168" y="17"/>
                      <a:pt x="2109" y="1"/>
                      <a:pt x="2052" y="1"/>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a:off x="1600350" y="4542725"/>
                <a:ext cx="482875" cy="204475"/>
              </a:xfrm>
              <a:custGeom>
                <a:avLst/>
                <a:gdLst/>
                <a:ahLst/>
                <a:cxnLst/>
                <a:rect l="l" t="t" r="r" b="b"/>
                <a:pathLst>
                  <a:path w="19315" h="8179" extrusionOk="0">
                    <a:moveTo>
                      <a:pt x="519" y="1"/>
                    </a:moveTo>
                    <a:cubicBezTo>
                      <a:pt x="234" y="1"/>
                      <a:pt x="0" y="234"/>
                      <a:pt x="0" y="520"/>
                    </a:cubicBezTo>
                    <a:lnTo>
                      <a:pt x="0" y="8178"/>
                    </a:lnTo>
                    <a:lnTo>
                      <a:pt x="19314" y="8178"/>
                    </a:lnTo>
                    <a:lnTo>
                      <a:pt x="19314" y="520"/>
                    </a:lnTo>
                    <a:cubicBezTo>
                      <a:pt x="19314" y="234"/>
                      <a:pt x="19080" y="1"/>
                      <a:pt x="18795" y="1"/>
                    </a:cubicBezTo>
                    <a:close/>
                  </a:path>
                </a:pathLst>
              </a:custGeom>
              <a:solidFill>
                <a:srgbClr val="737373"/>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a:off x="1602925" y="4542725"/>
                <a:ext cx="473800" cy="170075"/>
              </a:xfrm>
              <a:custGeom>
                <a:avLst/>
                <a:gdLst/>
                <a:ahLst/>
                <a:cxnLst/>
                <a:rect l="l" t="t" r="r" b="b"/>
                <a:pathLst>
                  <a:path w="18952" h="6803" fill="none" extrusionOk="0">
                    <a:moveTo>
                      <a:pt x="18951" y="66"/>
                    </a:moveTo>
                    <a:cubicBezTo>
                      <a:pt x="18874" y="27"/>
                      <a:pt x="18783" y="1"/>
                      <a:pt x="18692" y="1"/>
                    </a:cubicBezTo>
                    <a:lnTo>
                      <a:pt x="416" y="1"/>
                    </a:lnTo>
                    <a:cubicBezTo>
                      <a:pt x="248" y="1"/>
                      <a:pt x="92" y="79"/>
                      <a:pt x="1" y="208"/>
                    </a:cubicBezTo>
                    <a:cubicBezTo>
                      <a:pt x="1234" y="1247"/>
                      <a:pt x="7724" y="6633"/>
                      <a:pt x="9892" y="6711"/>
                    </a:cubicBezTo>
                    <a:cubicBezTo>
                      <a:pt x="12124" y="6802"/>
                      <a:pt x="17563" y="1468"/>
                      <a:pt x="18951" y="66"/>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a:off x="1823925" y="4662800"/>
                <a:ext cx="51925" cy="83100"/>
              </a:xfrm>
              <a:custGeom>
                <a:avLst/>
                <a:gdLst/>
                <a:ahLst/>
                <a:cxnLst/>
                <a:rect l="l" t="t" r="r" b="b"/>
                <a:pathLst>
                  <a:path w="2077" h="3324" extrusionOk="0">
                    <a:moveTo>
                      <a:pt x="0" y="0"/>
                    </a:moveTo>
                    <a:lnTo>
                      <a:pt x="0" y="3323"/>
                    </a:lnTo>
                    <a:lnTo>
                      <a:pt x="2077" y="3323"/>
                    </a:lnTo>
                    <a:lnTo>
                      <a:pt x="2077" y="0"/>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1736300" y="4491475"/>
                <a:ext cx="34750" cy="74000"/>
              </a:xfrm>
              <a:custGeom>
                <a:avLst/>
                <a:gdLst/>
                <a:ahLst/>
                <a:cxnLst/>
                <a:rect l="l" t="t" r="r" b="b"/>
                <a:pathLst>
                  <a:path w="1390" h="2960" extrusionOk="0">
                    <a:moveTo>
                      <a:pt x="377" y="0"/>
                    </a:moveTo>
                    <a:cubicBezTo>
                      <a:pt x="169" y="0"/>
                      <a:pt x="1" y="169"/>
                      <a:pt x="1" y="363"/>
                    </a:cubicBezTo>
                    <a:lnTo>
                      <a:pt x="1" y="2583"/>
                    </a:lnTo>
                    <a:cubicBezTo>
                      <a:pt x="1" y="2791"/>
                      <a:pt x="169" y="2959"/>
                      <a:pt x="377" y="2959"/>
                    </a:cubicBezTo>
                    <a:lnTo>
                      <a:pt x="1026" y="2959"/>
                    </a:lnTo>
                    <a:cubicBezTo>
                      <a:pt x="1234" y="2959"/>
                      <a:pt x="1390" y="2791"/>
                      <a:pt x="1390" y="2583"/>
                    </a:cubicBezTo>
                    <a:lnTo>
                      <a:pt x="1390" y="363"/>
                    </a:lnTo>
                    <a:cubicBezTo>
                      <a:pt x="1390" y="169"/>
                      <a:pt x="1234" y="0"/>
                      <a:pt x="1026" y="0"/>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a:off x="1741825" y="4543375"/>
                <a:ext cx="24350" cy="22100"/>
              </a:xfrm>
              <a:custGeom>
                <a:avLst/>
                <a:gdLst/>
                <a:ahLst/>
                <a:cxnLst/>
                <a:rect l="l" t="t" r="r" b="b"/>
                <a:pathLst>
                  <a:path w="974" h="884" fill="none" extrusionOk="0">
                    <a:moveTo>
                      <a:pt x="0" y="857"/>
                    </a:moveTo>
                    <a:cubicBezTo>
                      <a:pt x="39" y="870"/>
                      <a:pt x="78" y="883"/>
                      <a:pt x="130" y="883"/>
                    </a:cubicBezTo>
                    <a:lnTo>
                      <a:pt x="818" y="883"/>
                    </a:lnTo>
                    <a:cubicBezTo>
                      <a:pt x="870" y="883"/>
                      <a:pt x="922" y="870"/>
                      <a:pt x="974" y="844"/>
                    </a:cubicBezTo>
                    <a:lnTo>
                      <a:pt x="974" y="1"/>
                    </a:lnTo>
                    <a:lnTo>
                      <a:pt x="0" y="1"/>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1744100" y="4515800"/>
                <a:ext cx="18525" cy="25"/>
              </a:xfrm>
              <a:custGeom>
                <a:avLst/>
                <a:gdLst/>
                <a:ahLst/>
                <a:cxnLst/>
                <a:rect l="l" t="t" r="r" b="b"/>
                <a:pathLst>
                  <a:path w="741" h="1" fill="none" extrusionOk="0">
                    <a:moveTo>
                      <a:pt x="0" y="0"/>
                    </a:moveTo>
                    <a:lnTo>
                      <a:pt x="74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1747650" y="4505100"/>
                <a:ext cx="16250" cy="5200"/>
              </a:xfrm>
              <a:custGeom>
                <a:avLst/>
                <a:gdLst/>
                <a:ahLst/>
                <a:cxnLst/>
                <a:rect l="l" t="t" r="r" b="b"/>
                <a:pathLst>
                  <a:path w="650" h="208" fill="none" extrusionOk="0">
                    <a:moveTo>
                      <a:pt x="1" y="156"/>
                    </a:moveTo>
                    <a:cubicBezTo>
                      <a:pt x="1" y="156"/>
                      <a:pt x="300" y="0"/>
                      <a:pt x="650" y="20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1661350" y="4491475"/>
                <a:ext cx="35075" cy="74000"/>
              </a:xfrm>
              <a:custGeom>
                <a:avLst/>
                <a:gdLst/>
                <a:ahLst/>
                <a:cxnLst/>
                <a:rect l="l" t="t" r="r" b="b"/>
                <a:pathLst>
                  <a:path w="1403" h="2960" extrusionOk="0">
                    <a:moveTo>
                      <a:pt x="377" y="0"/>
                    </a:moveTo>
                    <a:cubicBezTo>
                      <a:pt x="169" y="0"/>
                      <a:pt x="0" y="169"/>
                      <a:pt x="0" y="363"/>
                    </a:cubicBezTo>
                    <a:lnTo>
                      <a:pt x="0" y="2583"/>
                    </a:lnTo>
                    <a:cubicBezTo>
                      <a:pt x="0" y="2791"/>
                      <a:pt x="169" y="2959"/>
                      <a:pt x="377" y="2959"/>
                    </a:cubicBezTo>
                    <a:lnTo>
                      <a:pt x="1026" y="2959"/>
                    </a:lnTo>
                    <a:cubicBezTo>
                      <a:pt x="1233" y="2959"/>
                      <a:pt x="1402" y="2791"/>
                      <a:pt x="1402" y="2583"/>
                    </a:cubicBezTo>
                    <a:lnTo>
                      <a:pt x="1402" y="363"/>
                    </a:lnTo>
                    <a:cubicBezTo>
                      <a:pt x="1402" y="169"/>
                      <a:pt x="1233" y="0"/>
                      <a:pt x="1026" y="0"/>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1666875" y="4543375"/>
                <a:ext cx="24350" cy="22100"/>
              </a:xfrm>
              <a:custGeom>
                <a:avLst/>
                <a:gdLst/>
                <a:ahLst/>
                <a:cxnLst/>
                <a:rect l="l" t="t" r="r" b="b"/>
                <a:pathLst>
                  <a:path w="974" h="884" fill="none" extrusionOk="0">
                    <a:moveTo>
                      <a:pt x="0" y="857"/>
                    </a:moveTo>
                    <a:cubicBezTo>
                      <a:pt x="39" y="870"/>
                      <a:pt x="91" y="883"/>
                      <a:pt x="130" y="883"/>
                    </a:cubicBezTo>
                    <a:lnTo>
                      <a:pt x="818" y="883"/>
                    </a:lnTo>
                    <a:cubicBezTo>
                      <a:pt x="883" y="883"/>
                      <a:pt x="935" y="870"/>
                      <a:pt x="973" y="844"/>
                    </a:cubicBezTo>
                    <a:lnTo>
                      <a:pt x="973" y="1"/>
                    </a:lnTo>
                    <a:lnTo>
                      <a:pt x="0" y="1"/>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1669125" y="4515800"/>
                <a:ext cx="18525" cy="25"/>
              </a:xfrm>
              <a:custGeom>
                <a:avLst/>
                <a:gdLst/>
                <a:ahLst/>
                <a:cxnLst/>
                <a:rect l="l" t="t" r="r" b="b"/>
                <a:pathLst>
                  <a:path w="741" h="1" fill="none" extrusionOk="0">
                    <a:moveTo>
                      <a:pt x="1" y="0"/>
                    </a:moveTo>
                    <a:lnTo>
                      <a:pt x="74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a:off x="1673025" y="4505100"/>
                <a:ext cx="15925" cy="5200"/>
              </a:xfrm>
              <a:custGeom>
                <a:avLst/>
                <a:gdLst/>
                <a:ahLst/>
                <a:cxnLst/>
                <a:rect l="l" t="t" r="r" b="b"/>
                <a:pathLst>
                  <a:path w="637" h="208" fill="none" extrusionOk="0">
                    <a:moveTo>
                      <a:pt x="1" y="156"/>
                    </a:moveTo>
                    <a:cubicBezTo>
                      <a:pt x="1" y="156"/>
                      <a:pt x="286" y="0"/>
                      <a:pt x="637" y="20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1"/>
              <p:cNvSpPr/>
              <p:nvPr/>
            </p:nvSpPr>
            <p:spPr>
              <a:xfrm>
                <a:off x="1627925" y="4505425"/>
                <a:ext cx="28250" cy="60050"/>
              </a:xfrm>
              <a:custGeom>
                <a:avLst/>
                <a:gdLst/>
                <a:ahLst/>
                <a:cxnLst/>
                <a:rect l="l" t="t" r="r" b="b"/>
                <a:pathLst>
                  <a:path w="1130" h="2402" extrusionOk="0">
                    <a:moveTo>
                      <a:pt x="377" y="0"/>
                    </a:moveTo>
                    <a:cubicBezTo>
                      <a:pt x="169" y="0"/>
                      <a:pt x="0" y="169"/>
                      <a:pt x="0" y="377"/>
                    </a:cubicBezTo>
                    <a:lnTo>
                      <a:pt x="0" y="2025"/>
                    </a:lnTo>
                    <a:cubicBezTo>
                      <a:pt x="0" y="2233"/>
                      <a:pt x="169" y="2401"/>
                      <a:pt x="377" y="2401"/>
                    </a:cubicBezTo>
                    <a:lnTo>
                      <a:pt x="766" y="2401"/>
                    </a:lnTo>
                    <a:cubicBezTo>
                      <a:pt x="974" y="2401"/>
                      <a:pt x="1130" y="2233"/>
                      <a:pt x="1130" y="2025"/>
                    </a:cubicBezTo>
                    <a:lnTo>
                      <a:pt x="1130" y="377"/>
                    </a:lnTo>
                    <a:cubicBezTo>
                      <a:pt x="1130" y="169"/>
                      <a:pt x="974" y="0"/>
                      <a:pt x="766" y="0"/>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1"/>
              <p:cNvSpPr/>
              <p:nvPr/>
            </p:nvSpPr>
            <p:spPr>
              <a:xfrm>
                <a:off x="1632475" y="4547600"/>
                <a:ext cx="19800" cy="17875"/>
              </a:xfrm>
              <a:custGeom>
                <a:avLst/>
                <a:gdLst/>
                <a:ahLst/>
                <a:cxnLst/>
                <a:rect l="l" t="t" r="r" b="b"/>
                <a:pathLst>
                  <a:path w="792" h="715" fill="none" extrusionOk="0">
                    <a:moveTo>
                      <a:pt x="0" y="688"/>
                    </a:moveTo>
                    <a:cubicBezTo>
                      <a:pt x="39" y="701"/>
                      <a:pt x="78" y="714"/>
                      <a:pt x="117" y="714"/>
                    </a:cubicBezTo>
                    <a:lnTo>
                      <a:pt x="675" y="714"/>
                    </a:lnTo>
                    <a:cubicBezTo>
                      <a:pt x="714" y="714"/>
                      <a:pt x="753" y="701"/>
                      <a:pt x="792" y="675"/>
                    </a:cubicBezTo>
                    <a:lnTo>
                      <a:pt x="792" y="1"/>
                    </a:lnTo>
                    <a:lnTo>
                      <a:pt x="0" y="1"/>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1"/>
              <p:cNvSpPr/>
              <p:nvPr/>
            </p:nvSpPr>
            <p:spPr>
              <a:xfrm>
                <a:off x="1634425" y="4525200"/>
                <a:ext cx="14950" cy="25"/>
              </a:xfrm>
              <a:custGeom>
                <a:avLst/>
                <a:gdLst/>
                <a:ahLst/>
                <a:cxnLst/>
                <a:rect l="l" t="t" r="r" b="b"/>
                <a:pathLst>
                  <a:path w="598" h="1" fill="none" extrusionOk="0">
                    <a:moveTo>
                      <a:pt x="0" y="1"/>
                    </a:moveTo>
                    <a:lnTo>
                      <a:pt x="597"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1637325" y="4516775"/>
                <a:ext cx="13025" cy="3925"/>
              </a:xfrm>
              <a:custGeom>
                <a:avLst/>
                <a:gdLst/>
                <a:ahLst/>
                <a:cxnLst/>
                <a:rect l="l" t="t" r="r" b="b"/>
                <a:pathLst>
                  <a:path w="521" h="157" fill="none" extrusionOk="0">
                    <a:moveTo>
                      <a:pt x="1" y="117"/>
                    </a:moveTo>
                    <a:cubicBezTo>
                      <a:pt x="1" y="117"/>
                      <a:pt x="247" y="0"/>
                      <a:pt x="520" y="1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1697700" y="4481725"/>
                <a:ext cx="34725" cy="83750"/>
              </a:xfrm>
              <a:custGeom>
                <a:avLst/>
                <a:gdLst/>
                <a:ahLst/>
                <a:cxnLst/>
                <a:rect l="l" t="t" r="r" b="b"/>
                <a:pathLst>
                  <a:path w="1389" h="3350" extrusionOk="0">
                    <a:moveTo>
                      <a:pt x="364" y="1"/>
                    </a:moveTo>
                    <a:cubicBezTo>
                      <a:pt x="169" y="1"/>
                      <a:pt x="0" y="169"/>
                      <a:pt x="0" y="364"/>
                    </a:cubicBezTo>
                    <a:lnTo>
                      <a:pt x="0" y="2973"/>
                    </a:lnTo>
                    <a:cubicBezTo>
                      <a:pt x="0" y="3181"/>
                      <a:pt x="169" y="3349"/>
                      <a:pt x="364" y="3349"/>
                    </a:cubicBezTo>
                    <a:lnTo>
                      <a:pt x="1025" y="3349"/>
                    </a:lnTo>
                    <a:cubicBezTo>
                      <a:pt x="1220" y="3349"/>
                      <a:pt x="1389" y="3181"/>
                      <a:pt x="1389" y="2973"/>
                    </a:cubicBezTo>
                    <a:lnTo>
                      <a:pt x="1389" y="364"/>
                    </a:lnTo>
                    <a:cubicBezTo>
                      <a:pt x="1389" y="169"/>
                      <a:pt x="1220" y="1"/>
                      <a:pt x="1025" y="1"/>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1702875" y="4543375"/>
                <a:ext cx="24700" cy="22100"/>
              </a:xfrm>
              <a:custGeom>
                <a:avLst/>
                <a:gdLst/>
                <a:ahLst/>
                <a:cxnLst/>
                <a:rect l="l" t="t" r="r" b="b"/>
                <a:pathLst>
                  <a:path w="988" h="884" fill="none" extrusionOk="0">
                    <a:moveTo>
                      <a:pt x="1" y="857"/>
                    </a:moveTo>
                    <a:cubicBezTo>
                      <a:pt x="53" y="870"/>
                      <a:pt x="92" y="883"/>
                      <a:pt x="144" y="883"/>
                    </a:cubicBezTo>
                    <a:lnTo>
                      <a:pt x="831" y="883"/>
                    </a:lnTo>
                    <a:cubicBezTo>
                      <a:pt x="883" y="883"/>
                      <a:pt x="935" y="870"/>
                      <a:pt x="987" y="844"/>
                    </a:cubicBezTo>
                    <a:lnTo>
                      <a:pt x="987" y="1"/>
                    </a:lnTo>
                    <a:lnTo>
                      <a:pt x="1" y="1"/>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1705475" y="4515800"/>
                <a:ext cx="18525" cy="25"/>
              </a:xfrm>
              <a:custGeom>
                <a:avLst/>
                <a:gdLst/>
                <a:ahLst/>
                <a:cxnLst/>
                <a:rect l="l" t="t" r="r" b="b"/>
                <a:pathLst>
                  <a:path w="741" h="1" fill="none" extrusionOk="0">
                    <a:moveTo>
                      <a:pt x="1" y="0"/>
                    </a:moveTo>
                    <a:lnTo>
                      <a:pt x="74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p:nvPr/>
            </p:nvSpPr>
            <p:spPr>
              <a:xfrm>
                <a:off x="1709050" y="4505100"/>
                <a:ext cx="15925" cy="5200"/>
              </a:xfrm>
              <a:custGeom>
                <a:avLst/>
                <a:gdLst/>
                <a:ahLst/>
                <a:cxnLst/>
                <a:rect l="l" t="t" r="r" b="b"/>
                <a:pathLst>
                  <a:path w="637" h="208" fill="none" extrusionOk="0">
                    <a:moveTo>
                      <a:pt x="0" y="156"/>
                    </a:moveTo>
                    <a:cubicBezTo>
                      <a:pt x="0" y="156"/>
                      <a:pt x="299" y="0"/>
                      <a:pt x="636" y="20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1907950" y="4491475"/>
                <a:ext cx="35075" cy="74000"/>
              </a:xfrm>
              <a:custGeom>
                <a:avLst/>
                <a:gdLst/>
                <a:ahLst/>
                <a:cxnLst/>
                <a:rect l="l" t="t" r="r" b="b"/>
                <a:pathLst>
                  <a:path w="1403" h="2960" extrusionOk="0">
                    <a:moveTo>
                      <a:pt x="377" y="0"/>
                    </a:moveTo>
                    <a:cubicBezTo>
                      <a:pt x="170" y="0"/>
                      <a:pt x="1" y="169"/>
                      <a:pt x="1" y="363"/>
                    </a:cubicBezTo>
                    <a:lnTo>
                      <a:pt x="1" y="2583"/>
                    </a:lnTo>
                    <a:cubicBezTo>
                      <a:pt x="1" y="2791"/>
                      <a:pt x="170" y="2959"/>
                      <a:pt x="377" y="2959"/>
                    </a:cubicBezTo>
                    <a:lnTo>
                      <a:pt x="1026" y="2959"/>
                    </a:lnTo>
                    <a:cubicBezTo>
                      <a:pt x="1234" y="2959"/>
                      <a:pt x="1403" y="2791"/>
                      <a:pt x="1403" y="2583"/>
                    </a:cubicBezTo>
                    <a:lnTo>
                      <a:pt x="1403" y="363"/>
                    </a:lnTo>
                    <a:cubicBezTo>
                      <a:pt x="1403" y="169"/>
                      <a:pt x="1234" y="0"/>
                      <a:pt x="1026" y="0"/>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1912825" y="4543375"/>
                <a:ext cx="24700" cy="22100"/>
              </a:xfrm>
              <a:custGeom>
                <a:avLst/>
                <a:gdLst/>
                <a:ahLst/>
                <a:cxnLst/>
                <a:rect l="l" t="t" r="r" b="b"/>
                <a:pathLst>
                  <a:path w="988" h="884" fill="none" extrusionOk="0">
                    <a:moveTo>
                      <a:pt x="987" y="857"/>
                    </a:moveTo>
                    <a:cubicBezTo>
                      <a:pt x="948" y="870"/>
                      <a:pt x="896" y="883"/>
                      <a:pt x="857" y="883"/>
                    </a:cubicBezTo>
                    <a:lnTo>
                      <a:pt x="169" y="883"/>
                    </a:lnTo>
                    <a:cubicBezTo>
                      <a:pt x="105" y="883"/>
                      <a:pt x="53" y="870"/>
                      <a:pt x="1" y="844"/>
                    </a:cubicBezTo>
                    <a:lnTo>
                      <a:pt x="1" y="1"/>
                    </a:lnTo>
                    <a:lnTo>
                      <a:pt x="987" y="1"/>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a:off x="1916725" y="4515800"/>
                <a:ext cx="18200" cy="25"/>
              </a:xfrm>
              <a:custGeom>
                <a:avLst/>
                <a:gdLst/>
                <a:ahLst/>
                <a:cxnLst/>
                <a:rect l="l" t="t" r="r" b="b"/>
                <a:pathLst>
                  <a:path w="728" h="1" fill="none" extrusionOk="0">
                    <a:moveTo>
                      <a:pt x="727"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1915425" y="4505100"/>
                <a:ext cx="15925" cy="5200"/>
              </a:xfrm>
              <a:custGeom>
                <a:avLst/>
                <a:gdLst/>
                <a:ahLst/>
                <a:cxnLst/>
                <a:rect l="l" t="t" r="r" b="b"/>
                <a:pathLst>
                  <a:path w="637" h="208" fill="none" extrusionOk="0">
                    <a:moveTo>
                      <a:pt x="637" y="156"/>
                    </a:moveTo>
                    <a:cubicBezTo>
                      <a:pt x="637" y="156"/>
                      <a:pt x="338" y="0"/>
                      <a:pt x="1" y="208"/>
                    </a:cubicBezTo>
                  </a:path>
                </a:pathLst>
              </a:custGeom>
              <a:no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1982925" y="4491475"/>
                <a:ext cx="34750" cy="74000"/>
              </a:xfrm>
              <a:custGeom>
                <a:avLst/>
                <a:gdLst/>
                <a:ahLst/>
                <a:cxnLst/>
                <a:rect l="l" t="t" r="r" b="b"/>
                <a:pathLst>
                  <a:path w="1390" h="2960" extrusionOk="0">
                    <a:moveTo>
                      <a:pt x="364" y="0"/>
                    </a:moveTo>
                    <a:cubicBezTo>
                      <a:pt x="169" y="0"/>
                      <a:pt x="0" y="169"/>
                      <a:pt x="0" y="363"/>
                    </a:cubicBezTo>
                    <a:lnTo>
                      <a:pt x="0" y="2583"/>
                    </a:lnTo>
                    <a:cubicBezTo>
                      <a:pt x="0" y="2791"/>
                      <a:pt x="169" y="2959"/>
                      <a:pt x="364" y="2959"/>
                    </a:cubicBezTo>
                    <a:lnTo>
                      <a:pt x="1026" y="2959"/>
                    </a:lnTo>
                    <a:cubicBezTo>
                      <a:pt x="1233" y="2959"/>
                      <a:pt x="1389" y="2791"/>
                      <a:pt x="1389" y="2583"/>
                    </a:cubicBezTo>
                    <a:lnTo>
                      <a:pt x="1389" y="363"/>
                    </a:lnTo>
                    <a:cubicBezTo>
                      <a:pt x="1389" y="169"/>
                      <a:pt x="1233" y="0"/>
                      <a:pt x="1026" y="0"/>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1987800" y="4543375"/>
                <a:ext cx="24675" cy="22100"/>
              </a:xfrm>
              <a:custGeom>
                <a:avLst/>
                <a:gdLst/>
                <a:ahLst/>
                <a:cxnLst/>
                <a:rect l="l" t="t" r="r" b="b"/>
                <a:pathLst>
                  <a:path w="987" h="884" fill="none" extrusionOk="0">
                    <a:moveTo>
                      <a:pt x="986" y="857"/>
                    </a:moveTo>
                    <a:cubicBezTo>
                      <a:pt x="948" y="870"/>
                      <a:pt x="896" y="883"/>
                      <a:pt x="844" y="883"/>
                    </a:cubicBezTo>
                    <a:lnTo>
                      <a:pt x="156" y="883"/>
                    </a:lnTo>
                    <a:cubicBezTo>
                      <a:pt x="104" y="883"/>
                      <a:pt x="52" y="870"/>
                      <a:pt x="0" y="844"/>
                    </a:cubicBezTo>
                    <a:lnTo>
                      <a:pt x="0" y="1"/>
                    </a:lnTo>
                    <a:lnTo>
                      <a:pt x="986" y="1"/>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1"/>
              <p:cNvSpPr/>
              <p:nvPr/>
            </p:nvSpPr>
            <p:spPr>
              <a:xfrm>
                <a:off x="1991350" y="4515800"/>
                <a:ext cx="18525" cy="25"/>
              </a:xfrm>
              <a:custGeom>
                <a:avLst/>
                <a:gdLst/>
                <a:ahLst/>
                <a:cxnLst/>
                <a:rect l="l" t="t" r="r" b="b"/>
                <a:pathLst>
                  <a:path w="741" h="1" fill="none" extrusionOk="0">
                    <a:moveTo>
                      <a:pt x="741"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1990375" y="4505100"/>
                <a:ext cx="15925" cy="5200"/>
              </a:xfrm>
              <a:custGeom>
                <a:avLst/>
                <a:gdLst/>
                <a:ahLst/>
                <a:cxnLst/>
                <a:rect l="l" t="t" r="r" b="b"/>
                <a:pathLst>
                  <a:path w="637" h="208" fill="none" extrusionOk="0">
                    <a:moveTo>
                      <a:pt x="637" y="156"/>
                    </a:moveTo>
                    <a:cubicBezTo>
                      <a:pt x="637" y="156"/>
                      <a:pt x="338" y="0"/>
                      <a:pt x="1" y="20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2022825" y="4505425"/>
                <a:ext cx="28275" cy="60050"/>
              </a:xfrm>
              <a:custGeom>
                <a:avLst/>
                <a:gdLst/>
                <a:ahLst/>
                <a:cxnLst/>
                <a:rect l="l" t="t" r="r" b="b"/>
                <a:pathLst>
                  <a:path w="1131" h="2402" extrusionOk="0">
                    <a:moveTo>
                      <a:pt x="377" y="0"/>
                    </a:moveTo>
                    <a:cubicBezTo>
                      <a:pt x="170" y="0"/>
                      <a:pt x="1" y="169"/>
                      <a:pt x="1" y="377"/>
                    </a:cubicBezTo>
                    <a:lnTo>
                      <a:pt x="1" y="2025"/>
                    </a:lnTo>
                    <a:cubicBezTo>
                      <a:pt x="1" y="2233"/>
                      <a:pt x="170" y="2401"/>
                      <a:pt x="377" y="2401"/>
                    </a:cubicBezTo>
                    <a:lnTo>
                      <a:pt x="754" y="2401"/>
                    </a:lnTo>
                    <a:cubicBezTo>
                      <a:pt x="961" y="2401"/>
                      <a:pt x="1130" y="2233"/>
                      <a:pt x="1130" y="2025"/>
                    </a:cubicBezTo>
                    <a:lnTo>
                      <a:pt x="1130" y="377"/>
                    </a:lnTo>
                    <a:cubicBezTo>
                      <a:pt x="1130" y="169"/>
                      <a:pt x="961" y="0"/>
                      <a:pt x="754" y="0"/>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2026725" y="4547600"/>
                <a:ext cx="19825" cy="17875"/>
              </a:xfrm>
              <a:custGeom>
                <a:avLst/>
                <a:gdLst/>
                <a:ahLst/>
                <a:cxnLst/>
                <a:rect l="l" t="t" r="r" b="b"/>
                <a:pathLst>
                  <a:path w="793" h="715" fill="none" extrusionOk="0">
                    <a:moveTo>
                      <a:pt x="792" y="688"/>
                    </a:moveTo>
                    <a:cubicBezTo>
                      <a:pt x="766" y="701"/>
                      <a:pt x="727" y="714"/>
                      <a:pt x="689" y="714"/>
                    </a:cubicBezTo>
                    <a:lnTo>
                      <a:pt x="130" y="714"/>
                    </a:lnTo>
                    <a:cubicBezTo>
                      <a:pt x="78" y="714"/>
                      <a:pt x="40" y="701"/>
                      <a:pt x="1" y="675"/>
                    </a:cubicBezTo>
                    <a:lnTo>
                      <a:pt x="1" y="1"/>
                    </a:lnTo>
                    <a:lnTo>
                      <a:pt x="792" y="1"/>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2029650" y="4525200"/>
                <a:ext cx="14950" cy="25"/>
              </a:xfrm>
              <a:custGeom>
                <a:avLst/>
                <a:gdLst/>
                <a:ahLst/>
                <a:cxnLst/>
                <a:rect l="l" t="t" r="r" b="b"/>
                <a:pathLst>
                  <a:path w="598" h="1" fill="none" extrusionOk="0">
                    <a:moveTo>
                      <a:pt x="597" y="1"/>
                    </a:moveTo>
                    <a:lnTo>
                      <a:pt x="0"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p:cNvSpPr/>
              <p:nvPr/>
            </p:nvSpPr>
            <p:spPr>
              <a:xfrm>
                <a:off x="2028675" y="4516775"/>
                <a:ext cx="13000" cy="3925"/>
              </a:xfrm>
              <a:custGeom>
                <a:avLst/>
                <a:gdLst/>
                <a:ahLst/>
                <a:cxnLst/>
                <a:rect l="l" t="t" r="r" b="b"/>
                <a:pathLst>
                  <a:path w="520" h="157" fill="none" extrusionOk="0">
                    <a:moveTo>
                      <a:pt x="520" y="117"/>
                    </a:moveTo>
                    <a:cubicBezTo>
                      <a:pt x="520" y="117"/>
                      <a:pt x="286" y="0"/>
                      <a:pt x="0" y="1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1946575" y="4481725"/>
                <a:ext cx="35075" cy="83425"/>
              </a:xfrm>
              <a:custGeom>
                <a:avLst/>
                <a:gdLst/>
                <a:ahLst/>
                <a:cxnLst/>
                <a:rect l="l" t="t" r="r" b="b"/>
                <a:pathLst>
                  <a:path w="1403" h="3337" extrusionOk="0">
                    <a:moveTo>
                      <a:pt x="377" y="1"/>
                    </a:moveTo>
                    <a:cubicBezTo>
                      <a:pt x="169" y="1"/>
                      <a:pt x="1" y="169"/>
                      <a:pt x="1" y="364"/>
                    </a:cubicBezTo>
                    <a:lnTo>
                      <a:pt x="1" y="2973"/>
                    </a:lnTo>
                    <a:cubicBezTo>
                      <a:pt x="1" y="3181"/>
                      <a:pt x="169" y="3336"/>
                      <a:pt x="377" y="3336"/>
                    </a:cubicBezTo>
                    <a:lnTo>
                      <a:pt x="1026" y="3336"/>
                    </a:lnTo>
                    <a:cubicBezTo>
                      <a:pt x="1234" y="3336"/>
                      <a:pt x="1402" y="3181"/>
                      <a:pt x="1402" y="2973"/>
                    </a:cubicBezTo>
                    <a:lnTo>
                      <a:pt x="1402" y="364"/>
                    </a:lnTo>
                    <a:cubicBezTo>
                      <a:pt x="1402" y="169"/>
                      <a:pt x="1234" y="1"/>
                      <a:pt x="1026" y="1"/>
                    </a:cubicBezTo>
                    <a:close/>
                  </a:path>
                </a:pathLst>
              </a:custGeom>
              <a:solidFill>
                <a:srgbClr val="D9D9D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1951775" y="4543375"/>
                <a:ext cx="24350" cy="22100"/>
              </a:xfrm>
              <a:custGeom>
                <a:avLst/>
                <a:gdLst/>
                <a:ahLst/>
                <a:cxnLst/>
                <a:rect l="l" t="t" r="r" b="b"/>
                <a:pathLst>
                  <a:path w="974" h="884" fill="none" extrusionOk="0">
                    <a:moveTo>
                      <a:pt x="974" y="857"/>
                    </a:moveTo>
                    <a:cubicBezTo>
                      <a:pt x="935" y="870"/>
                      <a:pt x="883" y="883"/>
                      <a:pt x="844" y="883"/>
                    </a:cubicBezTo>
                    <a:lnTo>
                      <a:pt x="156" y="883"/>
                    </a:lnTo>
                    <a:cubicBezTo>
                      <a:pt x="91" y="883"/>
                      <a:pt x="39" y="870"/>
                      <a:pt x="0" y="844"/>
                    </a:cubicBezTo>
                    <a:lnTo>
                      <a:pt x="0" y="1"/>
                    </a:lnTo>
                    <a:lnTo>
                      <a:pt x="974" y="1"/>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1"/>
              <p:cNvSpPr/>
              <p:nvPr/>
            </p:nvSpPr>
            <p:spPr>
              <a:xfrm>
                <a:off x="1955350" y="4515800"/>
                <a:ext cx="18500" cy="25"/>
              </a:xfrm>
              <a:custGeom>
                <a:avLst/>
                <a:gdLst/>
                <a:ahLst/>
                <a:cxnLst/>
                <a:rect l="l" t="t" r="r" b="b"/>
                <a:pathLst>
                  <a:path w="740" h="1" fill="none" extrusionOk="0">
                    <a:moveTo>
                      <a:pt x="740"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1"/>
              <p:cNvSpPr/>
              <p:nvPr/>
            </p:nvSpPr>
            <p:spPr>
              <a:xfrm>
                <a:off x="1954050" y="4505100"/>
                <a:ext cx="15925" cy="5200"/>
              </a:xfrm>
              <a:custGeom>
                <a:avLst/>
                <a:gdLst/>
                <a:ahLst/>
                <a:cxnLst/>
                <a:rect l="l" t="t" r="r" b="b"/>
                <a:pathLst>
                  <a:path w="637" h="208" fill="none" extrusionOk="0">
                    <a:moveTo>
                      <a:pt x="636" y="156"/>
                    </a:moveTo>
                    <a:cubicBezTo>
                      <a:pt x="636" y="156"/>
                      <a:pt x="351" y="0"/>
                      <a:pt x="0" y="20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1"/>
              <p:cNvSpPr/>
              <p:nvPr/>
            </p:nvSpPr>
            <p:spPr>
              <a:xfrm>
                <a:off x="1253775" y="4632300"/>
                <a:ext cx="85050" cy="127550"/>
              </a:xfrm>
              <a:custGeom>
                <a:avLst/>
                <a:gdLst/>
                <a:ahLst/>
                <a:cxnLst/>
                <a:rect l="l" t="t" r="r" b="b"/>
                <a:pathLst>
                  <a:path w="3402" h="5102" extrusionOk="0">
                    <a:moveTo>
                      <a:pt x="2389" y="0"/>
                    </a:moveTo>
                    <a:lnTo>
                      <a:pt x="1" y="5101"/>
                    </a:lnTo>
                    <a:lnTo>
                      <a:pt x="3401" y="5101"/>
                    </a:lnTo>
                    <a:lnTo>
                      <a:pt x="2389" y="0"/>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1"/>
              <p:cNvSpPr/>
              <p:nvPr/>
            </p:nvSpPr>
            <p:spPr>
              <a:xfrm>
                <a:off x="824150" y="4632300"/>
                <a:ext cx="489375" cy="137925"/>
              </a:xfrm>
              <a:custGeom>
                <a:avLst/>
                <a:gdLst/>
                <a:ahLst/>
                <a:cxnLst/>
                <a:rect l="l" t="t" r="r" b="b"/>
                <a:pathLst>
                  <a:path w="19575" h="5517" extrusionOk="0">
                    <a:moveTo>
                      <a:pt x="1156" y="0"/>
                    </a:moveTo>
                    <a:lnTo>
                      <a:pt x="0" y="5517"/>
                    </a:lnTo>
                    <a:lnTo>
                      <a:pt x="18406" y="5517"/>
                    </a:lnTo>
                    <a:lnTo>
                      <a:pt x="19574" y="0"/>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p:nvPr/>
            </p:nvSpPr>
            <p:spPr>
              <a:xfrm>
                <a:off x="665150" y="3716900"/>
                <a:ext cx="344625" cy="832025"/>
              </a:xfrm>
              <a:custGeom>
                <a:avLst/>
                <a:gdLst/>
                <a:ahLst/>
                <a:cxnLst/>
                <a:rect l="l" t="t" r="r" b="b"/>
                <a:pathLst>
                  <a:path w="13785" h="33281" extrusionOk="0">
                    <a:moveTo>
                      <a:pt x="12941" y="0"/>
                    </a:moveTo>
                    <a:lnTo>
                      <a:pt x="9644" y="156"/>
                    </a:lnTo>
                    <a:cubicBezTo>
                      <a:pt x="9644" y="156"/>
                      <a:pt x="5556" y="2467"/>
                      <a:pt x="5452" y="2934"/>
                    </a:cubicBezTo>
                    <a:cubicBezTo>
                      <a:pt x="5348" y="3414"/>
                      <a:pt x="5556" y="8385"/>
                      <a:pt x="5400" y="8762"/>
                    </a:cubicBezTo>
                    <a:cubicBezTo>
                      <a:pt x="5244" y="9125"/>
                      <a:pt x="3038" y="12422"/>
                      <a:pt x="3038" y="14148"/>
                    </a:cubicBezTo>
                    <a:cubicBezTo>
                      <a:pt x="3038" y="15888"/>
                      <a:pt x="2986" y="25259"/>
                      <a:pt x="2986" y="25259"/>
                    </a:cubicBezTo>
                    <a:lnTo>
                      <a:pt x="0" y="30659"/>
                    </a:lnTo>
                    <a:lnTo>
                      <a:pt x="7230" y="33280"/>
                    </a:lnTo>
                    <a:lnTo>
                      <a:pt x="10852" y="27777"/>
                    </a:lnTo>
                    <a:cubicBezTo>
                      <a:pt x="10852" y="27777"/>
                      <a:pt x="13266" y="25635"/>
                      <a:pt x="13785" y="25103"/>
                    </a:cubicBezTo>
                    <a:lnTo>
                      <a:pt x="12941" y="0"/>
                    </a:ln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858875" y="3820400"/>
                <a:ext cx="65575" cy="31500"/>
              </a:xfrm>
              <a:custGeom>
                <a:avLst/>
                <a:gdLst/>
                <a:ahLst/>
                <a:cxnLst/>
                <a:rect l="l" t="t" r="r" b="b"/>
                <a:pathLst>
                  <a:path w="2623" h="1260" fill="none" extrusionOk="0">
                    <a:moveTo>
                      <a:pt x="0" y="1"/>
                    </a:moveTo>
                    <a:cubicBezTo>
                      <a:pt x="0" y="1"/>
                      <a:pt x="1947" y="585"/>
                      <a:pt x="2622" y="126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873475" y="3903150"/>
                <a:ext cx="40575" cy="3925"/>
              </a:xfrm>
              <a:custGeom>
                <a:avLst/>
                <a:gdLst/>
                <a:ahLst/>
                <a:cxnLst/>
                <a:rect l="l" t="t" r="r" b="b"/>
                <a:pathLst>
                  <a:path w="1623" h="157" fill="none" extrusionOk="0">
                    <a:moveTo>
                      <a:pt x="0" y="156"/>
                    </a:moveTo>
                    <a:cubicBezTo>
                      <a:pt x="0" y="156"/>
                      <a:pt x="572" y="1"/>
                      <a:pt x="1623" y="10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859200" y="3398250"/>
                <a:ext cx="842400" cy="1084800"/>
              </a:xfrm>
              <a:custGeom>
                <a:avLst/>
                <a:gdLst/>
                <a:ahLst/>
                <a:cxnLst/>
                <a:rect l="l" t="t" r="r" b="b"/>
                <a:pathLst>
                  <a:path w="33696" h="43392" extrusionOk="0">
                    <a:moveTo>
                      <a:pt x="27842" y="0"/>
                    </a:moveTo>
                    <a:cubicBezTo>
                      <a:pt x="27842" y="0"/>
                      <a:pt x="13227" y="1311"/>
                      <a:pt x="8697" y="1311"/>
                    </a:cubicBezTo>
                    <a:cubicBezTo>
                      <a:pt x="4154" y="1311"/>
                      <a:pt x="0" y="1999"/>
                      <a:pt x="0" y="1999"/>
                    </a:cubicBezTo>
                    <a:lnTo>
                      <a:pt x="455" y="4777"/>
                    </a:lnTo>
                    <a:cubicBezTo>
                      <a:pt x="455" y="4777"/>
                      <a:pt x="5543" y="39394"/>
                      <a:pt x="5608" y="40627"/>
                    </a:cubicBezTo>
                    <a:cubicBezTo>
                      <a:pt x="5685" y="41860"/>
                      <a:pt x="5763" y="43392"/>
                      <a:pt x="5763" y="43392"/>
                    </a:cubicBezTo>
                    <a:cubicBezTo>
                      <a:pt x="5763" y="43392"/>
                      <a:pt x="11994" y="41860"/>
                      <a:pt x="16082" y="41315"/>
                    </a:cubicBezTo>
                    <a:cubicBezTo>
                      <a:pt x="20158" y="40783"/>
                      <a:pt x="33696" y="39627"/>
                      <a:pt x="33696" y="39627"/>
                    </a:cubicBezTo>
                    <a:cubicBezTo>
                      <a:pt x="33696" y="39627"/>
                      <a:pt x="30230" y="15849"/>
                      <a:pt x="29776" y="12694"/>
                    </a:cubicBezTo>
                    <a:cubicBezTo>
                      <a:pt x="29309" y="9540"/>
                      <a:pt x="27842" y="0"/>
                      <a:pt x="27842"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1351752" y="3461224"/>
                <a:ext cx="148325" cy="190775"/>
              </a:xfrm>
              <a:custGeom>
                <a:avLst/>
                <a:gdLst/>
                <a:ahLst/>
                <a:cxnLst/>
                <a:rect l="l" t="t" r="r" b="b"/>
                <a:pathLst>
                  <a:path w="5933" h="7631" extrusionOk="0">
                    <a:moveTo>
                      <a:pt x="3157" y="1"/>
                    </a:moveTo>
                    <a:cubicBezTo>
                      <a:pt x="2976" y="1"/>
                      <a:pt x="2767" y="70"/>
                      <a:pt x="2635" y="193"/>
                    </a:cubicBezTo>
                    <a:cubicBezTo>
                      <a:pt x="2493" y="323"/>
                      <a:pt x="2428" y="427"/>
                      <a:pt x="2402" y="466"/>
                    </a:cubicBezTo>
                    <a:cubicBezTo>
                      <a:pt x="2341" y="429"/>
                      <a:pt x="2187" y="335"/>
                      <a:pt x="1953" y="335"/>
                    </a:cubicBezTo>
                    <a:cubicBezTo>
                      <a:pt x="1938" y="335"/>
                      <a:pt x="1924" y="335"/>
                      <a:pt x="1909" y="336"/>
                    </a:cubicBezTo>
                    <a:cubicBezTo>
                      <a:pt x="1688" y="349"/>
                      <a:pt x="1519" y="440"/>
                      <a:pt x="1519" y="518"/>
                    </a:cubicBezTo>
                    <a:cubicBezTo>
                      <a:pt x="1506" y="543"/>
                      <a:pt x="1532" y="556"/>
                      <a:pt x="1558" y="569"/>
                    </a:cubicBezTo>
                    <a:cubicBezTo>
                      <a:pt x="1597" y="582"/>
                      <a:pt x="1636" y="608"/>
                      <a:pt x="1649" y="621"/>
                    </a:cubicBezTo>
                    <a:cubicBezTo>
                      <a:pt x="1532" y="673"/>
                      <a:pt x="1091" y="868"/>
                      <a:pt x="1078" y="1192"/>
                    </a:cubicBezTo>
                    <a:lnTo>
                      <a:pt x="1078" y="1231"/>
                    </a:lnTo>
                    <a:lnTo>
                      <a:pt x="1078" y="1244"/>
                    </a:lnTo>
                    <a:lnTo>
                      <a:pt x="1078" y="1270"/>
                    </a:lnTo>
                    <a:lnTo>
                      <a:pt x="1078" y="1283"/>
                    </a:lnTo>
                    <a:cubicBezTo>
                      <a:pt x="1078" y="1283"/>
                      <a:pt x="1078" y="1296"/>
                      <a:pt x="1078" y="1309"/>
                    </a:cubicBezTo>
                    <a:lnTo>
                      <a:pt x="1078" y="1322"/>
                    </a:lnTo>
                    <a:cubicBezTo>
                      <a:pt x="1078" y="1335"/>
                      <a:pt x="1078" y="1348"/>
                      <a:pt x="1078" y="1361"/>
                    </a:cubicBezTo>
                    <a:lnTo>
                      <a:pt x="1078" y="1374"/>
                    </a:lnTo>
                    <a:cubicBezTo>
                      <a:pt x="1091" y="1387"/>
                      <a:pt x="1091" y="1400"/>
                      <a:pt x="1091" y="1413"/>
                    </a:cubicBezTo>
                    <a:cubicBezTo>
                      <a:pt x="1091" y="1413"/>
                      <a:pt x="1091" y="1426"/>
                      <a:pt x="1091" y="1426"/>
                    </a:cubicBezTo>
                    <a:cubicBezTo>
                      <a:pt x="1091" y="1439"/>
                      <a:pt x="1091" y="1452"/>
                      <a:pt x="1104" y="1465"/>
                    </a:cubicBezTo>
                    <a:cubicBezTo>
                      <a:pt x="1104" y="1465"/>
                      <a:pt x="1104" y="1465"/>
                      <a:pt x="1104" y="1478"/>
                    </a:cubicBezTo>
                    <a:cubicBezTo>
                      <a:pt x="1104" y="1491"/>
                      <a:pt x="1104" y="1504"/>
                      <a:pt x="1104" y="1517"/>
                    </a:cubicBezTo>
                    <a:cubicBezTo>
                      <a:pt x="1104" y="1517"/>
                      <a:pt x="1104" y="1530"/>
                      <a:pt x="1104" y="1530"/>
                    </a:cubicBezTo>
                    <a:cubicBezTo>
                      <a:pt x="1117" y="1543"/>
                      <a:pt x="1117" y="1569"/>
                      <a:pt x="1117" y="1582"/>
                    </a:cubicBezTo>
                    <a:cubicBezTo>
                      <a:pt x="1117" y="1582"/>
                      <a:pt x="1117" y="1595"/>
                      <a:pt x="1130" y="1595"/>
                    </a:cubicBezTo>
                    <a:cubicBezTo>
                      <a:pt x="1130" y="1608"/>
                      <a:pt x="1130" y="1621"/>
                      <a:pt x="1130" y="1634"/>
                    </a:cubicBezTo>
                    <a:cubicBezTo>
                      <a:pt x="1130" y="1647"/>
                      <a:pt x="1143" y="1647"/>
                      <a:pt x="1143" y="1660"/>
                    </a:cubicBezTo>
                    <a:cubicBezTo>
                      <a:pt x="1143" y="1673"/>
                      <a:pt x="1143" y="1686"/>
                      <a:pt x="1143" y="1699"/>
                    </a:cubicBezTo>
                    <a:cubicBezTo>
                      <a:pt x="1143" y="1712"/>
                      <a:pt x="1156" y="1712"/>
                      <a:pt x="1156" y="1712"/>
                    </a:cubicBezTo>
                    <a:cubicBezTo>
                      <a:pt x="1156" y="1738"/>
                      <a:pt x="1156" y="1751"/>
                      <a:pt x="1169" y="1764"/>
                    </a:cubicBezTo>
                    <a:lnTo>
                      <a:pt x="1169" y="1777"/>
                    </a:lnTo>
                    <a:cubicBezTo>
                      <a:pt x="1169" y="1790"/>
                      <a:pt x="1182" y="1816"/>
                      <a:pt x="1182" y="1841"/>
                    </a:cubicBezTo>
                    <a:cubicBezTo>
                      <a:pt x="1182" y="1841"/>
                      <a:pt x="1182" y="1841"/>
                      <a:pt x="1182" y="1854"/>
                    </a:cubicBezTo>
                    <a:cubicBezTo>
                      <a:pt x="1195" y="1867"/>
                      <a:pt x="1195" y="1880"/>
                      <a:pt x="1195" y="1893"/>
                    </a:cubicBezTo>
                    <a:cubicBezTo>
                      <a:pt x="1195" y="1906"/>
                      <a:pt x="1195" y="1906"/>
                      <a:pt x="1208" y="1919"/>
                    </a:cubicBezTo>
                    <a:cubicBezTo>
                      <a:pt x="1208" y="1932"/>
                      <a:pt x="1208" y="1945"/>
                      <a:pt x="1221" y="1958"/>
                    </a:cubicBezTo>
                    <a:cubicBezTo>
                      <a:pt x="1221" y="1971"/>
                      <a:pt x="1221" y="1971"/>
                      <a:pt x="1221" y="1971"/>
                    </a:cubicBezTo>
                    <a:cubicBezTo>
                      <a:pt x="1234" y="2010"/>
                      <a:pt x="1247" y="2062"/>
                      <a:pt x="1247" y="2101"/>
                    </a:cubicBezTo>
                    <a:cubicBezTo>
                      <a:pt x="1247" y="2101"/>
                      <a:pt x="1260" y="2101"/>
                      <a:pt x="1260" y="2114"/>
                    </a:cubicBezTo>
                    <a:cubicBezTo>
                      <a:pt x="1260" y="2127"/>
                      <a:pt x="1260" y="2140"/>
                      <a:pt x="1273" y="2153"/>
                    </a:cubicBezTo>
                    <a:cubicBezTo>
                      <a:pt x="1273" y="2166"/>
                      <a:pt x="1273" y="2166"/>
                      <a:pt x="1273" y="2166"/>
                    </a:cubicBezTo>
                    <a:cubicBezTo>
                      <a:pt x="1273" y="2192"/>
                      <a:pt x="1286" y="2205"/>
                      <a:pt x="1286" y="2231"/>
                    </a:cubicBezTo>
                    <a:cubicBezTo>
                      <a:pt x="1298" y="2270"/>
                      <a:pt x="1311" y="2309"/>
                      <a:pt x="1324" y="2348"/>
                    </a:cubicBezTo>
                    <a:cubicBezTo>
                      <a:pt x="1324" y="2374"/>
                      <a:pt x="1337" y="2387"/>
                      <a:pt x="1337" y="2400"/>
                    </a:cubicBezTo>
                    <a:cubicBezTo>
                      <a:pt x="1362" y="2474"/>
                      <a:pt x="1387" y="2549"/>
                      <a:pt x="1401" y="2601"/>
                    </a:cubicBezTo>
                    <a:lnTo>
                      <a:pt x="1401" y="2601"/>
                    </a:lnTo>
                    <a:cubicBezTo>
                      <a:pt x="1399" y="2597"/>
                      <a:pt x="1396" y="2594"/>
                      <a:pt x="1389" y="2594"/>
                    </a:cubicBezTo>
                    <a:cubicBezTo>
                      <a:pt x="1389" y="2594"/>
                      <a:pt x="1389" y="2581"/>
                      <a:pt x="1389" y="2581"/>
                    </a:cubicBezTo>
                    <a:cubicBezTo>
                      <a:pt x="1376" y="2581"/>
                      <a:pt x="1376" y="2568"/>
                      <a:pt x="1376" y="2568"/>
                    </a:cubicBezTo>
                    <a:cubicBezTo>
                      <a:pt x="1363" y="2568"/>
                      <a:pt x="1363" y="2555"/>
                      <a:pt x="1363" y="2555"/>
                    </a:cubicBezTo>
                    <a:lnTo>
                      <a:pt x="1350" y="2542"/>
                    </a:lnTo>
                    <a:cubicBezTo>
                      <a:pt x="1337" y="2542"/>
                      <a:pt x="1337" y="2529"/>
                      <a:pt x="1337" y="2529"/>
                    </a:cubicBezTo>
                    <a:cubicBezTo>
                      <a:pt x="1337" y="2529"/>
                      <a:pt x="1324" y="2529"/>
                      <a:pt x="1324" y="2516"/>
                    </a:cubicBezTo>
                    <a:lnTo>
                      <a:pt x="1311" y="2516"/>
                    </a:lnTo>
                    <a:cubicBezTo>
                      <a:pt x="1311" y="2516"/>
                      <a:pt x="1311" y="2516"/>
                      <a:pt x="1311" y="2503"/>
                    </a:cubicBezTo>
                    <a:cubicBezTo>
                      <a:pt x="1286" y="2490"/>
                      <a:pt x="1247" y="2465"/>
                      <a:pt x="1221" y="2465"/>
                    </a:cubicBezTo>
                    <a:cubicBezTo>
                      <a:pt x="1207" y="2461"/>
                      <a:pt x="1194" y="2459"/>
                      <a:pt x="1181" y="2459"/>
                    </a:cubicBezTo>
                    <a:cubicBezTo>
                      <a:pt x="1148" y="2459"/>
                      <a:pt x="1119" y="2471"/>
                      <a:pt x="1091" y="2490"/>
                    </a:cubicBezTo>
                    <a:cubicBezTo>
                      <a:pt x="1026" y="2529"/>
                      <a:pt x="1000" y="2607"/>
                      <a:pt x="1000" y="2711"/>
                    </a:cubicBezTo>
                    <a:cubicBezTo>
                      <a:pt x="987" y="2906"/>
                      <a:pt x="1104" y="3139"/>
                      <a:pt x="1195" y="3217"/>
                    </a:cubicBezTo>
                    <a:cubicBezTo>
                      <a:pt x="1324" y="3308"/>
                      <a:pt x="1480" y="3347"/>
                      <a:pt x="1532" y="3360"/>
                    </a:cubicBezTo>
                    <a:cubicBezTo>
                      <a:pt x="1545" y="3451"/>
                      <a:pt x="1584" y="3918"/>
                      <a:pt x="1831" y="4113"/>
                    </a:cubicBezTo>
                    <a:lnTo>
                      <a:pt x="1870" y="4476"/>
                    </a:lnTo>
                    <a:cubicBezTo>
                      <a:pt x="1766" y="4593"/>
                      <a:pt x="1571" y="4827"/>
                      <a:pt x="1519" y="4905"/>
                    </a:cubicBezTo>
                    <a:cubicBezTo>
                      <a:pt x="1480" y="4957"/>
                      <a:pt x="1467" y="4983"/>
                      <a:pt x="1467" y="5034"/>
                    </a:cubicBezTo>
                    <a:cubicBezTo>
                      <a:pt x="974" y="5242"/>
                      <a:pt x="26" y="5683"/>
                      <a:pt x="52" y="5800"/>
                    </a:cubicBezTo>
                    <a:cubicBezTo>
                      <a:pt x="65" y="5852"/>
                      <a:pt x="39" y="6592"/>
                      <a:pt x="1" y="7630"/>
                    </a:cubicBezTo>
                    <a:lnTo>
                      <a:pt x="13" y="7630"/>
                    </a:lnTo>
                    <a:lnTo>
                      <a:pt x="5932" y="7007"/>
                    </a:lnTo>
                    <a:cubicBezTo>
                      <a:pt x="5673" y="5995"/>
                      <a:pt x="5491" y="5268"/>
                      <a:pt x="5491" y="5229"/>
                    </a:cubicBezTo>
                    <a:cubicBezTo>
                      <a:pt x="5491" y="5086"/>
                      <a:pt x="4401" y="4853"/>
                      <a:pt x="3907" y="4749"/>
                    </a:cubicBezTo>
                    <a:cubicBezTo>
                      <a:pt x="3804" y="4593"/>
                      <a:pt x="3609" y="4295"/>
                      <a:pt x="3531" y="4269"/>
                    </a:cubicBezTo>
                    <a:lnTo>
                      <a:pt x="3505" y="4269"/>
                    </a:lnTo>
                    <a:lnTo>
                      <a:pt x="3492" y="4048"/>
                    </a:lnTo>
                    <a:cubicBezTo>
                      <a:pt x="3544" y="3957"/>
                      <a:pt x="3596" y="3853"/>
                      <a:pt x="3609" y="3762"/>
                    </a:cubicBezTo>
                    <a:cubicBezTo>
                      <a:pt x="3648" y="3516"/>
                      <a:pt x="3622" y="3295"/>
                      <a:pt x="3622" y="3256"/>
                    </a:cubicBezTo>
                    <a:cubicBezTo>
                      <a:pt x="3661" y="3191"/>
                      <a:pt x="3985" y="2776"/>
                      <a:pt x="3972" y="2555"/>
                    </a:cubicBezTo>
                    <a:cubicBezTo>
                      <a:pt x="3959" y="2439"/>
                      <a:pt x="3920" y="2361"/>
                      <a:pt x="3843" y="2309"/>
                    </a:cubicBezTo>
                    <a:cubicBezTo>
                      <a:pt x="3800" y="2287"/>
                      <a:pt x="3757" y="2278"/>
                      <a:pt x="3718" y="2278"/>
                    </a:cubicBezTo>
                    <a:cubicBezTo>
                      <a:pt x="3687" y="2278"/>
                      <a:pt x="3658" y="2284"/>
                      <a:pt x="3635" y="2296"/>
                    </a:cubicBezTo>
                    <a:lnTo>
                      <a:pt x="3570" y="2322"/>
                    </a:lnTo>
                    <a:lnTo>
                      <a:pt x="3518" y="1660"/>
                    </a:lnTo>
                    <a:cubicBezTo>
                      <a:pt x="3881" y="1595"/>
                      <a:pt x="4011" y="1543"/>
                      <a:pt x="4050" y="1517"/>
                    </a:cubicBezTo>
                    <a:cubicBezTo>
                      <a:pt x="4063" y="1491"/>
                      <a:pt x="4063" y="1491"/>
                      <a:pt x="4063" y="1478"/>
                    </a:cubicBezTo>
                    <a:cubicBezTo>
                      <a:pt x="4063" y="1426"/>
                      <a:pt x="3894" y="1257"/>
                      <a:pt x="3804" y="1167"/>
                    </a:cubicBezTo>
                    <a:cubicBezTo>
                      <a:pt x="3959" y="1141"/>
                      <a:pt x="4466" y="1037"/>
                      <a:pt x="4479" y="764"/>
                    </a:cubicBezTo>
                    <a:cubicBezTo>
                      <a:pt x="4479" y="660"/>
                      <a:pt x="4401" y="556"/>
                      <a:pt x="4271" y="479"/>
                    </a:cubicBezTo>
                    <a:cubicBezTo>
                      <a:pt x="4118" y="377"/>
                      <a:pt x="3892" y="307"/>
                      <a:pt x="3746" y="307"/>
                    </a:cubicBezTo>
                    <a:cubicBezTo>
                      <a:pt x="3707" y="307"/>
                      <a:pt x="3673" y="312"/>
                      <a:pt x="3648" y="323"/>
                    </a:cubicBezTo>
                    <a:cubicBezTo>
                      <a:pt x="3544" y="375"/>
                      <a:pt x="3388" y="427"/>
                      <a:pt x="3284" y="466"/>
                    </a:cubicBezTo>
                    <a:cubicBezTo>
                      <a:pt x="3362" y="388"/>
                      <a:pt x="3466" y="245"/>
                      <a:pt x="3453" y="154"/>
                    </a:cubicBezTo>
                    <a:cubicBezTo>
                      <a:pt x="3453" y="102"/>
                      <a:pt x="3427" y="76"/>
                      <a:pt x="3388" y="50"/>
                    </a:cubicBezTo>
                    <a:cubicBezTo>
                      <a:pt x="3325" y="17"/>
                      <a:pt x="3244" y="1"/>
                      <a:pt x="31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p:nvPr/>
            </p:nvSpPr>
            <p:spPr>
              <a:xfrm>
                <a:off x="1452677" y="3574099"/>
                <a:ext cx="70425" cy="69475"/>
              </a:xfrm>
              <a:custGeom>
                <a:avLst/>
                <a:gdLst/>
                <a:ahLst/>
                <a:cxnLst/>
                <a:rect l="l" t="t" r="r" b="b"/>
                <a:pathLst>
                  <a:path w="2817" h="2779" extrusionOk="0">
                    <a:moveTo>
                      <a:pt x="1404" y="0"/>
                    </a:moveTo>
                    <a:cubicBezTo>
                      <a:pt x="649" y="0"/>
                      <a:pt x="26" y="605"/>
                      <a:pt x="13" y="1363"/>
                    </a:cubicBezTo>
                    <a:cubicBezTo>
                      <a:pt x="0" y="2142"/>
                      <a:pt x="610" y="2778"/>
                      <a:pt x="1389" y="2778"/>
                    </a:cubicBezTo>
                    <a:cubicBezTo>
                      <a:pt x="1397" y="2778"/>
                      <a:pt x="1405" y="2778"/>
                      <a:pt x="1413" y="2778"/>
                    </a:cubicBezTo>
                    <a:cubicBezTo>
                      <a:pt x="2168" y="2778"/>
                      <a:pt x="2791" y="2173"/>
                      <a:pt x="2804" y="1415"/>
                    </a:cubicBezTo>
                    <a:cubicBezTo>
                      <a:pt x="2817" y="636"/>
                      <a:pt x="2194" y="13"/>
                      <a:pt x="1428" y="0"/>
                    </a:cubicBezTo>
                    <a:cubicBezTo>
                      <a:pt x="1420" y="0"/>
                      <a:pt x="1412" y="0"/>
                      <a:pt x="1404"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flipH="1">
                <a:off x="1459985" y="3564349"/>
                <a:ext cx="47725" cy="56825"/>
              </a:xfrm>
              <a:custGeom>
                <a:avLst/>
                <a:gdLst/>
                <a:ahLst/>
                <a:cxnLst/>
                <a:rect l="l" t="t" r="r" b="b"/>
                <a:pathLst>
                  <a:path w="1909" h="2273" fill="none" extrusionOk="0">
                    <a:moveTo>
                      <a:pt x="1" y="1520"/>
                    </a:moveTo>
                    <a:lnTo>
                      <a:pt x="637" y="2272"/>
                    </a:lnTo>
                    <a:lnTo>
                      <a:pt x="1909" y="1"/>
                    </a:lnTo>
                  </a:path>
                </a:pathLst>
              </a:custGeom>
              <a:noFill/>
              <a:ln w="12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1050645" y="3728770"/>
                <a:ext cx="489384" cy="44925"/>
              </a:xfrm>
              <a:custGeom>
                <a:avLst/>
                <a:gdLst/>
                <a:ahLst/>
                <a:cxnLst/>
                <a:rect l="l" t="t" r="r" b="b"/>
                <a:pathLst>
                  <a:path w="12176" h="1104" fill="none" extrusionOk="0">
                    <a:moveTo>
                      <a:pt x="0" y="1104"/>
                    </a:moveTo>
                    <a:lnTo>
                      <a:pt x="1217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p:nvPr/>
            </p:nvSpPr>
            <p:spPr>
              <a:xfrm>
                <a:off x="1056170" y="3773245"/>
                <a:ext cx="489384" cy="44921"/>
              </a:xfrm>
              <a:custGeom>
                <a:avLst/>
                <a:gdLst/>
                <a:ahLst/>
                <a:cxnLst/>
                <a:rect l="l" t="t" r="r" b="b"/>
                <a:pathLst>
                  <a:path w="12176" h="1118" fill="none" extrusionOk="0">
                    <a:moveTo>
                      <a:pt x="0" y="1117"/>
                    </a:moveTo>
                    <a:lnTo>
                      <a:pt x="1217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1202826" y="3817156"/>
                <a:ext cx="344621" cy="32483"/>
              </a:xfrm>
              <a:custGeom>
                <a:avLst/>
                <a:gdLst/>
                <a:ahLst/>
                <a:cxnLst/>
                <a:rect l="l" t="t" r="r" b="b"/>
                <a:pathLst>
                  <a:path w="6530" h="598" fill="none" extrusionOk="0">
                    <a:moveTo>
                      <a:pt x="1" y="597"/>
                    </a:moveTo>
                    <a:lnTo>
                      <a:pt x="653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1"/>
              <p:cNvSpPr/>
              <p:nvPr/>
            </p:nvSpPr>
            <p:spPr>
              <a:xfrm>
                <a:off x="1061675" y="3852200"/>
                <a:ext cx="111000" cy="10100"/>
              </a:xfrm>
              <a:custGeom>
                <a:avLst/>
                <a:gdLst/>
                <a:ahLst/>
                <a:cxnLst/>
                <a:rect l="l" t="t" r="r" b="b"/>
                <a:pathLst>
                  <a:path w="4440" h="404" fill="none" extrusionOk="0">
                    <a:moveTo>
                      <a:pt x="1" y="403"/>
                    </a:moveTo>
                    <a:lnTo>
                      <a:pt x="4440"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1067199" y="3861829"/>
                <a:ext cx="482870" cy="44926"/>
              </a:xfrm>
              <a:custGeom>
                <a:avLst/>
                <a:gdLst/>
                <a:ahLst/>
                <a:cxnLst/>
                <a:rect l="l" t="t" r="r" b="b"/>
                <a:pathLst>
                  <a:path w="12176" h="1117" fill="none" extrusionOk="0">
                    <a:moveTo>
                      <a:pt x="0" y="1117"/>
                    </a:moveTo>
                    <a:lnTo>
                      <a:pt x="1217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p:nvPr/>
            </p:nvSpPr>
            <p:spPr>
              <a:xfrm>
                <a:off x="1271625" y="3914850"/>
                <a:ext cx="293700" cy="28250"/>
              </a:xfrm>
              <a:custGeom>
                <a:avLst/>
                <a:gdLst/>
                <a:ahLst/>
                <a:cxnLst/>
                <a:rect l="l" t="t" r="r" b="b"/>
                <a:pathLst>
                  <a:path w="11748" h="1130" fill="none" extrusionOk="0">
                    <a:moveTo>
                      <a:pt x="1" y="1129"/>
                    </a:moveTo>
                    <a:lnTo>
                      <a:pt x="1174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a:off x="1075625" y="3945350"/>
                <a:ext cx="173650" cy="16575"/>
              </a:xfrm>
              <a:custGeom>
                <a:avLst/>
                <a:gdLst/>
                <a:ahLst/>
                <a:cxnLst/>
                <a:rect l="l" t="t" r="r" b="b"/>
                <a:pathLst>
                  <a:path w="6946" h="663" fill="none" extrusionOk="0">
                    <a:moveTo>
                      <a:pt x="1" y="662"/>
                    </a:moveTo>
                    <a:lnTo>
                      <a:pt x="694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1454975" y="3975850"/>
                <a:ext cx="118450" cy="11375"/>
              </a:xfrm>
              <a:custGeom>
                <a:avLst/>
                <a:gdLst/>
                <a:ahLst/>
                <a:cxnLst/>
                <a:rect l="l" t="t" r="r" b="b"/>
                <a:pathLst>
                  <a:path w="4738" h="455" fill="none" extrusionOk="0">
                    <a:moveTo>
                      <a:pt x="0" y="454"/>
                    </a:moveTo>
                    <a:lnTo>
                      <a:pt x="4738"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1"/>
              <p:cNvSpPr/>
              <p:nvPr/>
            </p:nvSpPr>
            <p:spPr>
              <a:xfrm>
                <a:off x="1083750" y="3990450"/>
                <a:ext cx="337500" cy="32475"/>
              </a:xfrm>
              <a:custGeom>
                <a:avLst/>
                <a:gdLst/>
                <a:ahLst/>
                <a:cxnLst/>
                <a:rect l="l" t="t" r="r" b="b"/>
                <a:pathLst>
                  <a:path w="13500" h="1299" fill="none" extrusionOk="0">
                    <a:moveTo>
                      <a:pt x="0" y="1298"/>
                    </a:moveTo>
                    <a:lnTo>
                      <a:pt x="13499"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1"/>
              <p:cNvSpPr/>
              <p:nvPr/>
            </p:nvSpPr>
            <p:spPr>
              <a:xfrm>
                <a:off x="1492925" y="4036525"/>
                <a:ext cx="88950" cy="8450"/>
              </a:xfrm>
              <a:custGeom>
                <a:avLst/>
                <a:gdLst/>
                <a:ahLst/>
                <a:cxnLst/>
                <a:rect l="l" t="t" r="r" b="b"/>
                <a:pathLst>
                  <a:path w="3558" h="338" fill="none" extrusionOk="0">
                    <a:moveTo>
                      <a:pt x="1" y="338"/>
                    </a:moveTo>
                    <a:lnTo>
                      <a:pt x="355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1"/>
              <p:cNvSpPr/>
              <p:nvPr/>
            </p:nvSpPr>
            <p:spPr>
              <a:xfrm>
                <a:off x="1235275" y="4048200"/>
                <a:ext cx="227500" cy="21775"/>
              </a:xfrm>
              <a:custGeom>
                <a:avLst/>
                <a:gdLst/>
                <a:ahLst/>
                <a:cxnLst/>
                <a:rect l="l" t="t" r="r" b="b"/>
                <a:pathLst>
                  <a:path w="9100" h="871" fill="none" extrusionOk="0">
                    <a:moveTo>
                      <a:pt x="1" y="870"/>
                    </a:moveTo>
                    <a:lnTo>
                      <a:pt x="9100"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1"/>
              <p:cNvSpPr/>
              <p:nvPr/>
            </p:nvSpPr>
            <p:spPr>
              <a:xfrm>
                <a:off x="1092175" y="4071900"/>
                <a:ext cx="122050" cy="11700"/>
              </a:xfrm>
              <a:custGeom>
                <a:avLst/>
                <a:gdLst/>
                <a:ahLst/>
                <a:cxnLst/>
                <a:rect l="l" t="t" r="r" b="b"/>
                <a:pathLst>
                  <a:path w="4882" h="468" fill="none" extrusionOk="0">
                    <a:moveTo>
                      <a:pt x="1" y="467"/>
                    </a:moveTo>
                    <a:lnTo>
                      <a:pt x="488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1"/>
              <p:cNvSpPr/>
              <p:nvPr/>
            </p:nvSpPr>
            <p:spPr>
              <a:xfrm>
                <a:off x="1493575" y="4097525"/>
                <a:ext cx="96725" cy="9450"/>
              </a:xfrm>
              <a:custGeom>
                <a:avLst/>
                <a:gdLst/>
                <a:ahLst/>
                <a:cxnLst/>
                <a:rect l="l" t="t" r="r" b="b"/>
                <a:pathLst>
                  <a:path w="3869" h="378" fill="none" extrusionOk="0">
                    <a:moveTo>
                      <a:pt x="1" y="377"/>
                    </a:moveTo>
                    <a:lnTo>
                      <a:pt x="3869"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1"/>
              <p:cNvSpPr/>
              <p:nvPr/>
            </p:nvSpPr>
            <p:spPr>
              <a:xfrm>
                <a:off x="1100625" y="4112450"/>
                <a:ext cx="334900" cy="32150"/>
              </a:xfrm>
              <a:custGeom>
                <a:avLst/>
                <a:gdLst/>
                <a:ahLst/>
                <a:cxnLst/>
                <a:rect l="l" t="t" r="r" b="b"/>
                <a:pathLst>
                  <a:path w="13396" h="1286" fill="none" extrusionOk="0">
                    <a:moveTo>
                      <a:pt x="0" y="1286"/>
                    </a:moveTo>
                    <a:lnTo>
                      <a:pt x="1339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1"/>
              <p:cNvSpPr/>
              <p:nvPr/>
            </p:nvSpPr>
            <p:spPr>
              <a:xfrm>
                <a:off x="1238525" y="4158200"/>
                <a:ext cx="359900" cy="34750"/>
              </a:xfrm>
              <a:custGeom>
                <a:avLst/>
                <a:gdLst/>
                <a:ahLst/>
                <a:cxnLst/>
                <a:rect l="l" t="t" r="r" b="b"/>
                <a:pathLst>
                  <a:path w="14396" h="1390" fill="none" extrusionOk="0">
                    <a:moveTo>
                      <a:pt x="1" y="1390"/>
                    </a:moveTo>
                    <a:lnTo>
                      <a:pt x="1439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1"/>
              <p:cNvSpPr/>
              <p:nvPr/>
            </p:nvSpPr>
            <p:spPr>
              <a:xfrm>
                <a:off x="1108725" y="4197475"/>
                <a:ext cx="83425" cy="7800"/>
              </a:xfrm>
              <a:custGeom>
                <a:avLst/>
                <a:gdLst/>
                <a:ahLst/>
                <a:cxnLst/>
                <a:rect l="l" t="t" r="r" b="b"/>
                <a:pathLst>
                  <a:path w="3337" h="312" fill="none" extrusionOk="0">
                    <a:moveTo>
                      <a:pt x="1" y="312"/>
                    </a:moveTo>
                    <a:lnTo>
                      <a:pt x="333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1"/>
              <p:cNvSpPr/>
              <p:nvPr/>
            </p:nvSpPr>
            <p:spPr>
              <a:xfrm>
                <a:off x="1382925" y="4219225"/>
                <a:ext cx="223925" cy="21425"/>
              </a:xfrm>
              <a:custGeom>
                <a:avLst/>
                <a:gdLst/>
                <a:ahLst/>
                <a:cxnLst/>
                <a:rect l="l" t="t" r="r" b="b"/>
                <a:pathLst>
                  <a:path w="8957" h="857" fill="none" extrusionOk="0">
                    <a:moveTo>
                      <a:pt x="1" y="857"/>
                    </a:moveTo>
                    <a:lnTo>
                      <a:pt x="895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1"/>
              <p:cNvSpPr/>
              <p:nvPr/>
            </p:nvSpPr>
            <p:spPr>
              <a:xfrm>
                <a:off x="1117175" y="4243550"/>
                <a:ext cx="234950" cy="22750"/>
              </a:xfrm>
              <a:custGeom>
                <a:avLst/>
                <a:gdLst/>
                <a:ahLst/>
                <a:cxnLst/>
                <a:rect l="l" t="t" r="r" b="b"/>
                <a:pathLst>
                  <a:path w="9398" h="910" fill="none" extrusionOk="0">
                    <a:moveTo>
                      <a:pt x="0" y="909"/>
                    </a:moveTo>
                    <a:lnTo>
                      <a:pt x="9398"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1"/>
              <p:cNvSpPr/>
              <p:nvPr/>
            </p:nvSpPr>
            <p:spPr>
              <a:xfrm>
                <a:off x="1576650" y="4279900"/>
                <a:ext cx="38325" cy="3900"/>
              </a:xfrm>
              <a:custGeom>
                <a:avLst/>
                <a:gdLst/>
                <a:ahLst/>
                <a:cxnLst/>
                <a:rect l="l" t="t" r="r" b="b"/>
                <a:pathLst>
                  <a:path w="1533" h="156" fill="none" extrusionOk="0">
                    <a:moveTo>
                      <a:pt x="1" y="156"/>
                    </a:moveTo>
                    <a:lnTo>
                      <a:pt x="1532"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1"/>
              <p:cNvSpPr/>
              <p:nvPr/>
            </p:nvSpPr>
            <p:spPr>
              <a:xfrm>
                <a:off x="1355025" y="4287025"/>
                <a:ext cx="187900" cy="18200"/>
              </a:xfrm>
              <a:custGeom>
                <a:avLst/>
                <a:gdLst/>
                <a:ahLst/>
                <a:cxnLst/>
                <a:rect l="l" t="t" r="r" b="b"/>
                <a:pathLst>
                  <a:path w="7516" h="728" fill="none" extrusionOk="0">
                    <a:moveTo>
                      <a:pt x="0" y="728"/>
                    </a:moveTo>
                    <a:lnTo>
                      <a:pt x="7516"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1"/>
              <p:cNvSpPr/>
              <p:nvPr/>
            </p:nvSpPr>
            <p:spPr>
              <a:xfrm>
                <a:off x="1125275" y="4308125"/>
                <a:ext cx="196675" cy="19175"/>
              </a:xfrm>
              <a:custGeom>
                <a:avLst/>
                <a:gdLst/>
                <a:ahLst/>
                <a:cxnLst/>
                <a:rect l="l" t="t" r="r" b="b"/>
                <a:pathLst>
                  <a:path w="7867" h="767" fill="none" extrusionOk="0">
                    <a:moveTo>
                      <a:pt x="1" y="766"/>
                    </a:moveTo>
                    <a:lnTo>
                      <a:pt x="7866"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1"/>
              <p:cNvSpPr/>
              <p:nvPr/>
            </p:nvSpPr>
            <p:spPr>
              <a:xfrm>
                <a:off x="881250" y="3745400"/>
                <a:ext cx="175575" cy="651650"/>
              </a:xfrm>
              <a:custGeom>
                <a:avLst/>
                <a:gdLst/>
                <a:ahLst/>
                <a:cxnLst/>
                <a:rect l="l" t="t" r="r" b="b"/>
                <a:pathLst>
                  <a:path w="7023" h="26066" extrusionOk="0">
                    <a:moveTo>
                      <a:pt x="4172" y="1"/>
                    </a:moveTo>
                    <a:cubicBezTo>
                      <a:pt x="3336" y="1"/>
                      <a:pt x="2467" y="68"/>
                      <a:pt x="2467" y="327"/>
                    </a:cubicBezTo>
                    <a:cubicBezTo>
                      <a:pt x="2467" y="807"/>
                      <a:pt x="2623" y="3209"/>
                      <a:pt x="2311" y="4312"/>
                    </a:cubicBezTo>
                    <a:cubicBezTo>
                      <a:pt x="2000" y="5415"/>
                      <a:pt x="1727" y="6466"/>
                      <a:pt x="1312" y="7777"/>
                    </a:cubicBezTo>
                    <a:cubicBezTo>
                      <a:pt x="897" y="9088"/>
                      <a:pt x="1" y="12022"/>
                      <a:pt x="1" y="12022"/>
                    </a:cubicBezTo>
                    <a:lnTo>
                      <a:pt x="1312" y="26066"/>
                    </a:lnTo>
                    <a:cubicBezTo>
                      <a:pt x="1312" y="26066"/>
                      <a:pt x="4985" y="21653"/>
                      <a:pt x="5141" y="21445"/>
                    </a:cubicBezTo>
                    <a:cubicBezTo>
                      <a:pt x="5297" y="21237"/>
                      <a:pt x="6088" y="19200"/>
                      <a:pt x="6037" y="17837"/>
                    </a:cubicBezTo>
                    <a:cubicBezTo>
                      <a:pt x="5985" y="16474"/>
                      <a:pt x="5193" y="13372"/>
                      <a:pt x="5193" y="13060"/>
                    </a:cubicBezTo>
                    <a:cubicBezTo>
                      <a:pt x="5193" y="12749"/>
                      <a:pt x="5245" y="11334"/>
                      <a:pt x="5245" y="10607"/>
                    </a:cubicBezTo>
                    <a:cubicBezTo>
                      <a:pt x="5245" y="9867"/>
                      <a:pt x="6400" y="8816"/>
                      <a:pt x="6711" y="7557"/>
                    </a:cubicBezTo>
                    <a:cubicBezTo>
                      <a:pt x="7023" y="6298"/>
                      <a:pt x="6024" y="119"/>
                      <a:pt x="5660" y="67"/>
                    </a:cubicBezTo>
                    <a:cubicBezTo>
                      <a:pt x="5498" y="44"/>
                      <a:pt x="4846" y="1"/>
                      <a:pt x="4172" y="1"/>
                    </a:cubicBez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1"/>
              <p:cNvSpPr/>
              <p:nvPr/>
            </p:nvSpPr>
            <p:spPr>
              <a:xfrm>
                <a:off x="881250" y="3741875"/>
                <a:ext cx="175575" cy="655175"/>
              </a:xfrm>
              <a:custGeom>
                <a:avLst/>
                <a:gdLst/>
                <a:ahLst/>
                <a:cxnLst/>
                <a:rect l="l" t="t" r="r" b="b"/>
                <a:pathLst>
                  <a:path w="7023" h="26207" fill="none" extrusionOk="0">
                    <a:moveTo>
                      <a:pt x="1" y="12163"/>
                    </a:moveTo>
                    <a:cubicBezTo>
                      <a:pt x="1" y="12163"/>
                      <a:pt x="897" y="9229"/>
                      <a:pt x="1312" y="7918"/>
                    </a:cubicBezTo>
                    <a:cubicBezTo>
                      <a:pt x="1727" y="6607"/>
                      <a:pt x="2000" y="5556"/>
                      <a:pt x="2311" y="4453"/>
                    </a:cubicBezTo>
                    <a:cubicBezTo>
                      <a:pt x="2623" y="3350"/>
                      <a:pt x="2467" y="948"/>
                      <a:pt x="2467" y="468"/>
                    </a:cubicBezTo>
                    <a:cubicBezTo>
                      <a:pt x="2467" y="1"/>
                      <a:pt x="5297" y="157"/>
                      <a:pt x="5660" y="208"/>
                    </a:cubicBezTo>
                    <a:cubicBezTo>
                      <a:pt x="6024" y="260"/>
                      <a:pt x="7023" y="6439"/>
                      <a:pt x="6711" y="7698"/>
                    </a:cubicBezTo>
                    <a:cubicBezTo>
                      <a:pt x="6400" y="8957"/>
                      <a:pt x="5245" y="10008"/>
                      <a:pt x="5245" y="10748"/>
                    </a:cubicBezTo>
                    <a:cubicBezTo>
                      <a:pt x="5245" y="11475"/>
                      <a:pt x="5193" y="12890"/>
                      <a:pt x="5193" y="13201"/>
                    </a:cubicBezTo>
                    <a:cubicBezTo>
                      <a:pt x="5193" y="13513"/>
                      <a:pt x="5985" y="16615"/>
                      <a:pt x="6037" y="17978"/>
                    </a:cubicBezTo>
                    <a:cubicBezTo>
                      <a:pt x="6088" y="19341"/>
                      <a:pt x="5297" y="21378"/>
                      <a:pt x="5141" y="21586"/>
                    </a:cubicBezTo>
                    <a:cubicBezTo>
                      <a:pt x="4985" y="21794"/>
                      <a:pt x="1312" y="26207"/>
                      <a:pt x="1312" y="262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950700" y="3753575"/>
                <a:ext cx="57800" cy="81450"/>
              </a:xfrm>
              <a:custGeom>
                <a:avLst/>
                <a:gdLst/>
                <a:ahLst/>
                <a:cxnLst/>
                <a:rect l="l" t="t" r="r" b="b"/>
                <a:pathLst>
                  <a:path w="2312" h="3258" fill="none" extrusionOk="0">
                    <a:moveTo>
                      <a:pt x="1" y="3258"/>
                    </a:moveTo>
                    <a:cubicBezTo>
                      <a:pt x="1" y="3258"/>
                      <a:pt x="1208" y="2726"/>
                      <a:pt x="2207" y="3141"/>
                    </a:cubicBezTo>
                    <a:cubicBezTo>
                      <a:pt x="2207" y="3141"/>
                      <a:pt x="2311" y="688"/>
                      <a:pt x="172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936425" y="3884650"/>
                <a:ext cx="44475" cy="10425"/>
              </a:xfrm>
              <a:custGeom>
                <a:avLst/>
                <a:gdLst/>
                <a:ahLst/>
                <a:cxnLst/>
                <a:rect l="l" t="t" r="r" b="b"/>
                <a:pathLst>
                  <a:path w="1779" h="417" fill="none" extrusionOk="0">
                    <a:moveTo>
                      <a:pt x="1" y="209"/>
                    </a:moveTo>
                    <a:cubicBezTo>
                      <a:pt x="1" y="209"/>
                      <a:pt x="779" y="416"/>
                      <a:pt x="1779"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940325" y="3860975"/>
                <a:ext cx="57450" cy="15925"/>
              </a:xfrm>
              <a:custGeom>
                <a:avLst/>
                <a:gdLst/>
                <a:ahLst/>
                <a:cxnLst/>
                <a:rect l="l" t="t" r="r" b="b"/>
                <a:pathLst>
                  <a:path w="2298" h="637" fill="none" extrusionOk="0">
                    <a:moveTo>
                      <a:pt x="0" y="636"/>
                    </a:moveTo>
                    <a:cubicBezTo>
                      <a:pt x="0" y="636"/>
                      <a:pt x="1104" y="0"/>
                      <a:pt x="2298" y="48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1"/>
              <p:cNvSpPr/>
              <p:nvPr/>
            </p:nvSpPr>
            <p:spPr>
              <a:xfrm>
                <a:off x="952000" y="3853175"/>
                <a:ext cx="39300" cy="10425"/>
              </a:xfrm>
              <a:custGeom>
                <a:avLst/>
                <a:gdLst/>
                <a:ahLst/>
                <a:cxnLst/>
                <a:rect l="l" t="t" r="r" b="b"/>
                <a:pathLst>
                  <a:path w="1572" h="417" fill="none" extrusionOk="0">
                    <a:moveTo>
                      <a:pt x="1571" y="364"/>
                    </a:moveTo>
                    <a:cubicBezTo>
                      <a:pt x="1571" y="364"/>
                      <a:pt x="792" y="1"/>
                      <a:pt x="1" y="41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1"/>
              <p:cNvSpPr/>
              <p:nvPr/>
            </p:nvSpPr>
            <p:spPr>
              <a:xfrm>
                <a:off x="628475" y="4422725"/>
                <a:ext cx="292075" cy="250800"/>
              </a:xfrm>
              <a:custGeom>
                <a:avLst/>
                <a:gdLst/>
                <a:ahLst/>
                <a:cxnLst/>
                <a:rect l="l" t="t" r="r" b="b"/>
                <a:pathLst>
                  <a:path w="11683" h="10032" extrusionOk="0">
                    <a:moveTo>
                      <a:pt x="3038" y="1"/>
                    </a:moveTo>
                    <a:cubicBezTo>
                      <a:pt x="2530" y="1"/>
                      <a:pt x="2220" y="37"/>
                      <a:pt x="2220" y="37"/>
                    </a:cubicBezTo>
                    <a:lnTo>
                      <a:pt x="1" y="4347"/>
                    </a:lnTo>
                    <a:cubicBezTo>
                      <a:pt x="1" y="4347"/>
                      <a:pt x="377" y="4411"/>
                      <a:pt x="2999" y="5346"/>
                    </a:cubicBezTo>
                    <a:cubicBezTo>
                      <a:pt x="5608" y="6268"/>
                      <a:pt x="9463" y="10032"/>
                      <a:pt x="9463" y="10032"/>
                    </a:cubicBezTo>
                    <a:lnTo>
                      <a:pt x="11682" y="5411"/>
                    </a:lnTo>
                    <a:cubicBezTo>
                      <a:pt x="11682" y="5411"/>
                      <a:pt x="10917" y="3191"/>
                      <a:pt x="8230" y="1413"/>
                    </a:cubicBezTo>
                    <a:cubicBezTo>
                      <a:pt x="6357" y="188"/>
                      <a:pt x="4189" y="1"/>
                      <a:pt x="3038"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563575" y="4478150"/>
                <a:ext cx="354375" cy="414400"/>
              </a:xfrm>
              <a:custGeom>
                <a:avLst/>
                <a:gdLst/>
                <a:ahLst/>
                <a:cxnLst/>
                <a:rect l="l" t="t" r="r" b="b"/>
                <a:pathLst>
                  <a:path w="14175" h="16576" extrusionOk="0">
                    <a:moveTo>
                      <a:pt x="2636" y="1"/>
                    </a:moveTo>
                    <a:lnTo>
                      <a:pt x="1" y="4232"/>
                    </a:lnTo>
                    <a:cubicBezTo>
                      <a:pt x="2090" y="9061"/>
                      <a:pt x="5712" y="13279"/>
                      <a:pt x="11085" y="16576"/>
                    </a:cubicBezTo>
                    <a:lnTo>
                      <a:pt x="14175" y="7451"/>
                    </a:lnTo>
                    <a:cubicBezTo>
                      <a:pt x="14175" y="7451"/>
                      <a:pt x="12020" y="3298"/>
                      <a:pt x="9489" y="1922"/>
                    </a:cubicBezTo>
                    <a:cubicBezTo>
                      <a:pt x="6945" y="533"/>
                      <a:pt x="2636" y="1"/>
                      <a:pt x="2636"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1028575" y="3652000"/>
                <a:ext cx="503650" cy="38950"/>
              </a:xfrm>
              <a:custGeom>
                <a:avLst/>
                <a:gdLst/>
                <a:ahLst/>
                <a:cxnLst/>
                <a:rect l="l" t="t" r="r" b="b"/>
                <a:pathLst>
                  <a:path w="20146" h="1558" fill="none" extrusionOk="0">
                    <a:moveTo>
                      <a:pt x="1" y="1558"/>
                    </a:moveTo>
                    <a:lnTo>
                      <a:pt x="2014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41"/>
            <p:cNvSpPr/>
            <p:nvPr/>
          </p:nvSpPr>
          <p:spPr>
            <a:xfrm>
              <a:off x="5967003" y="2745378"/>
              <a:ext cx="71276" cy="147576"/>
            </a:xfrm>
            <a:custGeom>
              <a:avLst/>
              <a:gdLst/>
              <a:ahLst/>
              <a:cxnLst/>
              <a:rect l="l" t="t" r="r" b="b"/>
              <a:pathLst>
                <a:path w="897" h="1857" fill="none" extrusionOk="0">
                  <a:moveTo>
                    <a:pt x="533" y="1"/>
                  </a:moveTo>
                  <a:cubicBezTo>
                    <a:pt x="533" y="1"/>
                    <a:pt x="585" y="974"/>
                    <a:pt x="611" y="1104"/>
                  </a:cubicBezTo>
                  <a:cubicBezTo>
                    <a:pt x="637" y="1221"/>
                    <a:pt x="896" y="1325"/>
                    <a:pt x="701" y="1545"/>
                  </a:cubicBezTo>
                  <a:cubicBezTo>
                    <a:pt x="507" y="1753"/>
                    <a:pt x="143" y="1857"/>
                    <a:pt x="1" y="163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4"/>
          <p:cNvSpPr txBox="1">
            <a:spLocks noGrp="1"/>
          </p:cNvSpPr>
          <p:nvPr>
            <p:ph type="subTitle" idx="1"/>
          </p:nvPr>
        </p:nvSpPr>
        <p:spPr>
          <a:xfrm>
            <a:off x="2906486" y="1972599"/>
            <a:ext cx="2228850" cy="1312281"/>
          </a:xfrm>
          <a:prstGeom prst="rect">
            <a:avLst/>
          </a:prstGeom>
        </p:spPr>
        <p:txBody>
          <a:bodyPr spcFirstLastPara="1" wrap="square" lIns="91425" tIns="91425" rIns="91425" bIns="91425" anchor="t" anchorCtr="0">
            <a:noAutofit/>
          </a:bodyPr>
          <a:lstStyle/>
          <a:p>
            <a:r>
              <a:rPr lang="fr-CH" sz="1200" dirty="0">
                <a:effectLst/>
                <a:latin typeface="Times New Roman" panose="02020603050405020304" pitchFamily="18" charset="0"/>
                <a:ea typeface="Times New Roman" panose="02020603050405020304" pitchFamily="18" charset="0"/>
              </a:rPr>
              <a:t>Participation des riches comme des pauvres dans des systèmes de corruption.</a:t>
            </a:r>
          </a:p>
        </p:txBody>
      </p:sp>
      <p:sp>
        <p:nvSpPr>
          <p:cNvPr id="866" name="Google Shape;866;p44"/>
          <p:cNvSpPr txBox="1">
            <a:spLocks noGrp="1"/>
          </p:cNvSpPr>
          <p:nvPr>
            <p:ph type="subTitle" idx="2"/>
          </p:nvPr>
        </p:nvSpPr>
        <p:spPr>
          <a:xfrm>
            <a:off x="722375" y="1972600"/>
            <a:ext cx="1865704" cy="1712874"/>
          </a:xfrm>
          <a:prstGeom prst="rect">
            <a:avLst/>
          </a:prstGeom>
        </p:spPr>
        <p:txBody>
          <a:bodyPr spcFirstLastPara="1" wrap="square" lIns="91425" tIns="91425" rIns="91425" bIns="91425" anchor="t" anchorCtr="0">
            <a:noAutofit/>
          </a:bodyPr>
          <a:lstStyle/>
          <a:p>
            <a:r>
              <a:rPr lang="fr-CH" sz="1400" dirty="0">
                <a:effectLst/>
                <a:latin typeface="Times New Roman" panose="02020603050405020304" pitchFamily="18" charset="0"/>
                <a:ea typeface="Times New Roman" panose="02020603050405020304" pitchFamily="18" charset="0"/>
              </a:rPr>
              <a:t>Phénomène impliquant des individus de toutes catégories sociales, sans distinction de sexe.</a:t>
            </a:r>
          </a:p>
        </p:txBody>
      </p:sp>
      <p:sp>
        <p:nvSpPr>
          <p:cNvPr id="867" name="Google Shape;867;p44"/>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TYPOLOGIE DES ACTEURS</a:t>
            </a:r>
            <a:endParaRPr sz="3000" dirty="0">
              <a:solidFill>
                <a:schemeClr val="lt1"/>
              </a:solidFill>
              <a:latin typeface="Raleway"/>
              <a:ea typeface="Raleway"/>
              <a:cs typeface="Raleway"/>
              <a:sym typeface="Raleway"/>
            </a:endParaRPr>
          </a:p>
        </p:txBody>
      </p:sp>
      <p:grpSp>
        <p:nvGrpSpPr>
          <p:cNvPr id="868" name="Google Shape;868;p44"/>
          <p:cNvGrpSpPr/>
          <p:nvPr/>
        </p:nvGrpSpPr>
        <p:grpSpPr>
          <a:xfrm>
            <a:off x="7659641" y="3148027"/>
            <a:ext cx="1255550" cy="1658740"/>
            <a:chOff x="7243243" y="2660548"/>
            <a:chExt cx="1899007" cy="2499352"/>
          </a:xfrm>
        </p:grpSpPr>
        <p:grpSp>
          <p:nvGrpSpPr>
            <p:cNvPr id="869" name="Google Shape;869;p44"/>
            <p:cNvGrpSpPr/>
            <p:nvPr/>
          </p:nvGrpSpPr>
          <p:grpSpPr>
            <a:xfrm>
              <a:off x="7243243" y="2660548"/>
              <a:ext cx="1894455" cy="2487871"/>
              <a:chOff x="7243243" y="2660548"/>
              <a:chExt cx="1894455" cy="2487871"/>
            </a:xfrm>
          </p:grpSpPr>
          <p:grpSp>
            <p:nvGrpSpPr>
              <p:cNvPr id="870" name="Google Shape;870;p44"/>
              <p:cNvGrpSpPr/>
              <p:nvPr/>
            </p:nvGrpSpPr>
            <p:grpSpPr>
              <a:xfrm>
                <a:off x="7243243" y="2660548"/>
                <a:ext cx="1894455" cy="2487871"/>
                <a:chOff x="11976881" y="3310404"/>
                <a:chExt cx="2512873" cy="3299564"/>
              </a:xfrm>
            </p:grpSpPr>
            <p:sp>
              <p:nvSpPr>
                <p:cNvPr id="871" name="Google Shape;871;p44"/>
                <p:cNvSpPr/>
                <p:nvPr/>
              </p:nvSpPr>
              <p:spPr>
                <a:xfrm flipH="1">
                  <a:off x="13504499" y="4014015"/>
                  <a:ext cx="760966" cy="1837194"/>
                </a:xfrm>
                <a:custGeom>
                  <a:avLst/>
                  <a:gdLst/>
                  <a:ahLst/>
                  <a:cxnLst/>
                  <a:rect l="l" t="t" r="r" b="b"/>
                  <a:pathLst>
                    <a:path w="13785" h="33281" extrusionOk="0">
                      <a:moveTo>
                        <a:pt x="12941" y="0"/>
                      </a:moveTo>
                      <a:lnTo>
                        <a:pt x="9644" y="156"/>
                      </a:lnTo>
                      <a:cubicBezTo>
                        <a:pt x="9644" y="156"/>
                        <a:pt x="5556" y="2467"/>
                        <a:pt x="5452" y="2934"/>
                      </a:cubicBezTo>
                      <a:cubicBezTo>
                        <a:pt x="5348" y="3414"/>
                        <a:pt x="5556" y="8385"/>
                        <a:pt x="5400" y="8762"/>
                      </a:cubicBezTo>
                      <a:cubicBezTo>
                        <a:pt x="5244" y="9125"/>
                        <a:pt x="3038" y="12422"/>
                        <a:pt x="3038" y="14148"/>
                      </a:cubicBezTo>
                      <a:cubicBezTo>
                        <a:pt x="3038" y="15888"/>
                        <a:pt x="2986" y="25259"/>
                        <a:pt x="2986" y="25259"/>
                      </a:cubicBezTo>
                      <a:lnTo>
                        <a:pt x="0" y="30659"/>
                      </a:lnTo>
                      <a:lnTo>
                        <a:pt x="7230" y="33280"/>
                      </a:lnTo>
                      <a:lnTo>
                        <a:pt x="10852" y="27777"/>
                      </a:lnTo>
                      <a:cubicBezTo>
                        <a:pt x="10852" y="27777"/>
                        <a:pt x="13266" y="25635"/>
                        <a:pt x="13785" y="25103"/>
                      </a:cubicBezTo>
                      <a:lnTo>
                        <a:pt x="12941" y="0"/>
                      </a:ln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4"/>
                <p:cNvSpPr/>
                <p:nvPr/>
              </p:nvSpPr>
              <p:spPr>
                <a:xfrm flipH="1">
                  <a:off x="13692906" y="4242553"/>
                  <a:ext cx="144796" cy="69555"/>
                </a:xfrm>
                <a:custGeom>
                  <a:avLst/>
                  <a:gdLst/>
                  <a:ahLst/>
                  <a:cxnLst/>
                  <a:rect l="l" t="t" r="r" b="b"/>
                  <a:pathLst>
                    <a:path w="2623" h="1260" fill="none" extrusionOk="0">
                      <a:moveTo>
                        <a:pt x="0" y="1"/>
                      </a:moveTo>
                      <a:cubicBezTo>
                        <a:pt x="0" y="1"/>
                        <a:pt x="1947" y="585"/>
                        <a:pt x="2622" y="126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4"/>
                <p:cNvSpPr/>
                <p:nvPr/>
              </p:nvSpPr>
              <p:spPr>
                <a:xfrm flipH="1">
                  <a:off x="13715870" y="4425274"/>
                  <a:ext cx="89594" cy="8667"/>
                </a:xfrm>
                <a:custGeom>
                  <a:avLst/>
                  <a:gdLst/>
                  <a:ahLst/>
                  <a:cxnLst/>
                  <a:rect l="l" t="t" r="r" b="b"/>
                  <a:pathLst>
                    <a:path w="1623" h="157" fill="none" extrusionOk="0">
                      <a:moveTo>
                        <a:pt x="0" y="156"/>
                      </a:moveTo>
                      <a:cubicBezTo>
                        <a:pt x="0" y="156"/>
                        <a:pt x="572" y="1"/>
                        <a:pt x="1623" y="10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4"/>
                <p:cNvSpPr/>
                <p:nvPr/>
              </p:nvSpPr>
              <p:spPr>
                <a:xfrm flipH="1">
                  <a:off x="11976881" y="3310404"/>
                  <a:ext cx="1860103" cy="2395347"/>
                </a:xfrm>
                <a:custGeom>
                  <a:avLst/>
                  <a:gdLst/>
                  <a:ahLst/>
                  <a:cxnLst/>
                  <a:rect l="l" t="t" r="r" b="b"/>
                  <a:pathLst>
                    <a:path w="33696" h="43392" extrusionOk="0">
                      <a:moveTo>
                        <a:pt x="27842" y="0"/>
                      </a:moveTo>
                      <a:cubicBezTo>
                        <a:pt x="27842" y="0"/>
                        <a:pt x="13227" y="1311"/>
                        <a:pt x="8697" y="1311"/>
                      </a:cubicBezTo>
                      <a:cubicBezTo>
                        <a:pt x="4154" y="1311"/>
                        <a:pt x="0" y="1999"/>
                        <a:pt x="0" y="1999"/>
                      </a:cubicBezTo>
                      <a:lnTo>
                        <a:pt x="455" y="4777"/>
                      </a:lnTo>
                      <a:cubicBezTo>
                        <a:pt x="455" y="4777"/>
                        <a:pt x="5543" y="39394"/>
                        <a:pt x="5608" y="40627"/>
                      </a:cubicBezTo>
                      <a:cubicBezTo>
                        <a:pt x="5685" y="41860"/>
                        <a:pt x="5763" y="43392"/>
                        <a:pt x="5763" y="43392"/>
                      </a:cubicBezTo>
                      <a:cubicBezTo>
                        <a:pt x="5763" y="43392"/>
                        <a:pt x="11994" y="41860"/>
                        <a:pt x="16082" y="41315"/>
                      </a:cubicBezTo>
                      <a:cubicBezTo>
                        <a:pt x="20158" y="40783"/>
                        <a:pt x="33696" y="39627"/>
                        <a:pt x="33696" y="39627"/>
                      </a:cubicBezTo>
                      <a:cubicBezTo>
                        <a:pt x="33696" y="39627"/>
                        <a:pt x="30230" y="15849"/>
                        <a:pt x="29776" y="12694"/>
                      </a:cubicBezTo>
                      <a:cubicBezTo>
                        <a:pt x="29309" y="9540"/>
                        <a:pt x="27842" y="0"/>
                        <a:pt x="27842"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4"/>
                <p:cNvSpPr/>
                <p:nvPr/>
              </p:nvSpPr>
              <p:spPr>
                <a:xfrm flipH="1">
                  <a:off x="12333634" y="4040225"/>
                  <a:ext cx="1080620" cy="99197"/>
                </a:xfrm>
                <a:custGeom>
                  <a:avLst/>
                  <a:gdLst/>
                  <a:ahLst/>
                  <a:cxnLst/>
                  <a:rect l="l" t="t" r="r" b="b"/>
                  <a:pathLst>
                    <a:path w="12176" h="1104" fill="none" extrusionOk="0">
                      <a:moveTo>
                        <a:pt x="0" y="1104"/>
                      </a:moveTo>
                      <a:lnTo>
                        <a:pt x="1217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4"/>
                <p:cNvSpPr/>
                <p:nvPr/>
              </p:nvSpPr>
              <p:spPr>
                <a:xfrm flipH="1">
                  <a:off x="12321434" y="4138431"/>
                  <a:ext cx="1080620" cy="99192"/>
                </a:xfrm>
                <a:custGeom>
                  <a:avLst/>
                  <a:gdLst/>
                  <a:ahLst/>
                  <a:cxnLst/>
                  <a:rect l="l" t="t" r="r" b="b"/>
                  <a:pathLst>
                    <a:path w="12176" h="1118" fill="none" extrusionOk="0">
                      <a:moveTo>
                        <a:pt x="0" y="1117"/>
                      </a:moveTo>
                      <a:lnTo>
                        <a:pt x="1217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4"/>
                <p:cNvSpPr/>
                <p:nvPr/>
              </p:nvSpPr>
              <p:spPr>
                <a:xfrm flipH="1">
                  <a:off x="12317267" y="4235390"/>
                  <a:ext cx="760957" cy="71727"/>
                </a:xfrm>
                <a:custGeom>
                  <a:avLst/>
                  <a:gdLst/>
                  <a:ahLst/>
                  <a:cxnLst/>
                  <a:rect l="l" t="t" r="r" b="b"/>
                  <a:pathLst>
                    <a:path w="6530" h="598" fill="none" extrusionOk="0">
                      <a:moveTo>
                        <a:pt x="1" y="597"/>
                      </a:moveTo>
                      <a:lnTo>
                        <a:pt x="653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4"/>
                <p:cNvSpPr/>
                <p:nvPr/>
              </p:nvSpPr>
              <p:spPr>
                <a:xfrm flipH="1">
                  <a:off x="13144800" y="4312771"/>
                  <a:ext cx="245099" cy="22302"/>
                </a:xfrm>
                <a:custGeom>
                  <a:avLst/>
                  <a:gdLst/>
                  <a:ahLst/>
                  <a:cxnLst/>
                  <a:rect l="l" t="t" r="r" b="b"/>
                  <a:pathLst>
                    <a:path w="4440" h="404" fill="none" extrusionOk="0">
                      <a:moveTo>
                        <a:pt x="1" y="403"/>
                      </a:moveTo>
                      <a:lnTo>
                        <a:pt x="4440"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4"/>
                <p:cNvSpPr/>
                <p:nvPr/>
              </p:nvSpPr>
              <p:spPr>
                <a:xfrm flipH="1">
                  <a:off x="12311479" y="4334032"/>
                  <a:ext cx="1066222" cy="99201"/>
                </a:xfrm>
                <a:custGeom>
                  <a:avLst/>
                  <a:gdLst/>
                  <a:ahLst/>
                  <a:cxnLst/>
                  <a:rect l="l" t="t" r="r" b="b"/>
                  <a:pathLst>
                    <a:path w="12176" h="1117" fill="none" extrusionOk="0">
                      <a:moveTo>
                        <a:pt x="0" y="1117"/>
                      </a:moveTo>
                      <a:lnTo>
                        <a:pt x="1217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4"/>
                <p:cNvSpPr/>
                <p:nvPr/>
              </p:nvSpPr>
              <p:spPr>
                <a:xfrm flipH="1">
                  <a:off x="12277789" y="4451108"/>
                  <a:ext cx="648519" cy="62379"/>
                </a:xfrm>
                <a:custGeom>
                  <a:avLst/>
                  <a:gdLst/>
                  <a:ahLst/>
                  <a:cxnLst/>
                  <a:rect l="l" t="t" r="r" b="b"/>
                  <a:pathLst>
                    <a:path w="11748" h="1130" fill="none" extrusionOk="0">
                      <a:moveTo>
                        <a:pt x="1" y="1129"/>
                      </a:moveTo>
                      <a:lnTo>
                        <a:pt x="1174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4"/>
                <p:cNvSpPr/>
                <p:nvPr/>
              </p:nvSpPr>
              <p:spPr>
                <a:xfrm flipH="1">
                  <a:off x="12975659" y="4518455"/>
                  <a:ext cx="383437" cy="36599"/>
                </a:xfrm>
                <a:custGeom>
                  <a:avLst/>
                  <a:gdLst/>
                  <a:ahLst/>
                  <a:cxnLst/>
                  <a:rect l="l" t="t" r="r" b="b"/>
                  <a:pathLst>
                    <a:path w="6946" h="663" fill="none" extrusionOk="0">
                      <a:moveTo>
                        <a:pt x="1" y="662"/>
                      </a:moveTo>
                      <a:lnTo>
                        <a:pt x="694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4"/>
                <p:cNvSpPr/>
                <p:nvPr/>
              </p:nvSpPr>
              <p:spPr>
                <a:xfrm flipH="1">
                  <a:off x="12259904" y="4585802"/>
                  <a:ext cx="261549" cy="25117"/>
                </a:xfrm>
                <a:custGeom>
                  <a:avLst/>
                  <a:gdLst/>
                  <a:ahLst/>
                  <a:cxnLst/>
                  <a:rect l="l" t="t" r="r" b="b"/>
                  <a:pathLst>
                    <a:path w="4738" h="455" fill="none" extrusionOk="0">
                      <a:moveTo>
                        <a:pt x="0" y="454"/>
                      </a:moveTo>
                      <a:lnTo>
                        <a:pt x="4738"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4"/>
                <p:cNvSpPr/>
                <p:nvPr/>
              </p:nvSpPr>
              <p:spPr>
                <a:xfrm flipH="1">
                  <a:off x="12595921" y="4618041"/>
                  <a:ext cx="745234" cy="71708"/>
                </a:xfrm>
                <a:custGeom>
                  <a:avLst/>
                  <a:gdLst/>
                  <a:ahLst/>
                  <a:cxnLst/>
                  <a:rect l="l" t="t" r="r" b="b"/>
                  <a:pathLst>
                    <a:path w="13500" h="1299" fill="none" extrusionOk="0">
                      <a:moveTo>
                        <a:pt x="0" y="1298"/>
                      </a:moveTo>
                      <a:lnTo>
                        <a:pt x="13499"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4"/>
                <p:cNvSpPr/>
                <p:nvPr/>
              </p:nvSpPr>
              <p:spPr>
                <a:xfrm flipH="1">
                  <a:off x="12241245" y="4719779"/>
                  <a:ext cx="196410" cy="18658"/>
                </a:xfrm>
                <a:custGeom>
                  <a:avLst/>
                  <a:gdLst/>
                  <a:ahLst/>
                  <a:cxnLst/>
                  <a:rect l="l" t="t" r="r" b="b"/>
                  <a:pathLst>
                    <a:path w="3558" h="338" fill="none" extrusionOk="0">
                      <a:moveTo>
                        <a:pt x="1" y="338"/>
                      </a:moveTo>
                      <a:lnTo>
                        <a:pt x="355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4"/>
                <p:cNvSpPr/>
                <p:nvPr/>
              </p:nvSpPr>
              <p:spPr>
                <a:xfrm flipH="1">
                  <a:off x="12504230" y="4745558"/>
                  <a:ext cx="502343" cy="48081"/>
                </a:xfrm>
                <a:custGeom>
                  <a:avLst/>
                  <a:gdLst/>
                  <a:ahLst/>
                  <a:cxnLst/>
                  <a:rect l="l" t="t" r="r" b="b"/>
                  <a:pathLst>
                    <a:path w="9100" h="871" fill="none" extrusionOk="0">
                      <a:moveTo>
                        <a:pt x="1" y="870"/>
                      </a:moveTo>
                      <a:lnTo>
                        <a:pt x="9100"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4"/>
                <p:cNvSpPr/>
                <p:nvPr/>
              </p:nvSpPr>
              <p:spPr>
                <a:xfrm flipH="1">
                  <a:off x="13053053" y="4797890"/>
                  <a:ext cx="269499" cy="25835"/>
                </a:xfrm>
                <a:custGeom>
                  <a:avLst/>
                  <a:gdLst/>
                  <a:ahLst/>
                  <a:cxnLst/>
                  <a:rect l="l" t="t" r="r" b="b"/>
                  <a:pathLst>
                    <a:path w="4882" h="468" fill="none" extrusionOk="0">
                      <a:moveTo>
                        <a:pt x="1" y="467"/>
                      </a:moveTo>
                      <a:lnTo>
                        <a:pt x="488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4"/>
                <p:cNvSpPr/>
                <p:nvPr/>
              </p:nvSpPr>
              <p:spPr>
                <a:xfrm flipH="1">
                  <a:off x="12222642" y="4854473"/>
                  <a:ext cx="213578" cy="20867"/>
                </a:xfrm>
                <a:custGeom>
                  <a:avLst/>
                  <a:gdLst/>
                  <a:ahLst/>
                  <a:cxnLst/>
                  <a:rect l="l" t="t" r="r" b="b"/>
                  <a:pathLst>
                    <a:path w="3869" h="378" fill="none" extrusionOk="0">
                      <a:moveTo>
                        <a:pt x="1" y="377"/>
                      </a:moveTo>
                      <a:lnTo>
                        <a:pt x="3869"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4"/>
                <p:cNvSpPr/>
                <p:nvPr/>
              </p:nvSpPr>
              <p:spPr>
                <a:xfrm flipH="1">
                  <a:off x="12564401" y="4887429"/>
                  <a:ext cx="739493" cy="70990"/>
                </a:xfrm>
                <a:custGeom>
                  <a:avLst/>
                  <a:gdLst/>
                  <a:ahLst/>
                  <a:cxnLst/>
                  <a:rect l="l" t="t" r="r" b="b"/>
                  <a:pathLst>
                    <a:path w="13396" h="1286" fill="none" extrusionOk="0">
                      <a:moveTo>
                        <a:pt x="0" y="1286"/>
                      </a:moveTo>
                      <a:lnTo>
                        <a:pt x="1339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4"/>
                <p:cNvSpPr/>
                <p:nvPr/>
              </p:nvSpPr>
              <p:spPr>
                <a:xfrm flipH="1">
                  <a:off x="12204701" y="4988449"/>
                  <a:ext cx="794695" cy="76731"/>
                </a:xfrm>
                <a:custGeom>
                  <a:avLst/>
                  <a:gdLst/>
                  <a:ahLst/>
                  <a:cxnLst/>
                  <a:rect l="l" t="t" r="r" b="b"/>
                  <a:pathLst>
                    <a:path w="14396" h="1390" fill="none" extrusionOk="0">
                      <a:moveTo>
                        <a:pt x="1" y="1390"/>
                      </a:moveTo>
                      <a:lnTo>
                        <a:pt x="1439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4"/>
                <p:cNvSpPr/>
                <p:nvPr/>
              </p:nvSpPr>
              <p:spPr>
                <a:xfrm flipH="1">
                  <a:off x="13101797" y="5075173"/>
                  <a:ext cx="184211" cy="17223"/>
                </a:xfrm>
                <a:custGeom>
                  <a:avLst/>
                  <a:gdLst/>
                  <a:ahLst/>
                  <a:cxnLst/>
                  <a:rect l="l" t="t" r="r" b="b"/>
                  <a:pathLst>
                    <a:path w="3337" h="312" fill="none" extrusionOk="0">
                      <a:moveTo>
                        <a:pt x="1" y="312"/>
                      </a:moveTo>
                      <a:lnTo>
                        <a:pt x="333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4"/>
                <p:cNvSpPr/>
                <p:nvPr/>
              </p:nvSpPr>
              <p:spPr>
                <a:xfrm flipH="1">
                  <a:off x="12186098" y="5123199"/>
                  <a:ext cx="494449" cy="47309"/>
                </a:xfrm>
                <a:custGeom>
                  <a:avLst/>
                  <a:gdLst/>
                  <a:ahLst/>
                  <a:cxnLst/>
                  <a:rect l="l" t="t" r="r" b="b"/>
                  <a:pathLst>
                    <a:path w="8957" h="857" fill="none" extrusionOk="0">
                      <a:moveTo>
                        <a:pt x="1" y="857"/>
                      </a:moveTo>
                      <a:lnTo>
                        <a:pt x="895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4"/>
                <p:cNvSpPr/>
                <p:nvPr/>
              </p:nvSpPr>
              <p:spPr>
                <a:xfrm flipH="1">
                  <a:off x="12748556" y="5176911"/>
                  <a:ext cx="518793" cy="50234"/>
                </a:xfrm>
                <a:custGeom>
                  <a:avLst/>
                  <a:gdLst/>
                  <a:ahLst/>
                  <a:cxnLst/>
                  <a:rect l="l" t="t" r="r" b="b"/>
                  <a:pathLst>
                    <a:path w="9398" h="910" fill="none" extrusionOk="0">
                      <a:moveTo>
                        <a:pt x="0" y="909"/>
                      </a:moveTo>
                      <a:lnTo>
                        <a:pt x="9398"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4"/>
                <p:cNvSpPr/>
                <p:nvPr/>
              </p:nvSpPr>
              <p:spPr>
                <a:xfrm flipH="1">
                  <a:off x="12168157" y="5257175"/>
                  <a:ext cx="84625" cy="8612"/>
                </a:xfrm>
                <a:custGeom>
                  <a:avLst/>
                  <a:gdLst/>
                  <a:ahLst/>
                  <a:cxnLst/>
                  <a:rect l="l" t="t" r="r" b="b"/>
                  <a:pathLst>
                    <a:path w="1533" h="156" fill="none" extrusionOk="0">
                      <a:moveTo>
                        <a:pt x="1" y="156"/>
                      </a:moveTo>
                      <a:lnTo>
                        <a:pt x="1532"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4"/>
                <p:cNvSpPr/>
                <p:nvPr/>
              </p:nvSpPr>
              <p:spPr>
                <a:xfrm flipH="1">
                  <a:off x="12327251" y="5272908"/>
                  <a:ext cx="414902" cy="40187"/>
                </a:xfrm>
                <a:custGeom>
                  <a:avLst/>
                  <a:gdLst/>
                  <a:ahLst/>
                  <a:cxnLst/>
                  <a:rect l="l" t="t" r="r" b="b"/>
                  <a:pathLst>
                    <a:path w="7516" h="728" fill="none" extrusionOk="0">
                      <a:moveTo>
                        <a:pt x="0" y="728"/>
                      </a:moveTo>
                      <a:lnTo>
                        <a:pt x="7516"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4"/>
                <p:cNvSpPr/>
                <p:nvPr/>
              </p:nvSpPr>
              <p:spPr>
                <a:xfrm flipH="1">
                  <a:off x="12815186" y="5319499"/>
                  <a:ext cx="434278" cy="42340"/>
                </a:xfrm>
                <a:custGeom>
                  <a:avLst/>
                  <a:gdLst/>
                  <a:ahLst/>
                  <a:cxnLst/>
                  <a:rect l="l" t="t" r="r" b="b"/>
                  <a:pathLst>
                    <a:path w="7867" h="767" fill="none" extrusionOk="0">
                      <a:moveTo>
                        <a:pt x="1" y="766"/>
                      </a:moveTo>
                      <a:lnTo>
                        <a:pt x="7866"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4"/>
                <p:cNvSpPr/>
                <p:nvPr/>
              </p:nvSpPr>
              <p:spPr>
                <a:xfrm flipH="1">
                  <a:off x="13400608" y="4076946"/>
                  <a:ext cx="387687" cy="1438908"/>
                </a:xfrm>
                <a:custGeom>
                  <a:avLst/>
                  <a:gdLst/>
                  <a:ahLst/>
                  <a:cxnLst/>
                  <a:rect l="l" t="t" r="r" b="b"/>
                  <a:pathLst>
                    <a:path w="7023" h="26066" extrusionOk="0">
                      <a:moveTo>
                        <a:pt x="4172" y="1"/>
                      </a:moveTo>
                      <a:cubicBezTo>
                        <a:pt x="3336" y="1"/>
                        <a:pt x="2467" y="68"/>
                        <a:pt x="2467" y="327"/>
                      </a:cubicBezTo>
                      <a:cubicBezTo>
                        <a:pt x="2467" y="807"/>
                        <a:pt x="2623" y="3209"/>
                        <a:pt x="2311" y="4312"/>
                      </a:cubicBezTo>
                      <a:cubicBezTo>
                        <a:pt x="2000" y="5415"/>
                        <a:pt x="1727" y="6466"/>
                        <a:pt x="1312" y="7777"/>
                      </a:cubicBezTo>
                      <a:cubicBezTo>
                        <a:pt x="897" y="9088"/>
                        <a:pt x="1" y="12022"/>
                        <a:pt x="1" y="12022"/>
                      </a:cubicBezTo>
                      <a:lnTo>
                        <a:pt x="1312" y="26066"/>
                      </a:lnTo>
                      <a:cubicBezTo>
                        <a:pt x="1312" y="26066"/>
                        <a:pt x="4985" y="21653"/>
                        <a:pt x="5141" y="21445"/>
                      </a:cubicBezTo>
                      <a:cubicBezTo>
                        <a:pt x="5297" y="21237"/>
                        <a:pt x="6088" y="19200"/>
                        <a:pt x="6037" y="17837"/>
                      </a:cubicBezTo>
                      <a:cubicBezTo>
                        <a:pt x="5985" y="16474"/>
                        <a:pt x="5193" y="13372"/>
                        <a:pt x="5193" y="13060"/>
                      </a:cubicBezTo>
                      <a:cubicBezTo>
                        <a:pt x="5193" y="12749"/>
                        <a:pt x="5245" y="11334"/>
                        <a:pt x="5245" y="10607"/>
                      </a:cubicBezTo>
                      <a:cubicBezTo>
                        <a:pt x="5245" y="9867"/>
                        <a:pt x="6400" y="8816"/>
                        <a:pt x="6711" y="7557"/>
                      </a:cubicBezTo>
                      <a:cubicBezTo>
                        <a:pt x="7023" y="6298"/>
                        <a:pt x="6024" y="119"/>
                        <a:pt x="5660" y="67"/>
                      </a:cubicBezTo>
                      <a:cubicBezTo>
                        <a:pt x="5498" y="44"/>
                        <a:pt x="4846" y="1"/>
                        <a:pt x="4172" y="1"/>
                      </a:cubicBez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4"/>
                <p:cNvSpPr/>
                <p:nvPr/>
              </p:nvSpPr>
              <p:spPr>
                <a:xfrm flipH="1">
                  <a:off x="13400608" y="4069162"/>
                  <a:ext cx="387687" cy="1446692"/>
                </a:xfrm>
                <a:custGeom>
                  <a:avLst/>
                  <a:gdLst/>
                  <a:ahLst/>
                  <a:cxnLst/>
                  <a:rect l="l" t="t" r="r" b="b"/>
                  <a:pathLst>
                    <a:path w="7023" h="26207" fill="none" extrusionOk="0">
                      <a:moveTo>
                        <a:pt x="1" y="12163"/>
                      </a:moveTo>
                      <a:cubicBezTo>
                        <a:pt x="1" y="12163"/>
                        <a:pt x="897" y="9229"/>
                        <a:pt x="1312" y="7918"/>
                      </a:cubicBezTo>
                      <a:cubicBezTo>
                        <a:pt x="1727" y="6607"/>
                        <a:pt x="2000" y="5556"/>
                        <a:pt x="2311" y="4453"/>
                      </a:cubicBezTo>
                      <a:cubicBezTo>
                        <a:pt x="2623" y="3350"/>
                        <a:pt x="2467" y="948"/>
                        <a:pt x="2467" y="468"/>
                      </a:cubicBezTo>
                      <a:cubicBezTo>
                        <a:pt x="2467" y="1"/>
                        <a:pt x="5297" y="157"/>
                        <a:pt x="5660" y="208"/>
                      </a:cubicBezTo>
                      <a:cubicBezTo>
                        <a:pt x="6024" y="260"/>
                        <a:pt x="7023" y="6439"/>
                        <a:pt x="6711" y="7698"/>
                      </a:cubicBezTo>
                      <a:cubicBezTo>
                        <a:pt x="6400" y="8957"/>
                        <a:pt x="5245" y="10008"/>
                        <a:pt x="5245" y="10748"/>
                      </a:cubicBezTo>
                      <a:cubicBezTo>
                        <a:pt x="5245" y="11475"/>
                        <a:pt x="5193" y="12890"/>
                        <a:pt x="5193" y="13201"/>
                      </a:cubicBezTo>
                      <a:cubicBezTo>
                        <a:pt x="5193" y="13513"/>
                        <a:pt x="5985" y="16615"/>
                        <a:pt x="6037" y="17978"/>
                      </a:cubicBezTo>
                      <a:cubicBezTo>
                        <a:pt x="6088" y="19341"/>
                        <a:pt x="5297" y="21378"/>
                        <a:pt x="5141" y="21586"/>
                      </a:cubicBezTo>
                      <a:cubicBezTo>
                        <a:pt x="4985" y="21794"/>
                        <a:pt x="1312" y="26207"/>
                        <a:pt x="1312" y="262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4"/>
                <p:cNvSpPr/>
                <p:nvPr/>
              </p:nvSpPr>
              <p:spPr>
                <a:xfrm flipH="1">
                  <a:off x="13507315" y="4094997"/>
                  <a:ext cx="127628" cy="179850"/>
                </a:xfrm>
                <a:custGeom>
                  <a:avLst/>
                  <a:gdLst/>
                  <a:ahLst/>
                  <a:cxnLst/>
                  <a:rect l="l" t="t" r="r" b="b"/>
                  <a:pathLst>
                    <a:path w="2312" h="3258" fill="none" extrusionOk="0">
                      <a:moveTo>
                        <a:pt x="1" y="3258"/>
                      </a:moveTo>
                      <a:cubicBezTo>
                        <a:pt x="1" y="3258"/>
                        <a:pt x="1208" y="2726"/>
                        <a:pt x="2207" y="3141"/>
                      </a:cubicBezTo>
                      <a:cubicBezTo>
                        <a:pt x="2207" y="3141"/>
                        <a:pt x="2311" y="688"/>
                        <a:pt x="172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4"/>
                <p:cNvSpPr/>
                <p:nvPr/>
              </p:nvSpPr>
              <p:spPr>
                <a:xfrm flipH="1">
                  <a:off x="13568258" y="4384424"/>
                  <a:ext cx="98205" cy="23019"/>
                </a:xfrm>
                <a:custGeom>
                  <a:avLst/>
                  <a:gdLst/>
                  <a:ahLst/>
                  <a:cxnLst/>
                  <a:rect l="l" t="t" r="r" b="b"/>
                  <a:pathLst>
                    <a:path w="1779" h="417" fill="none" extrusionOk="0">
                      <a:moveTo>
                        <a:pt x="1" y="209"/>
                      </a:moveTo>
                      <a:cubicBezTo>
                        <a:pt x="1" y="209"/>
                        <a:pt x="779" y="416"/>
                        <a:pt x="1779"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4"/>
                <p:cNvSpPr/>
                <p:nvPr/>
              </p:nvSpPr>
              <p:spPr>
                <a:xfrm flipH="1">
                  <a:off x="13530997" y="4332147"/>
                  <a:ext cx="126855" cy="35164"/>
                </a:xfrm>
                <a:custGeom>
                  <a:avLst/>
                  <a:gdLst/>
                  <a:ahLst/>
                  <a:cxnLst/>
                  <a:rect l="l" t="t" r="r" b="b"/>
                  <a:pathLst>
                    <a:path w="2298" h="637" fill="none" extrusionOk="0">
                      <a:moveTo>
                        <a:pt x="0" y="636"/>
                      </a:moveTo>
                      <a:cubicBezTo>
                        <a:pt x="0" y="636"/>
                        <a:pt x="1104" y="0"/>
                        <a:pt x="2298" y="48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4"/>
                <p:cNvSpPr/>
                <p:nvPr/>
              </p:nvSpPr>
              <p:spPr>
                <a:xfrm flipH="1">
                  <a:off x="13545294" y="4314924"/>
                  <a:ext cx="86778" cy="23019"/>
                </a:xfrm>
                <a:custGeom>
                  <a:avLst/>
                  <a:gdLst/>
                  <a:ahLst/>
                  <a:cxnLst/>
                  <a:rect l="l" t="t" r="r" b="b"/>
                  <a:pathLst>
                    <a:path w="1572" h="417" fill="none" extrusionOk="0">
                      <a:moveTo>
                        <a:pt x="1571" y="364"/>
                      </a:moveTo>
                      <a:cubicBezTo>
                        <a:pt x="1571" y="364"/>
                        <a:pt x="792" y="1"/>
                        <a:pt x="1" y="41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4"/>
                <p:cNvSpPr/>
                <p:nvPr/>
              </p:nvSpPr>
              <p:spPr>
                <a:xfrm flipH="1">
                  <a:off x="13701517" y="5572547"/>
                  <a:ext cx="644931" cy="553791"/>
                </a:xfrm>
                <a:custGeom>
                  <a:avLst/>
                  <a:gdLst/>
                  <a:ahLst/>
                  <a:cxnLst/>
                  <a:rect l="l" t="t" r="r" b="b"/>
                  <a:pathLst>
                    <a:path w="11683" h="10032" extrusionOk="0">
                      <a:moveTo>
                        <a:pt x="3038" y="1"/>
                      </a:moveTo>
                      <a:cubicBezTo>
                        <a:pt x="2530" y="1"/>
                        <a:pt x="2220" y="37"/>
                        <a:pt x="2220" y="37"/>
                      </a:cubicBezTo>
                      <a:lnTo>
                        <a:pt x="1" y="4347"/>
                      </a:lnTo>
                      <a:cubicBezTo>
                        <a:pt x="1" y="4347"/>
                        <a:pt x="377" y="4411"/>
                        <a:pt x="2999" y="5346"/>
                      </a:cubicBezTo>
                      <a:cubicBezTo>
                        <a:pt x="5608" y="6268"/>
                        <a:pt x="9463" y="10032"/>
                        <a:pt x="9463" y="10032"/>
                      </a:cubicBezTo>
                      <a:lnTo>
                        <a:pt x="11682" y="5411"/>
                      </a:lnTo>
                      <a:cubicBezTo>
                        <a:pt x="11682" y="5411"/>
                        <a:pt x="10917" y="3191"/>
                        <a:pt x="8230" y="1413"/>
                      </a:cubicBezTo>
                      <a:cubicBezTo>
                        <a:pt x="6357" y="188"/>
                        <a:pt x="4189" y="1"/>
                        <a:pt x="3038"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4"/>
                <p:cNvSpPr/>
                <p:nvPr/>
              </p:nvSpPr>
              <p:spPr>
                <a:xfrm flipH="1">
                  <a:off x="13707258" y="5694931"/>
                  <a:ext cx="782495" cy="915037"/>
                </a:xfrm>
                <a:custGeom>
                  <a:avLst/>
                  <a:gdLst/>
                  <a:ahLst/>
                  <a:cxnLst/>
                  <a:rect l="l" t="t" r="r" b="b"/>
                  <a:pathLst>
                    <a:path w="14175" h="16576" extrusionOk="0">
                      <a:moveTo>
                        <a:pt x="2636" y="1"/>
                      </a:moveTo>
                      <a:lnTo>
                        <a:pt x="1" y="4232"/>
                      </a:lnTo>
                      <a:cubicBezTo>
                        <a:pt x="2090" y="9061"/>
                        <a:pt x="5712" y="13279"/>
                        <a:pt x="11085" y="16576"/>
                      </a:cubicBezTo>
                      <a:lnTo>
                        <a:pt x="14175" y="7451"/>
                      </a:lnTo>
                      <a:cubicBezTo>
                        <a:pt x="14175" y="7451"/>
                        <a:pt x="12020" y="3298"/>
                        <a:pt x="9489" y="1922"/>
                      </a:cubicBezTo>
                      <a:cubicBezTo>
                        <a:pt x="6945" y="533"/>
                        <a:pt x="2636" y="1"/>
                        <a:pt x="2636"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4"/>
                <p:cNvSpPr/>
                <p:nvPr/>
              </p:nvSpPr>
              <p:spPr>
                <a:xfrm flipH="1">
                  <a:off x="12350878" y="3870709"/>
                  <a:ext cx="1112110" cy="86005"/>
                </a:xfrm>
                <a:custGeom>
                  <a:avLst/>
                  <a:gdLst/>
                  <a:ahLst/>
                  <a:cxnLst/>
                  <a:rect l="l" t="t" r="r" b="b"/>
                  <a:pathLst>
                    <a:path w="20146" h="1558" fill="none" extrusionOk="0">
                      <a:moveTo>
                        <a:pt x="1" y="1558"/>
                      </a:moveTo>
                      <a:lnTo>
                        <a:pt x="2014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44"/>
              <p:cNvGrpSpPr/>
              <p:nvPr/>
            </p:nvGrpSpPr>
            <p:grpSpPr>
              <a:xfrm>
                <a:off x="7546501" y="2717334"/>
                <a:ext cx="307403" cy="340328"/>
                <a:chOff x="7546501" y="2717334"/>
                <a:chExt cx="307403" cy="340328"/>
              </a:xfrm>
            </p:grpSpPr>
            <p:grpSp>
              <p:nvGrpSpPr>
                <p:cNvPr id="906" name="Google Shape;906;p44"/>
                <p:cNvGrpSpPr/>
                <p:nvPr/>
              </p:nvGrpSpPr>
              <p:grpSpPr>
                <a:xfrm rot="404432">
                  <a:off x="7563088" y="2732395"/>
                  <a:ext cx="274230" cy="298778"/>
                  <a:chOff x="7861925" y="2694082"/>
                  <a:chExt cx="318370" cy="346870"/>
                </a:xfrm>
              </p:grpSpPr>
              <p:sp>
                <p:nvSpPr>
                  <p:cNvPr id="907" name="Google Shape;907;p44"/>
                  <p:cNvSpPr/>
                  <p:nvPr/>
                </p:nvSpPr>
                <p:spPr>
                  <a:xfrm>
                    <a:off x="7861925" y="2722582"/>
                    <a:ext cx="318370" cy="318370"/>
                  </a:xfrm>
                  <a:custGeom>
                    <a:avLst/>
                    <a:gdLst/>
                    <a:ahLst/>
                    <a:cxnLst/>
                    <a:rect l="l" t="t" r="r" b="b"/>
                    <a:pathLst>
                      <a:path w="19107" h="19107" fill="none" extrusionOk="0">
                        <a:moveTo>
                          <a:pt x="19107" y="9554"/>
                        </a:moveTo>
                        <a:cubicBezTo>
                          <a:pt x="19107" y="14824"/>
                          <a:pt x="14823" y="19107"/>
                          <a:pt x="9554" y="19107"/>
                        </a:cubicBezTo>
                        <a:cubicBezTo>
                          <a:pt x="4271" y="19107"/>
                          <a:pt x="0" y="14824"/>
                          <a:pt x="0" y="9554"/>
                        </a:cubicBezTo>
                        <a:cubicBezTo>
                          <a:pt x="0" y="4271"/>
                          <a:pt x="4271" y="1"/>
                          <a:pt x="9554" y="1"/>
                        </a:cubicBezTo>
                        <a:cubicBezTo>
                          <a:pt x="14823" y="1"/>
                          <a:pt x="19107" y="4271"/>
                          <a:pt x="19107" y="9554"/>
                        </a:cubicBezTo>
                        <a:close/>
                      </a:path>
                    </a:pathLst>
                  </a:custGeom>
                  <a:solidFill>
                    <a:srgbClr val="1B2E35"/>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44"/>
                  <p:cNvGrpSpPr/>
                  <p:nvPr/>
                </p:nvGrpSpPr>
                <p:grpSpPr>
                  <a:xfrm>
                    <a:off x="7910211" y="2694082"/>
                    <a:ext cx="221485" cy="346865"/>
                    <a:chOff x="11841907" y="1964668"/>
                    <a:chExt cx="619886" cy="970795"/>
                  </a:xfrm>
                </p:grpSpPr>
                <p:sp>
                  <p:nvSpPr>
                    <p:cNvPr id="909" name="Google Shape;909;p44"/>
                    <p:cNvSpPr/>
                    <p:nvPr/>
                  </p:nvSpPr>
                  <p:spPr>
                    <a:xfrm>
                      <a:off x="11858881" y="1964668"/>
                      <a:ext cx="461848" cy="338878"/>
                    </a:xfrm>
                    <a:custGeom>
                      <a:avLst/>
                      <a:gdLst/>
                      <a:ahLst/>
                      <a:cxnLst/>
                      <a:rect l="l" t="t" r="r" b="b"/>
                      <a:pathLst>
                        <a:path w="9904" h="7267" extrusionOk="0">
                          <a:moveTo>
                            <a:pt x="5999" y="0"/>
                          </a:moveTo>
                          <a:cubicBezTo>
                            <a:pt x="5880" y="0"/>
                            <a:pt x="5775" y="26"/>
                            <a:pt x="5712" y="76"/>
                          </a:cubicBezTo>
                          <a:cubicBezTo>
                            <a:pt x="5595" y="184"/>
                            <a:pt x="5516" y="359"/>
                            <a:pt x="5358" y="359"/>
                          </a:cubicBezTo>
                          <a:cubicBezTo>
                            <a:pt x="5287" y="359"/>
                            <a:pt x="5201" y="324"/>
                            <a:pt x="5088" y="232"/>
                          </a:cubicBezTo>
                          <a:cubicBezTo>
                            <a:pt x="4909" y="85"/>
                            <a:pt x="4708" y="23"/>
                            <a:pt x="4524" y="23"/>
                          </a:cubicBezTo>
                          <a:cubicBezTo>
                            <a:pt x="4337" y="23"/>
                            <a:pt x="4168" y="88"/>
                            <a:pt x="4063" y="193"/>
                          </a:cubicBezTo>
                          <a:cubicBezTo>
                            <a:pt x="3894" y="373"/>
                            <a:pt x="3880" y="562"/>
                            <a:pt x="3697" y="562"/>
                          </a:cubicBezTo>
                          <a:cubicBezTo>
                            <a:pt x="3656" y="562"/>
                            <a:pt x="3606" y="552"/>
                            <a:pt x="3544" y="530"/>
                          </a:cubicBezTo>
                          <a:cubicBezTo>
                            <a:pt x="3475" y="506"/>
                            <a:pt x="3397" y="494"/>
                            <a:pt x="3314" y="494"/>
                          </a:cubicBezTo>
                          <a:cubicBezTo>
                            <a:pt x="3008" y="494"/>
                            <a:pt x="2650" y="659"/>
                            <a:pt x="2557" y="946"/>
                          </a:cubicBezTo>
                          <a:cubicBezTo>
                            <a:pt x="2452" y="1273"/>
                            <a:pt x="1905" y="1621"/>
                            <a:pt x="1617" y="1621"/>
                          </a:cubicBezTo>
                          <a:cubicBezTo>
                            <a:pt x="1585" y="1621"/>
                            <a:pt x="1557" y="1617"/>
                            <a:pt x="1532" y="1608"/>
                          </a:cubicBezTo>
                          <a:cubicBezTo>
                            <a:pt x="1480" y="1587"/>
                            <a:pt x="1417" y="1576"/>
                            <a:pt x="1354" y="1576"/>
                          </a:cubicBezTo>
                          <a:cubicBezTo>
                            <a:pt x="1138" y="1576"/>
                            <a:pt x="917" y="1710"/>
                            <a:pt x="1078" y="2062"/>
                          </a:cubicBezTo>
                          <a:cubicBezTo>
                            <a:pt x="1298" y="2516"/>
                            <a:pt x="1052" y="2815"/>
                            <a:pt x="870" y="2815"/>
                          </a:cubicBezTo>
                          <a:cubicBezTo>
                            <a:pt x="688" y="2815"/>
                            <a:pt x="299" y="2932"/>
                            <a:pt x="507" y="3321"/>
                          </a:cubicBezTo>
                          <a:cubicBezTo>
                            <a:pt x="714" y="3724"/>
                            <a:pt x="870" y="4022"/>
                            <a:pt x="623" y="4139"/>
                          </a:cubicBezTo>
                          <a:cubicBezTo>
                            <a:pt x="390" y="4256"/>
                            <a:pt x="0" y="4295"/>
                            <a:pt x="299" y="4801"/>
                          </a:cubicBezTo>
                          <a:cubicBezTo>
                            <a:pt x="597" y="5320"/>
                            <a:pt x="844" y="5281"/>
                            <a:pt x="753" y="5580"/>
                          </a:cubicBezTo>
                          <a:cubicBezTo>
                            <a:pt x="662" y="5891"/>
                            <a:pt x="481" y="5982"/>
                            <a:pt x="753" y="6190"/>
                          </a:cubicBezTo>
                          <a:cubicBezTo>
                            <a:pt x="1026" y="6397"/>
                            <a:pt x="1350" y="6488"/>
                            <a:pt x="1350" y="6670"/>
                          </a:cubicBezTo>
                          <a:cubicBezTo>
                            <a:pt x="1350" y="6852"/>
                            <a:pt x="987" y="6942"/>
                            <a:pt x="1415" y="7085"/>
                          </a:cubicBezTo>
                          <a:cubicBezTo>
                            <a:pt x="1831" y="7241"/>
                            <a:pt x="2168" y="7267"/>
                            <a:pt x="2168" y="7267"/>
                          </a:cubicBezTo>
                          <a:cubicBezTo>
                            <a:pt x="2168" y="7267"/>
                            <a:pt x="2765" y="5645"/>
                            <a:pt x="4478" y="5099"/>
                          </a:cubicBezTo>
                          <a:cubicBezTo>
                            <a:pt x="5469" y="4792"/>
                            <a:pt x="6221" y="4679"/>
                            <a:pt x="6754" y="4679"/>
                          </a:cubicBezTo>
                          <a:cubicBezTo>
                            <a:pt x="7143" y="4679"/>
                            <a:pt x="7416" y="4739"/>
                            <a:pt x="7581" y="4827"/>
                          </a:cubicBezTo>
                          <a:cubicBezTo>
                            <a:pt x="7693" y="4890"/>
                            <a:pt x="7780" y="4913"/>
                            <a:pt x="7848" y="4913"/>
                          </a:cubicBezTo>
                          <a:cubicBezTo>
                            <a:pt x="8015" y="4913"/>
                            <a:pt x="8061" y="4775"/>
                            <a:pt x="8061" y="4775"/>
                          </a:cubicBezTo>
                          <a:cubicBezTo>
                            <a:pt x="8061" y="4775"/>
                            <a:pt x="8331" y="4929"/>
                            <a:pt x="8684" y="4929"/>
                          </a:cubicBezTo>
                          <a:cubicBezTo>
                            <a:pt x="8873" y="4929"/>
                            <a:pt x="9086" y="4885"/>
                            <a:pt x="9294" y="4749"/>
                          </a:cubicBezTo>
                          <a:cubicBezTo>
                            <a:pt x="9904" y="4360"/>
                            <a:pt x="9476" y="4178"/>
                            <a:pt x="9359" y="3931"/>
                          </a:cubicBezTo>
                          <a:cubicBezTo>
                            <a:pt x="9242" y="3698"/>
                            <a:pt x="9541" y="3633"/>
                            <a:pt x="9592" y="3295"/>
                          </a:cubicBezTo>
                          <a:cubicBezTo>
                            <a:pt x="9657" y="2971"/>
                            <a:pt x="9450" y="2698"/>
                            <a:pt x="9333" y="2672"/>
                          </a:cubicBezTo>
                          <a:cubicBezTo>
                            <a:pt x="9203" y="2633"/>
                            <a:pt x="9242" y="2309"/>
                            <a:pt x="9242" y="1971"/>
                          </a:cubicBezTo>
                          <a:cubicBezTo>
                            <a:pt x="9242" y="1647"/>
                            <a:pt x="8840" y="1348"/>
                            <a:pt x="8671" y="1348"/>
                          </a:cubicBezTo>
                          <a:cubicBezTo>
                            <a:pt x="8489" y="1348"/>
                            <a:pt x="8359" y="1102"/>
                            <a:pt x="8243" y="803"/>
                          </a:cubicBezTo>
                          <a:cubicBezTo>
                            <a:pt x="8152" y="571"/>
                            <a:pt x="7983" y="355"/>
                            <a:pt x="7718" y="355"/>
                          </a:cubicBezTo>
                          <a:cubicBezTo>
                            <a:pt x="7641" y="355"/>
                            <a:pt x="7557" y="373"/>
                            <a:pt x="7464" y="414"/>
                          </a:cubicBezTo>
                          <a:cubicBezTo>
                            <a:pt x="7284" y="492"/>
                            <a:pt x="7141" y="537"/>
                            <a:pt x="7019" y="537"/>
                          </a:cubicBezTo>
                          <a:cubicBezTo>
                            <a:pt x="6860" y="537"/>
                            <a:pt x="6738" y="460"/>
                            <a:pt x="6620" y="284"/>
                          </a:cubicBezTo>
                          <a:cubicBezTo>
                            <a:pt x="6485" y="90"/>
                            <a:pt x="6219" y="0"/>
                            <a:pt x="5999"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4"/>
                    <p:cNvSpPr/>
                    <p:nvPr/>
                  </p:nvSpPr>
                  <p:spPr>
                    <a:xfrm>
                      <a:off x="12016872" y="2701788"/>
                      <a:ext cx="317194" cy="233675"/>
                    </a:xfrm>
                    <a:custGeom>
                      <a:avLst/>
                      <a:gdLst/>
                      <a:ahLst/>
                      <a:cxnLst/>
                      <a:rect l="l" t="t" r="r" b="b"/>
                      <a:pathLst>
                        <a:path w="6802" h="5011" extrusionOk="0">
                          <a:moveTo>
                            <a:pt x="4076" y="1"/>
                          </a:moveTo>
                          <a:cubicBezTo>
                            <a:pt x="4076" y="1"/>
                            <a:pt x="2609" y="169"/>
                            <a:pt x="2116" y="247"/>
                          </a:cubicBezTo>
                          <a:cubicBezTo>
                            <a:pt x="1623" y="325"/>
                            <a:pt x="0" y="779"/>
                            <a:pt x="0" y="779"/>
                          </a:cubicBezTo>
                          <a:cubicBezTo>
                            <a:pt x="0" y="779"/>
                            <a:pt x="364" y="2778"/>
                            <a:pt x="753" y="4764"/>
                          </a:cubicBezTo>
                          <a:cubicBezTo>
                            <a:pt x="1441" y="4920"/>
                            <a:pt x="2168" y="5011"/>
                            <a:pt x="2908" y="5011"/>
                          </a:cubicBezTo>
                          <a:cubicBezTo>
                            <a:pt x="4283" y="5011"/>
                            <a:pt x="5607" y="4712"/>
                            <a:pt x="6802" y="4180"/>
                          </a:cubicBezTo>
                          <a:cubicBezTo>
                            <a:pt x="6529" y="2480"/>
                            <a:pt x="6269" y="1026"/>
                            <a:pt x="6269" y="1026"/>
                          </a:cubicBezTo>
                          <a:lnTo>
                            <a:pt x="4076" y="1"/>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4"/>
                    <p:cNvSpPr/>
                    <p:nvPr/>
                  </p:nvSpPr>
                  <p:spPr>
                    <a:xfrm>
                      <a:off x="12022888" y="2748420"/>
                      <a:ext cx="292432" cy="61182"/>
                    </a:xfrm>
                    <a:custGeom>
                      <a:avLst/>
                      <a:gdLst/>
                      <a:ahLst/>
                      <a:cxnLst/>
                      <a:rect l="l" t="t" r="r" b="b"/>
                      <a:pathLst>
                        <a:path w="6271" h="1312" extrusionOk="0">
                          <a:moveTo>
                            <a:pt x="6101" y="0"/>
                          </a:moveTo>
                          <a:lnTo>
                            <a:pt x="14" y="532"/>
                          </a:lnTo>
                          <a:lnTo>
                            <a:pt x="1" y="532"/>
                          </a:lnTo>
                          <a:cubicBezTo>
                            <a:pt x="53" y="753"/>
                            <a:pt x="105" y="1025"/>
                            <a:pt x="157" y="1311"/>
                          </a:cubicBezTo>
                          <a:lnTo>
                            <a:pt x="6270" y="792"/>
                          </a:lnTo>
                          <a:cubicBezTo>
                            <a:pt x="6192" y="312"/>
                            <a:pt x="6140" y="26"/>
                            <a:pt x="6140" y="26"/>
                          </a:cubicBezTo>
                          <a:lnTo>
                            <a:pt x="6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4"/>
                    <p:cNvSpPr/>
                    <p:nvPr/>
                  </p:nvSpPr>
                  <p:spPr>
                    <a:xfrm>
                      <a:off x="12040468" y="2839820"/>
                      <a:ext cx="289961" cy="61135"/>
                    </a:xfrm>
                    <a:custGeom>
                      <a:avLst/>
                      <a:gdLst/>
                      <a:ahLst/>
                      <a:cxnLst/>
                      <a:rect l="l" t="t" r="r" b="b"/>
                      <a:pathLst>
                        <a:path w="6218" h="1311" extrusionOk="0">
                          <a:moveTo>
                            <a:pt x="6101" y="0"/>
                          </a:moveTo>
                          <a:lnTo>
                            <a:pt x="0" y="519"/>
                          </a:lnTo>
                          <a:cubicBezTo>
                            <a:pt x="52" y="779"/>
                            <a:pt x="104" y="1038"/>
                            <a:pt x="143" y="1311"/>
                          </a:cubicBezTo>
                          <a:lnTo>
                            <a:pt x="6218" y="779"/>
                          </a:lnTo>
                          <a:cubicBezTo>
                            <a:pt x="6179" y="506"/>
                            <a:pt x="6140" y="247"/>
                            <a:pt x="6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4"/>
                    <p:cNvSpPr/>
                    <p:nvPr/>
                  </p:nvSpPr>
                  <p:spPr>
                    <a:xfrm>
                      <a:off x="12062246" y="2588004"/>
                      <a:ext cx="183919" cy="253121"/>
                    </a:xfrm>
                    <a:custGeom>
                      <a:avLst/>
                      <a:gdLst/>
                      <a:ahLst/>
                      <a:cxnLst/>
                      <a:rect l="l" t="t" r="r" b="b"/>
                      <a:pathLst>
                        <a:path w="3944" h="5428" extrusionOk="0">
                          <a:moveTo>
                            <a:pt x="1" y="0"/>
                          </a:moveTo>
                          <a:cubicBezTo>
                            <a:pt x="1" y="1"/>
                            <a:pt x="79" y="3103"/>
                            <a:pt x="79" y="3466"/>
                          </a:cubicBezTo>
                          <a:cubicBezTo>
                            <a:pt x="79" y="3829"/>
                            <a:pt x="325" y="5296"/>
                            <a:pt x="1675" y="5413"/>
                          </a:cubicBezTo>
                          <a:cubicBezTo>
                            <a:pt x="1778" y="5423"/>
                            <a:pt x="1879" y="5428"/>
                            <a:pt x="1977" y="5428"/>
                          </a:cubicBezTo>
                          <a:cubicBezTo>
                            <a:pt x="3150" y="5428"/>
                            <a:pt x="3943" y="4734"/>
                            <a:pt x="3908" y="3907"/>
                          </a:cubicBezTo>
                          <a:cubicBezTo>
                            <a:pt x="3869" y="3012"/>
                            <a:pt x="3427" y="1298"/>
                            <a:pt x="3427" y="1298"/>
                          </a:cubicBezTo>
                          <a:lnTo>
                            <a:pt x="3427" y="1311"/>
                          </a:lnTo>
                          <a:cubicBezTo>
                            <a:pt x="3427" y="1311"/>
                            <a:pt x="3131" y="1368"/>
                            <a:pt x="2736" y="1368"/>
                          </a:cubicBezTo>
                          <a:cubicBezTo>
                            <a:pt x="2331" y="1368"/>
                            <a:pt x="1823" y="1308"/>
                            <a:pt x="1428" y="1065"/>
                          </a:cubicBezTo>
                          <a:cubicBezTo>
                            <a:pt x="650" y="572"/>
                            <a:pt x="1" y="1"/>
                            <a:pt x="1" y="0"/>
                          </a:cubicBezTo>
                          <a:close/>
                        </a:path>
                      </a:pathLst>
                    </a:custGeom>
                    <a:solidFill>
                      <a:schemeClr val="lt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4"/>
                    <p:cNvSpPr/>
                    <p:nvPr/>
                  </p:nvSpPr>
                  <p:spPr>
                    <a:xfrm>
                      <a:off x="12292237" y="2386645"/>
                      <a:ext cx="57591" cy="137846"/>
                    </a:xfrm>
                    <a:custGeom>
                      <a:avLst/>
                      <a:gdLst/>
                      <a:ahLst/>
                      <a:cxnLst/>
                      <a:rect l="l" t="t" r="r" b="b"/>
                      <a:pathLst>
                        <a:path w="1235" h="2956" extrusionOk="0">
                          <a:moveTo>
                            <a:pt x="764" y="0"/>
                          </a:moveTo>
                          <a:cubicBezTo>
                            <a:pt x="552" y="0"/>
                            <a:pt x="325" y="295"/>
                            <a:pt x="325" y="295"/>
                          </a:cubicBezTo>
                          <a:lnTo>
                            <a:pt x="1" y="295"/>
                          </a:lnTo>
                          <a:lnTo>
                            <a:pt x="1" y="2956"/>
                          </a:lnTo>
                          <a:cubicBezTo>
                            <a:pt x="1" y="2956"/>
                            <a:pt x="1234" y="1787"/>
                            <a:pt x="1104" y="619"/>
                          </a:cubicBezTo>
                          <a:cubicBezTo>
                            <a:pt x="1051" y="141"/>
                            <a:pt x="911" y="0"/>
                            <a:pt x="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4"/>
                    <p:cNvSpPr/>
                    <p:nvPr/>
                  </p:nvSpPr>
                  <p:spPr>
                    <a:xfrm>
                      <a:off x="12292237" y="2361044"/>
                      <a:ext cx="57591" cy="163447"/>
                    </a:xfrm>
                    <a:custGeom>
                      <a:avLst/>
                      <a:gdLst/>
                      <a:ahLst/>
                      <a:cxnLst/>
                      <a:rect l="l" t="t" r="r" b="b"/>
                      <a:pathLst>
                        <a:path w="1235" h="3505" fill="none" extrusionOk="0">
                          <a:moveTo>
                            <a:pt x="325" y="844"/>
                          </a:moveTo>
                          <a:cubicBezTo>
                            <a:pt x="325" y="844"/>
                            <a:pt x="974" y="0"/>
                            <a:pt x="1104" y="1168"/>
                          </a:cubicBezTo>
                          <a:cubicBezTo>
                            <a:pt x="1234" y="2336"/>
                            <a:pt x="1" y="3505"/>
                            <a:pt x="1" y="3505"/>
                          </a:cubicBezTo>
                          <a:lnTo>
                            <a:pt x="1" y="844"/>
                          </a:ln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4"/>
                    <p:cNvSpPr/>
                    <p:nvPr/>
                  </p:nvSpPr>
                  <p:spPr>
                    <a:xfrm>
                      <a:off x="11961193" y="2143224"/>
                      <a:ext cx="366205" cy="538932"/>
                    </a:xfrm>
                    <a:custGeom>
                      <a:avLst/>
                      <a:gdLst/>
                      <a:ahLst/>
                      <a:cxnLst/>
                      <a:rect l="l" t="t" r="r" b="b"/>
                      <a:pathLst>
                        <a:path w="7853" h="11557" extrusionOk="0">
                          <a:moveTo>
                            <a:pt x="3662" y="0"/>
                          </a:moveTo>
                          <a:cubicBezTo>
                            <a:pt x="2391" y="0"/>
                            <a:pt x="1296" y="590"/>
                            <a:pt x="727" y="1465"/>
                          </a:cubicBezTo>
                          <a:cubicBezTo>
                            <a:pt x="52" y="2490"/>
                            <a:pt x="0" y="4308"/>
                            <a:pt x="0" y="4308"/>
                          </a:cubicBezTo>
                          <a:cubicBezTo>
                            <a:pt x="0" y="4308"/>
                            <a:pt x="143" y="5567"/>
                            <a:pt x="247" y="6034"/>
                          </a:cubicBezTo>
                          <a:cubicBezTo>
                            <a:pt x="350" y="6501"/>
                            <a:pt x="740" y="8487"/>
                            <a:pt x="1415" y="9162"/>
                          </a:cubicBezTo>
                          <a:cubicBezTo>
                            <a:pt x="2090" y="9837"/>
                            <a:pt x="3180" y="10992"/>
                            <a:pt x="3855" y="11330"/>
                          </a:cubicBezTo>
                          <a:cubicBezTo>
                            <a:pt x="4160" y="11487"/>
                            <a:pt x="4448" y="11556"/>
                            <a:pt x="4711" y="11556"/>
                          </a:cubicBezTo>
                          <a:cubicBezTo>
                            <a:pt x="5076" y="11556"/>
                            <a:pt x="5392" y="11424"/>
                            <a:pt x="5633" y="11213"/>
                          </a:cubicBezTo>
                          <a:cubicBezTo>
                            <a:pt x="6049" y="10862"/>
                            <a:pt x="7489" y="8643"/>
                            <a:pt x="7489" y="7397"/>
                          </a:cubicBezTo>
                          <a:cubicBezTo>
                            <a:pt x="7489" y="6164"/>
                            <a:pt x="7853" y="4347"/>
                            <a:pt x="7541" y="3113"/>
                          </a:cubicBezTo>
                          <a:cubicBezTo>
                            <a:pt x="7230" y="1880"/>
                            <a:pt x="6347" y="401"/>
                            <a:pt x="4387" y="63"/>
                          </a:cubicBezTo>
                          <a:cubicBezTo>
                            <a:pt x="4141" y="20"/>
                            <a:pt x="3898" y="0"/>
                            <a:pt x="3662" y="0"/>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4"/>
                    <p:cNvSpPr/>
                    <p:nvPr/>
                  </p:nvSpPr>
                  <p:spPr>
                    <a:xfrm>
                      <a:off x="12177242" y="2507517"/>
                      <a:ext cx="42436" cy="18187"/>
                    </a:xfrm>
                    <a:custGeom>
                      <a:avLst/>
                      <a:gdLst/>
                      <a:ahLst/>
                      <a:cxnLst/>
                      <a:rect l="l" t="t" r="r" b="b"/>
                      <a:pathLst>
                        <a:path w="910" h="390" fill="none" extrusionOk="0">
                          <a:moveTo>
                            <a:pt x="844" y="0"/>
                          </a:moveTo>
                          <a:cubicBezTo>
                            <a:pt x="844" y="0"/>
                            <a:pt x="909" y="390"/>
                            <a:pt x="1" y="325"/>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4"/>
                    <p:cNvSpPr/>
                    <p:nvPr/>
                  </p:nvSpPr>
                  <p:spPr>
                    <a:xfrm>
                      <a:off x="12131262" y="2555315"/>
                      <a:ext cx="98115" cy="33342"/>
                    </a:xfrm>
                    <a:custGeom>
                      <a:avLst/>
                      <a:gdLst/>
                      <a:ahLst/>
                      <a:cxnLst/>
                      <a:rect l="l" t="t" r="r" b="b"/>
                      <a:pathLst>
                        <a:path w="2104" h="715" fill="none" extrusionOk="0">
                          <a:moveTo>
                            <a:pt x="2103" y="1"/>
                          </a:moveTo>
                          <a:cubicBezTo>
                            <a:pt x="2103" y="1"/>
                            <a:pt x="1052" y="714"/>
                            <a:pt x="0" y="27"/>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4"/>
                    <p:cNvSpPr/>
                    <p:nvPr/>
                  </p:nvSpPr>
                  <p:spPr>
                    <a:xfrm>
                      <a:off x="12229330" y="2411873"/>
                      <a:ext cx="21218" cy="36373"/>
                    </a:xfrm>
                    <a:custGeom>
                      <a:avLst/>
                      <a:gdLst/>
                      <a:ahLst/>
                      <a:cxnLst/>
                      <a:rect l="l" t="t" r="r" b="b"/>
                      <a:pathLst>
                        <a:path w="455" h="780" extrusionOk="0">
                          <a:moveTo>
                            <a:pt x="221" y="0"/>
                          </a:moveTo>
                          <a:cubicBezTo>
                            <a:pt x="104" y="0"/>
                            <a:pt x="0" y="182"/>
                            <a:pt x="0" y="390"/>
                          </a:cubicBezTo>
                          <a:cubicBezTo>
                            <a:pt x="0" y="610"/>
                            <a:pt x="104" y="779"/>
                            <a:pt x="221" y="779"/>
                          </a:cubicBezTo>
                          <a:cubicBezTo>
                            <a:pt x="351" y="779"/>
                            <a:pt x="454" y="610"/>
                            <a:pt x="454" y="390"/>
                          </a:cubicBezTo>
                          <a:cubicBezTo>
                            <a:pt x="454" y="182"/>
                            <a:pt x="35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4"/>
                    <p:cNvSpPr/>
                    <p:nvPr/>
                  </p:nvSpPr>
                  <p:spPr>
                    <a:xfrm>
                      <a:off x="12119744" y="2420967"/>
                      <a:ext cx="21218" cy="36327"/>
                    </a:xfrm>
                    <a:custGeom>
                      <a:avLst/>
                      <a:gdLst/>
                      <a:ahLst/>
                      <a:cxnLst/>
                      <a:rect l="l" t="t" r="r" b="b"/>
                      <a:pathLst>
                        <a:path w="455" h="779" extrusionOk="0">
                          <a:moveTo>
                            <a:pt x="221" y="0"/>
                          </a:moveTo>
                          <a:cubicBezTo>
                            <a:pt x="105" y="0"/>
                            <a:pt x="1" y="182"/>
                            <a:pt x="1" y="389"/>
                          </a:cubicBezTo>
                          <a:cubicBezTo>
                            <a:pt x="1" y="610"/>
                            <a:pt x="105" y="779"/>
                            <a:pt x="221" y="779"/>
                          </a:cubicBezTo>
                          <a:cubicBezTo>
                            <a:pt x="351" y="779"/>
                            <a:pt x="455" y="610"/>
                            <a:pt x="455" y="389"/>
                          </a:cubicBezTo>
                          <a:cubicBezTo>
                            <a:pt x="455" y="182"/>
                            <a:pt x="35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12219630" y="2344676"/>
                      <a:ext cx="54513" cy="27886"/>
                    </a:xfrm>
                    <a:custGeom>
                      <a:avLst/>
                      <a:gdLst/>
                      <a:ahLst/>
                      <a:cxnLst/>
                      <a:rect l="l" t="t" r="r" b="b"/>
                      <a:pathLst>
                        <a:path w="1169" h="598" fill="none" extrusionOk="0">
                          <a:moveTo>
                            <a:pt x="1169" y="598"/>
                          </a:moveTo>
                          <a:cubicBezTo>
                            <a:pt x="1169" y="598"/>
                            <a:pt x="896" y="1"/>
                            <a:pt x="0" y="299"/>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12066489" y="2348919"/>
                      <a:ext cx="82959" cy="32130"/>
                    </a:xfrm>
                    <a:custGeom>
                      <a:avLst/>
                      <a:gdLst/>
                      <a:ahLst/>
                      <a:cxnLst/>
                      <a:rect l="l" t="t" r="r" b="b"/>
                      <a:pathLst>
                        <a:path w="1779" h="689" fill="none" extrusionOk="0">
                          <a:moveTo>
                            <a:pt x="1779" y="455"/>
                          </a:moveTo>
                          <a:cubicBezTo>
                            <a:pt x="1779" y="455"/>
                            <a:pt x="935" y="0"/>
                            <a:pt x="0" y="688"/>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11841907" y="2716943"/>
                      <a:ext cx="235541" cy="211898"/>
                    </a:xfrm>
                    <a:custGeom>
                      <a:avLst/>
                      <a:gdLst/>
                      <a:ahLst/>
                      <a:cxnLst/>
                      <a:rect l="l" t="t" r="r" b="b"/>
                      <a:pathLst>
                        <a:path w="5051" h="4544" extrusionOk="0">
                          <a:moveTo>
                            <a:pt x="4726" y="0"/>
                          </a:moveTo>
                          <a:cubicBezTo>
                            <a:pt x="4726" y="0"/>
                            <a:pt x="4103" y="130"/>
                            <a:pt x="3311" y="312"/>
                          </a:cubicBezTo>
                          <a:cubicBezTo>
                            <a:pt x="2117" y="571"/>
                            <a:pt x="546" y="935"/>
                            <a:pt x="325" y="1051"/>
                          </a:cubicBezTo>
                          <a:cubicBezTo>
                            <a:pt x="1" y="1233"/>
                            <a:pt x="27" y="1713"/>
                            <a:pt x="14" y="1986"/>
                          </a:cubicBezTo>
                          <a:cubicBezTo>
                            <a:pt x="1364" y="3297"/>
                            <a:pt x="3116" y="4219"/>
                            <a:pt x="5050" y="4543"/>
                          </a:cubicBezTo>
                          <a:cubicBezTo>
                            <a:pt x="4881" y="2311"/>
                            <a:pt x="4726" y="0"/>
                            <a:pt x="4726" y="0"/>
                          </a:cubicBezTo>
                          <a:close/>
                        </a:path>
                      </a:pathLst>
                    </a:custGeom>
                    <a:solidFill>
                      <a:schemeClr val="lt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12306787" y="2731446"/>
                      <a:ext cx="155006" cy="161675"/>
                    </a:xfrm>
                    <a:custGeom>
                      <a:avLst/>
                      <a:gdLst/>
                      <a:ahLst/>
                      <a:cxnLst/>
                      <a:rect l="l" t="t" r="r" b="b"/>
                      <a:pathLst>
                        <a:path w="3324" h="3467" extrusionOk="0">
                          <a:moveTo>
                            <a:pt x="0" y="1"/>
                          </a:moveTo>
                          <a:cubicBezTo>
                            <a:pt x="195" y="715"/>
                            <a:pt x="533" y="2090"/>
                            <a:pt x="753" y="3466"/>
                          </a:cubicBezTo>
                          <a:cubicBezTo>
                            <a:pt x="1701" y="3012"/>
                            <a:pt x="2557" y="2415"/>
                            <a:pt x="3310" y="1701"/>
                          </a:cubicBezTo>
                          <a:cubicBezTo>
                            <a:pt x="3284" y="1428"/>
                            <a:pt x="3323" y="935"/>
                            <a:pt x="2986" y="740"/>
                          </a:cubicBezTo>
                          <a:cubicBezTo>
                            <a:pt x="2765" y="624"/>
                            <a:pt x="1208" y="260"/>
                            <a:pt x="0" y="1"/>
                          </a:cubicBezTo>
                          <a:close/>
                        </a:path>
                      </a:pathLst>
                    </a:custGeom>
                    <a:solidFill>
                      <a:schemeClr val="lt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11994442" y="2716943"/>
                      <a:ext cx="83006" cy="211898"/>
                    </a:xfrm>
                    <a:custGeom>
                      <a:avLst/>
                      <a:gdLst/>
                      <a:ahLst/>
                      <a:cxnLst/>
                      <a:rect l="l" t="t" r="r" b="b"/>
                      <a:pathLst>
                        <a:path w="1780" h="4544" extrusionOk="0">
                          <a:moveTo>
                            <a:pt x="1455" y="0"/>
                          </a:moveTo>
                          <a:cubicBezTo>
                            <a:pt x="1455" y="0"/>
                            <a:pt x="819" y="130"/>
                            <a:pt x="40" y="312"/>
                          </a:cubicBezTo>
                          <a:cubicBezTo>
                            <a:pt x="40" y="312"/>
                            <a:pt x="1" y="2077"/>
                            <a:pt x="105" y="4102"/>
                          </a:cubicBezTo>
                          <a:cubicBezTo>
                            <a:pt x="650" y="4296"/>
                            <a:pt x="1208" y="4452"/>
                            <a:pt x="1779" y="4543"/>
                          </a:cubicBezTo>
                          <a:cubicBezTo>
                            <a:pt x="1610" y="2311"/>
                            <a:pt x="1455" y="0"/>
                            <a:pt x="1455" y="0"/>
                          </a:cubicBezTo>
                          <a:close/>
                        </a:path>
                      </a:pathLst>
                    </a:custGeom>
                    <a:solidFill>
                      <a:schemeClr val="lt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11961193" y="2143410"/>
                      <a:ext cx="356552" cy="265479"/>
                    </a:xfrm>
                    <a:custGeom>
                      <a:avLst/>
                      <a:gdLst/>
                      <a:ahLst/>
                      <a:cxnLst/>
                      <a:rect l="l" t="t" r="r" b="b"/>
                      <a:pathLst>
                        <a:path w="7646" h="5693" extrusionOk="0">
                          <a:moveTo>
                            <a:pt x="3678" y="0"/>
                          </a:moveTo>
                          <a:cubicBezTo>
                            <a:pt x="2400" y="0"/>
                            <a:pt x="1298" y="582"/>
                            <a:pt x="727" y="1461"/>
                          </a:cubicBezTo>
                          <a:cubicBezTo>
                            <a:pt x="52" y="2486"/>
                            <a:pt x="0" y="4304"/>
                            <a:pt x="0" y="4304"/>
                          </a:cubicBezTo>
                          <a:cubicBezTo>
                            <a:pt x="0" y="4304"/>
                            <a:pt x="91" y="5134"/>
                            <a:pt x="182" y="5692"/>
                          </a:cubicBezTo>
                          <a:cubicBezTo>
                            <a:pt x="286" y="5498"/>
                            <a:pt x="415" y="5238"/>
                            <a:pt x="545" y="4927"/>
                          </a:cubicBezTo>
                          <a:cubicBezTo>
                            <a:pt x="870" y="4213"/>
                            <a:pt x="480" y="4083"/>
                            <a:pt x="480" y="4083"/>
                          </a:cubicBezTo>
                          <a:lnTo>
                            <a:pt x="480" y="4083"/>
                          </a:lnTo>
                          <a:cubicBezTo>
                            <a:pt x="480" y="4083"/>
                            <a:pt x="521" y="4084"/>
                            <a:pt x="596" y="4084"/>
                          </a:cubicBezTo>
                          <a:cubicBezTo>
                            <a:pt x="1044" y="4084"/>
                            <a:pt x="2705" y="4037"/>
                            <a:pt x="3985" y="3369"/>
                          </a:cubicBezTo>
                          <a:cubicBezTo>
                            <a:pt x="5477" y="2590"/>
                            <a:pt x="5737" y="1941"/>
                            <a:pt x="5737" y="1941"/>
                          </a:cubicBezTo>
                          <a:cubicBezTo>
                            <a:pt x="5737" y="1941"/>
                            <a:pt x="6451" y="2396"/>
                            <a:pt x="7360" y="3434"/>
                          </a:cubicBezTo>
                          <a:cubicBezTo>
                            <a:pt x="7476" y="3564"/>
                            <a:pt x="7580" y="3694"/>
                            <a:pt x="7645" y="3823"/>
                          </a:cubicBezTo>
                          <a:cubicBezTo>
                            <a:pt x="7632" y="3564"/>
                            <a:pt x="7593" y="3330"/>
                            <a:pt x="7541" y="3109"/>
                          </a:cubicBezTo>
                          <a:cubicBezTo>
                            <a:pt x="7230" y="1876"/>
                            <a:pt x="6347" y="397"/>
                            <a:pt x="4400" y="59"/>
                          </a:cubicBezTo>
                          <a:lnTo>
                            <a:pt x="4387" y="59"/>
                          </a:lnTo>
                          <a:cubicBezTo>
                            <a:pt x="4146" y="19"/>
                            <a:pt x="3909" y="0"/>
                            <a:pt x="3678"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11913954" y="2412526"/>
                      <a:ext cx="102965" cy="127587"/>
                    </a:xfrm>
                    <a:custGeom>
                      <a:avLst/>
                      <a:gdLst/>
                      <a:ahLst/>
                      <a:cxnLst/>
                      <a:rect l="l" t="t" r="r" b="b"/>
                      <a:pathLst>
                        <a:path w="2208" h="2736" extrusionOk="0">
                          <a:moveTo>
                            <a:pt x="995" y="1"/>
                          </a:moveTo>
                          <a:cubicBezTo>
                            <a:pt x="890" y="1"/>
                            <a:pt x="775" y="56"/>
                            <a:pt x="650" y="194"/>
                          </a:cubicBezTo>
                          <a:cubicBezTo>
                            <a:pt x="1" y="908"/>
                            <a:pt x="779" y="1946"/>
                            <a:pt x="1169" y="2465"/>
                          </a:cubicBezTo>
                          <a:cubicBezTo>
                            <a:pt x="1325" y="2673"/>
                            <a:pt x="1522" y="2735"/>
                            <a:pt x="1702" y="2735"/>
                          </a:cubicBezTo>
                          <a:cubicBezTo>
                            <a:pt x="1974" y="2735"/>
                            <a:pt x="2207" y="2595"/>
                            <a:pt x="2207" y="2595"/>
                          </a:cubicBezTo>
                          <a:lnTo>
                            <a:pt x="1688" y="973"/>
                          </a:lnTo>
                          <a:cubicBezTo>
                            <a:pt x="1688" y="973"/>
                            <a:pt x="1434" y="1"/>
                            <a:pt x="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11913954" y="2388277"/>
                      <a:ext cx="102965" cy="163447"/>
                    </a:xfrm>
                    <a:custGeom>
                      <a:avLst/>
                      <a:gdLst/>
                      <a:ahLst/>
                      <a:cxnLst/>
                      <a:rect l="l" t="t" r="r" b="b"/>
                      <a:pathLst>
                        <a:path w="2208" h="3505" fill="none" extrusionOk="0">
                          <a:moveTo>
                            <a:pt x="1688" y="1493"/>
                          </a:moveTo>
                          <a:cubicBezTo>
                            <a:pt x="1688" y="1493"/>
                            <a:pt x="1299" y="0"/>
                            <a:pt x="650" y="714"/>
                          </a:cubicBezTo>
                          <a:cubicBezTo>
                            <a:pt x="1" y="1428"/>
                            <a:pt x="779" y="2466"/>
                            <a:pt x="1169" y="2985"/>
                          </a:cubicBezTo>
                          <a:cubicBezTo>
                            <a:pt x="1558" y="3505"/>
                            <a:pt x="2207" y="3115"/>
                            <a:pt x="2207" y="3115"/>
                          </a:cubicBezTo>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12240802" y="2715731"/>
                      <a:ext cx="115042" cy="202805"/>
                    </a:xfrm>
                    <a:custGeom>
                      <a:avLst/>
                      <a:gdLst/>
                      <a:ahLst/>
                      <a:cxnLst/>
                      <a:rect l="l" t="t" r="r" b="b"/>
                      <a:pathLst>
                        <a:path w="2467" h="4349" extrusionOk="0">
                          <a:moveTo>
                            <a:pt x="1" y="0"/>
                          </a:moveTo>
                          <a:lnTo>
                            <a:pt x="650" y="4348"/>
                          </a:lnTo>
                          <a:cubicBezTo>
                            <a:pt x="650" y="4348"/>
                            <a:pt x="2013" y="3972"/>
                            <a:pt x="2467" y="3635"/>
                          </a:cubicBezTo>
                          <a:lnTo>
                            <a:pt x="1597" y="286"/>
                          </a:lnTo>
                          <a:cubicBezTo>
                            <a:pt x="1597" y="286"/>
                            <a:pt x="1026" y="26"/>
                            <a:pt x="1" y="0"/>
                          </a:cubicBezTo>
                          <a:close/>
                        </a:path>
                      </a:pathLst>
                    </a:custGeom>
                    <a:solidFill>
                      <a:schemeClr val="lt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44"/>
                <p:cNvGrpSpPr/>
                <p:nvPr/>
              </p:nvGrpSpPr>
              <p:grpSpPr>
                <a:xfrm>
                  <a:off x="7546694" y="2925760"/>
                  <a:ext cx="117236" cy="131902"/>
                  <a:chOff x="12371021" y="3677168"/>
                  <a:chExt cx="155505" cy="174937"/>
                </a:xfrm>
              </p:grpSpPr>
              <p:sp>
                <p:nvSpPr>
                  <p:cNvPr id="931" name="Google Shape;931;p44"/>
                  <p:cNvSpPr/>
                  <p:nvPr/>
                </p:nvSpPr>
                <p:spPr>
                  <a:xfrm flipH="1">
                    <a:off x="12371021" y="3698697"/>
                    <a:ext cx="155505" cy="153408"/>
                  </a:xfrm>
                  <a:custGeom>
                    <a:avLst/>
                    <a:gdLst/>
                    <a:ahLst/>
                    <a:cxnLst/>
                    <a:rect l="l" t="t" r="r" b="b"/>
                    <a:pathLst>
                      <a:path w="2817" h="2779" extrusionOk="0">
                        <a:moveTo>
                          <a:pt x="1404" y="0"/>
                        </a:moveTo>
                        <a:cubicBezTo>
                          <a:pt x="649" y="0"/>
                          <a:pt x="26" y="605"/>
                          <a:pt x="13" y="1363"/>
                        </a:cubicBezTo>
                        <a:cubicBezTo>
                          <a:pt x="0" y="2142"/>
                          <a:pt x="610" y="2778"/>
                          <a:pt x="1389" y="2778"/>
                        </a:cubicBezTo>
                        <a:cubicBezTo>
                          <a:pt x="1397" y="2778"/>
                          <a:pt x="1405" y="2778"/>
                          <a:pt x="1413" y="2778"/>
                        </a:cubicBezTo>
                        <a:cubicBezTo>
                          <a:pt x="2168" y="2778"/>
                          <a:pt x="2791" y="2173"/>
                          <a:pt x="2804" y="1415"/>
                        </a:cubicBezTo>
                        <a:cubicBezTo>
                          <a:pt x="2817" y="636"/>
                          <a:pt x="2194" y="13"/>
                          <a:pt x="1428" y="0"/>
                        </a:cubicBezTo>
                        <a:cubicBezTo>
                          <a:pt x="1420" y="0"/>
                          <a:pt x="1412" y="0"/>
                          <a:pt x="1404"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12405009" y="3677168"/>
                    <a:ext cx="105382" cy="125475"/>
                  </a:xfrm>
                  <a:custGeom>
                    <a:avLst/>
                    <a:gdLst/>
                    <a:ahLst/>
                    <a:cxnLst/>
                    <a:rect l="l" t="t" r="r" b="b"/>
                    <a:pathLst>
                      <a:path w="1909" h="2273" fill="none" extrusionOk="0">
                        <a:moveTo>
                          <a:pt x="1" y="1520"/>
                        </a:moveTo>
                        <a:lnTo>
                          <a:pt x="637" y="2272"/>
                        </a:lnTo>
                        <a:lnTo>
                          <a:pt x="1909" y="1"/>
                        </a:lnTo>
                      </a:path>
                    </a:pathLst>
                  </a:custGeom>
                  <a:noFill/>
                  <a:ln w="12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33" name="Google Shape;933;p44"/>
            <p:cNvSpPr/>
            <p:nvPr/>
          </p:nvSpPr>
          <p:spPr>
            <a:xfrm>
              <a:off x="8642100" y="4629125"/>
              <a:ext cx="500150" cy="530775"/>
            </a:xfrm>
            <a:custGeom>
              <a:avLst/>
              <a:gdLst/>
              <a:ahLst/>
              <a:cxnLst/>
              <a:rect l="l" t="t" r="r" b="b"/>
              <a:pathLst>
                <a:path w="20006" h="21231" extrusionOk="0">
                  <a:moveTo>
                    <a:pt x="1360" y="21224"/>
                  </a:moveTo>
                  <a:lnTo>
                    <a:pt x="19825" y="21231"/>
                  </a:lnTo>
                  <a:lnTo>
                    <a:pt x="20006" y="0"/>
                  </a:lnTo>
                  <a:lnTo>
                    <a:pt x="10172" y="2791"/>
                  </a:lnTo>
                  <a:lnTo>
                    <a:pt x="0" y="16991"/>
                  </a:lnTo>
                  <a:close/>
                </a:path>
              </a:pathLst>
            </a:custGeom>
            <a:solidFill>
              <a:schemeClr val="lt1"/>
            </a:solidFill>
            <a:ln>
              <a:noFill/>
            </a:ln>
          </p:spPr>
          <p:txBody>
            <a:bodyPr/>
            <a:lstStyle/>
            <a:p>
              <a:endParaRPr lang="fr-FR"/>
            </a:p>
          </p:txBody>
        </p:sp>
      </p:grpSp>
      <p:sp>
        <p:nvSpPr>
          <p:cNvPr id="2" name="Google Shape;865;p44">
            <a:extLst>
              <a:ext uri="{FF2B5EF4-FFF2-40B4-BE49-F238E27FC236}">
                <a16:creationId xmlns:a16="http://schemas.microsoft.com/office/drawing/2014/main" id="{71A32169-7178-B3C9-7EB6-B68199AF7274}"/>
              </a:ext>
            </a:extLst>
          </p:cNvPr>
          <p:cNvSpPr txBox="1">
            <a:spLocks/>
          </p:cNvSpPr>
          <p:nvPr/>
        </p:nvSpPr>
        <p:spPr>
          <a:xfrm>
            <a:off x="5112384" y="1915769"/>
            <a:ext cx="2115918" cy="1312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1pPr>
            <a:lvl2pPr marL="914400" marR="0" lvl="1"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2pPr>
            <a:lvl3pPr marL="1371600" marR="0" lvl="2"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3pPr>
            <a:lvl4pPr marL="1828800" marR="0" lvl="3"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4pPr>
            <a:lvl5pPr marL="2286000" marR="0" lvl="4"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5pPr>
            <a:lvl6pPr marL="2743200" marR="0" lvl="5"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6pPr>
            <a:lvl7pPr marL="3200400" marR="0" lvl="6"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7pPr>
            <a:lvl8pPr marL="3657600" marR="0" lvl="7"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8pPr>
            <a:lvl9pPr marL="4114800" marR="0" lvl="8"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9pPr>
          </a:lstStyle>
          <a:p>
            <a:r>
              <a:rPr lang="fr-CH" dirty="0">
                <a:latin typeface="Times New Roman" panose="02020603050405020304" pitchFamily="18" charset="0"/>
                <a:ea typeface="Times New Roman" panose="02020603050405020304" pitchFamily="18" charset="0"/>
              </a:rPr>
              <a:t>Influence des positions de pouvoir sur la propension à la corruption.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56"/>
          <p:cNvSpPr txBox="1">
            <a:spLocks noGrp="1"/>
          </p:cNvSpPr>
          <p:nvPr>
            <p:ph type="title"/>
          </p:nvPr>
        </p:nvSpPr>
        <p:spPr>
          <a:xfrm>
            <a:off x="816429" y="1698713"/>
            <a:ext cx="7560128" cy="13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1 000 000 000 000 $</a:t>
            </a:r>
            <a:endParaRPr sz="4800" dirty="0"/>
          </a:p>
        </p:txBody>
      </p:sp>
      <p:sp>
        <p:nvSpPr>
          <p:cNvPr id="1573" name="Google Shape;1573;p56"/>
          <p:cNvSpPr txBox="1">
            <a:spLocks noGrp="1"/>
          </p:cNvSpPr>
          <p:nvPr>
            <p:ph type="subTitle" idx="1"/>
          </p:nvPr>
        </p:nvSpPr>
        <p:spPr>
          <a:xfrm>
            <a:off x="1123625" y="2966583"/>
            <a:ext cx="68967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err="1">
                <a:solidFill>
                  <a:srgbClr val="C00000"/>
                </a:solidFill>
              </a:rPr>
              <a:t>Montant</a:t>
            </a:r>
            <a:r>
              <a:rPr lang="en" dirty="0">
                <a:solidFill>
                  <a:srgbClr val="C00000"/>
                </a:solidFill>
              </a:rPr>
              <a:t> </a:t>
            </a:r>
            <a:r>
              <a:rPr lang="en" dirty="0" err="1">
                <a:solidFill>
                  <a:srgbClr val="C00000"/>
                </a:solidFill>
              </a:rPr>
              <a:t>détourné</a:t>
            </a:r>
            <a:r>
              <a:rPr lang="en" dirty="0">
                <a:solidFill>
                  <a:srgbClr val="C00000"/>
                </a:solidFill>
              </a:rPr>
              <a:t> dans le monde </a:t>
            </a:r>
            <a:r>
              <a:rPr lang="en" dirty="0" err="1">
                <a:solidFill>
                  <a:srgbClr val="C00000"/>
                </a:solidFill>
              </a:rPr>
              <a:t>selon</a:t>
            </a:r>
            <a:r>
              <a:rPr lang="en" dirty="0">
                <a:solidFill>
                  <a:srgbClr val="C00000"/>
                </a:solidFill>
              </a:rPr>
              <a:t> la Banque </a:t>
            </a:r>
            <a:r>
              <a:rPr lang="en" dirty="0" err="1">
                <a:solidFill>
                  <a:srgbClr val="C00000"/>
                </a:solidFill>
              </a:rPr>
              <a:t>mondiale</a:t>
            </a:r>
            <a:r>
              <a:rPr lang="en" dirty="0">
                <a:solidFill>
                  <a:srgbClr val="C00000"/>
                </a:solidFill>
              </a:rPr>
              <a:t> de 2001 </a:t>
            </a:r>
            <a:r>
              <a:rPr lang="en" dirty="0" err="1">
                <a:solidFill>
                  <a:srgbClr val="C00000"/>
                </a:solidFill>
              </a:rPr>
              <a:t>à</a:t>
            </a:r>
            <a:r>
              <a:rPr lang="en" dirty="0">
                <a:solidFill>
                  <a:srgbClr val="C00000"/>
                </a:solidFill>
              </a:rPr>
              <a:t> 2002</a:t>
            </a:r>
            <a:endParaRPr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2"/>
          <p:cNvSpPr/>
          <p:nvPr/>
        </p:nvSpPr>
        <p:spPr>
          <a:xfrm>
            <a:off x="4930000" y="1064387"/>
            <a:ext cx="1646100" cy="1646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637" name="Google Shape;637;p42"/>
          <p:cNvSpPr txBox="1">
            <a:spLocks noGrp="1"/>
          </p:cNvSpPr>
          <p:nvPr>
            <p:ph type="title"/>
          </p:nvPr>
        </p:nvSpPr>
        <p:spPr>
          <a:xfrm>
            <a:off x="4815225" y="2782213"/>
            <a:ext cx="3332700" cy="1296900"/>
          </a:xfrm>
          <a:prstGeom prst="rect">
            <a:avLst/>
          </a:prstGeom>
        </p:spPr>
        <p:txBody>
          <a:bodyPr spcFirstLastPara="1" wrap="square" lIns="91425" tIns="91425" rIns="91425" bIns="91425" anchor="t" anchorCtr="0">
            <a:noAutofit/>
          </a:bodyPr>
          <a:lstStyle/>
          <a:p>
            <a:r>
              <a:rPr lang="fr-CH" sz="1800" dirty="0">
                <a:effectLst/>
                <a:latin typeface="Times New Roman" panose="02020603050405020304" pitchFamily="18" charset="0"/>
                <a:ea typeface="Times New Roman" panose="02020603050405020304" pitchFamily="18" charset="0"/>
              </a:rPr>
              <a:t>Partie 2 : Deux faces: Corruption &amp; OSC</a:t>
            </a:r>
          </a:p>
        </p:txBody>
      </p:sp>
      <p:sp>
        <p:nvSpPr>
          <p:cNvPr id="638" name="Google Shape;638;p42"/>
          <p:cNvSpPr txBox="1">
            <a:spLocks noGrp="1"/>
          </p:cNvSpPr>
          <p:nvPr>
            <p:ph type="title" idx="2"/>
          </p:nvPr>
        </p:nvSpPr>
        <p:spPr>
          <a:xfrm>
            <a:off x="5126700" y="1379963"/>
            <a:ext cx="1252500" cy="10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639" name="Google Shape;639;p42"/>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grpSp>
        <p:nvGrpSpPr>
          <p:cNvPr id="640" name="Google Shape;640;p42"/>
          <p:cNvGrpSpPr/>
          <p:nvPr/>
        </p:nvGrpSpPr>
        <p:grpSpPr>
          <a:xfrm>
            <a:off x="880501" y="1369324"/>
            <a:ext cx="2768936" cy="2378078"/>
            <a:chOff x="622200" y="1369324"/>
            <a:chExt cx="3124583" cy="3072114"/>
          </a:xfrm>
        </p:grpSpPr>
        <p:grpSp>
          <p:nvGrpSpPr>
            <p:cNvPr id="641" name="Google Shape;641;p42"/>
            <p:cNvGrpSpPr/>
            <p:nvPr/>
          </p:nvGrpSpPr>
          <p:grpSpPr>
            <a:xfrm>
              <a:off x="622200" y="1369324"/>
              <a:ext cx="1668158" cy="2717604"/>
              <a:chOff x="622200" y="1723774"/>
              <a:chExt cx="1668158" cy="2717604"/>
            </a:xfrm>
          </p:grpSpPr>
          <p:sp>
            <p:nvSpPr>
              <p:cNvPr id="642" name="Google Shape;642;p42"/>
              <p:cNvSpPr/>
              <p:nvPr/>
            </p:nvSpPr>
            <p:spPr>
              <a:xfrm>
                <a:off x="622200" y="1723774"/>
                <a:ext cx="1668158" cy="2717604"/>
              </a:xfrm>
              <a:custGeom>
                <a:avLst/>
                <a:gdLst/>
                <a:ahLst/>
                <a:cxnLst/>
                <a:rect l="l" t="t" r="r" b="b"/>
                <a:pathLst>
                  <a:path w="40536" h="71733" extrusionOk="0">
                    <a:moveTo>
                      <a:pt x="0" y="1"/>
                    </a:moveTo>
                    <a:lnTo>
                      <a:pt x="0" y="71733"/>
                    </a:lnTo>
                    <a:lnTo>
                      <a:pt x="40536" y="71733"/>
                    </a:lnTo>
                    <a:lnTo>
                      <a:pt x="40536"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42"/>
              <p:cNvSpPr/>
              <p:nvPr/>
            </p:nvSpPr>
            <p:spPr>
              <a:xfrm>
                <a:off x="716436" y="3273118"/>
                <a:ext cx="1479021" cy="41"/>
              </a:xfrm>
              <a:custGeom>
                <a:avLst/>
                <a:gdLst/>
                <a:ahLst/>
                <a:cxnLst/>
                <a:rect l="l" t="t" r="r" b="b"/>
                <a:pathLst>
                  <a:path w="35940" h="1" fill="none" extrusionOk="0">
                    <a:moveTo>
                      <a:pt x="35939" y="0"/>
                    </a:moveTo>
                    <a:lnTo>
                      <a:pt x="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716436" y="2661757"/>
                <a:ext cx="1479021" cy="41"/>
              </a:xfrm>
              <a:custGeom>
                <a:avLst/>
                <a:gdLst/>
                <a:ahLst/>
                <a:cxnLst/>
                <a:rect l="l" t="t" r="r" b="b"/>
                <a:pathLst>
                  <a:path w="35940" h="1" fill="none" extrusionOk="0">
                    <a:moveTo>
                      <a:pt x="1" y="0"/>
                    </a:moveTo>
                    <a:lnTo>
                      <a:pt x="3593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716436" y="1858542"/>
                <a:ext cx="481978" cy="710292"/>
              </a:xfrm>
              <a:custGeom>
                <a:avLst/>
                <a:gdLst/>
                <a:ahLst/>
                <a:cxnLst/>
                <a:rect l="l" t="t" r="r" b="b"/>
                <a:pathLst>
                  <a:path w="11712" h="17260" extrusionOk="0">
                    <a:moveTo>
                      <a:pt x="1" y="0"/>
                    </a:moveTo>
                    <a:lnTo>
                      <a:pt x="1" y="17260"/>
                    </a:lnTo>
                    <a:lnTo>
                      <a:pt x="11712" y="17260"/>
                    </a:lnTo>
                    <a:lnTo>
                      <a:pt x="11712" y="0"/>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746313" y="2302578"/>
                <a:ext cx="412266" cy="266257"/>
              </a:xfrm>
              <a:custGeom>
                <a:avLst/>
                <a:gdLst/>
                <a:ahLst/>
                <a:cxnLst/>
                <a:rect l="l" t="t" r="r" b="b"/>
                <a:pathLst>
                  <a:path w="10018" h="6470" extrusionOk="0">
                    <a:moveTo>
                      <a:pt x="5192" y="0"/>
                    </a:moveTo>
                    <a:cubicBezTo>
                      <a:pt x="5123" y="0"/>
                      <a:pt x="5054" y="1"/>
                      <a:pt x="4985" y="2"/>
                    </a:cubicBezTo>
                    <a:cubicBezTo>
                      <a:pt x="2888" y="18"/>
                      <a:pt x="1017" y="405"/>
                      <a:pt x="1" y="840"/>
                    </a:cubicBezTo>
                    <a:lnTo>
                      <a:pt x="1" y="6470"/>
                    </a:lnTo>
                    <a:lnTo>
                      <a:pt x="10018" y="6470"/>
                    </a:lnTo>
                    <a:lnTo>
                      <a:pt x="10018" y="889"/>
                    </a:lnTo>
                    <a:cubicBezTo>
                      <a:pt x="8897" y="422"/>
                      <a:pt x="7085" y="0"/>
                      <a:pt x="5192"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926890" y="2350438"/>
                <a:ext cx="61770" cy="218396"/>
              </a:xfrm>
              <a:custGeom>
                <a:avLst/>
                <a:gdLst/>
                <a:ahLst/>
                <a:cxnLst/>
                <a:rect l="l" t="t" r="r" b="b"/>
                <a:pathLst>
                  <a:path w="1501" h="5307" extrusionOk="0">
                    <a:moveTo>
                      <a:pt x="750" y="0"/>
                    </a:moveTo>
                    <a:cubicBezTo>
                      <a:pt x="547" y="0"/>
                      <a:pt x="328" y="32"/>
                      <a:pt x="129" y="129"/>
                    </a:cubicBezTo>
                    <a:lnTo>
                      <a:pt x="436" y="1161"/>
                    </a:lnTo>
                    <a:lnTo>
                      <a:pt x="0" y="5307"/>
                    </a:lnTo>
                    <a:lnTo>
                      <a:pt x="1355" y="5307"/>
                    </a:lnTo>
                    <a:lnTo>
                      <a:pt x="1016" y="1161"/>
                    </a:lnTo>
                    <a:lnTo>
                      <a:pt x="1500" y="129"/>
                    </a:lnTo>
                    <a:cubicBezTo>
                      <a:pt x="1500" y="129"/>
                      <a:pt x="1156" y="0"/>
                      <a:pt x="750"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849894" y="2275417"/>
                <a:ext cx="205145" cy="137449"/>
              </a:xfrm>
              <a:custGeom>
                <a:avLst/>
                <a:gdLst/>
                <a:ahLst/>
                <a:cxnLst/>
                <a:rect l="l" t="t" r="r" b="b"/>
                <a:pathLst>
                  <a:path w="4985" h="3340" extrusionOk="0">
                    <a:moveTo>
                      <a:pt x="887" y="0"/>
                    </a:moveTo>
                    <a:lnTo>
                      <a:pt x="0" y="662"/>
                    </a:lnTo>
                    <a:lnTo>
                      <a:pt x="1226" y="3339"/>
                    </a:lnTo>
                    <a:lnTo>
                      <a:pt x="2613" y="1952"/>
                    </a:lnTo>
                    <a:lnTo>
                      <a:pt x="3871" y="3339"/>
                    </a:lnTo>
                    <a:lnTo>
                      <a:pt x="4984" y="662"/>
                    </a:lnTo>
                    <a:lnTo>
                      <a:pt x="4081" y="0"/>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2"/>
              <p:cNvSpPr/>
              <p:nvPr/>
            </p:nvSpPr>
            <p:spPr>
              <a:xfrm>
                <a:off x="878413" y="2204388"/>
                <a:ext cx="150083" cy="143416"/>
              </a:xfrm>
              <a:custGeom>
                <a:avLst/>
                <a:gdLst/>
                <a:ahLst/>
                <a:cxnLst/>
                <a:rect l="l" t="t" r="r" b="b"/>
                <a:pathLst>
                  <a:path w="3647" h="3485" extrusionOk="0">
                    <a:moveTo>
                      <a:pt x="210" y="0"/>
                    </a:moveTo>
                    <a:cubicBezTo>
                      <a:pt x="210" y="0"/>
                      <a:pt x="291" y="307"/>
                      <a:pt x="339" y="710"/>
                    </a:cubicBezTo>
                    <a:cubicBezTo>
                      <a:pt x="404" y="1194"/>
                      <a:pt x="372" y="1823"/>
                      <a:pt x="1" y="2162"/>
                    </a:cubicBezTo>
                    <a:cubicBezTo>
                      <a:pt x="1" y="2162"/>
                      <a:pt x="1371" y="3485"/>
                      <a:pt x="1911" y="3485"/>
                    </a:cubicBezTo>
                    <a:cubicBezTo>
                      <a:pt x="1914" y="3485"/>
                      <a:pt x="1917" y="3485"/>
                      <a:pt x="1920" y="3485"/>
                    </a:cubicBezTo>
                    <a:cubicBezTo>
                      <a:pt x="2678" y="3468"/>
                      <a:pt x="3646" y="2049"/>
                      <a:pt x="3646" y="2049"/>
                    </a:cubicBezTo>
                    <a:cubicBezTo>
                      <a:pt x="3646" y="2049"/>
                      <a:pt x="3388" y="1872"/>
                      <a:pt x="3275" y="1404"/>
                    </a:cubicBezTo>
                    <a:cubicBezTo>
                      <a:pt x="3195" y="1097"/>
                      <a:pt x="3195" y="629"/>
                      <a:pt x="3388"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833927" y="1954757"/>
                <a:ext cx="269384" cy="164692"/>
              </a:xfrm>
              <a:custGeom>
                <a:avLst/>
                <a:gdLst/>
                <a:ahLst/>
                <a:cxnLst/>
                <a:rect l="l" t="t" r="r" b="b"/>
                <a:pathLst>
                  <a:path w="6546" h="4002" extrusionOk="0">
                    <a:moveTo>
                      <a:pt x="2993" y="0"/>
                    </a:moveTo>
                    <a:cubicBezTo>
                      <a:pt x="2512" y="0"/>
                      <a:pt x="1944" y="70"/>
                      <a:pt x="1275" y="227"/>
                    </a:cubicBezTo>
                    <a:cubicBezTo>
                      <a:pt x="1275" y="227"/>
                      <a:pt x="978" y="68"/>
                      <a:pt x="720" y="68"/>
                    </a:cubicBezTo>
                    <a:cubicBezTo>
                      <a:pt x="660" y="68"/>
                      <a:pt x="601" y="77"/>
                      <a:pt x="549" y="98"/>
                    </a:cubicBezTo>
                    <a:cubicBezTo>
                      <a:pt x="259" y="211"/>
                      <a:pt x="1" y="2179"/>
                      <a:pt x="469" y="4002"/>
                    </a:cubicBezTo>
                    <a:lnTo>
                      <a:pt x="5356" y="3792"/>
                    </a:lnTo>
                    <a:cubicBezTo>
                      <a:pt x="5356" y="3792"/>
                      <a:pt x="6545" y="0"/>
                      <a:pt x="2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2"/>
              <p:cNvSpPr/>
              <p:nvPr/>
            </p:nvSpPr>
            <p:spPr>
              <a:xfrm>
                <a:off x="1033105" y="2103976"/>
                <a:ext cx="40535" cy="77861"/>
              </a:xfrm>
              <a:custGeom>
                <a:avLst/>
                <a:gdLst/>
                <a:ahLst/>
                <a:cxnLst/>
                <a:rect l="l" t="t" r="r" b="b"/>
                <a:pathLst>
                  <a:path w="985" h="1892" extrusionOk="0">
                    <a:moveTo>
                      <a:pt x="644" y="0"/>
                    </a:moveTo>
                    <a:cubicBezTo>
                      <a:pt x="509" y="0"/>
                      <a:pt x="323" y="198"/>
                      <a:pt x="323" y="198"/>
                    </a:cubicBezTo>
                    <a:cubicBezTo>
                      <a:pt x="323" y="198"/>
                      <a:pt x="0" y="1682"/>
                      <a:pt x="178" y="1844"/>
                    </a:cubicBezTo>
                    <a:cubicBezTo>
                      <a:pt x="211" y="1877"/>
                      <a:pt x="245" y="1892"/>
                      <a:pt x="277" y="1892"/>
                    </a:cubicBezTo>
                    <a:cubicBezTo>
                      <a:pt x="400" y="1892"/>
                      <a:pt x="504" y="1680"/>
                      <a:pt x="516" y="1489"/>
                    </a:cubicBezTo>
                    <a:cubicBezTo>
                      <a:pt x="549" y="1247"/>
                      <a:pt x="839" y="843"/>
                      <a:pt x="903" y="602"/>
                    </a:cubicBezTo>
                    <a:cubicBezTo>
                      <a:pt x="984" y="360"/>
                      <a:pt x="839" y="101"/>
                      <a:pt x="710" y="21"/>
                    </a:cubicBezTo>
                    <a:cubicBezTo>
                      <a:pt x="690" y="6"/>
                      <a:pt x="668" y="0"/>
                      <a:pt x="644"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2"/>
              <p:cNvSpPr/>
              <p:nvPr/>
            </p:nvSpPr>
            <p:spPr>
              <a:xfrm>
                <a:off x="831293" y="2103976"/>
                <a:ext cx="39877" cy="77861"/>
              </a:xfrm>
              <a:custGeom>
                <a:avLst/>
                <a:gdLst/>
                <a:ahLst/>
                <a:cxnLst/>
                <a:rect l="l" t="t" r="r" b="b"/>
                <a:pathLst>
                  <a:path w="969" h="1892" extrusionOk="0">
                    <a:moveTo>
                      <a:pt x="334" y="0"/>
                    </a:moveTo>
                    <a:cubicBezTo>
                      <a:pt x="312" y="0"/>
                      <a:pt x="292" y="6"/>
                      <a:pt x="275" y="21"/>
                    </a:cubicBezTo>
                    <a:cubicBezTo>
                      <a:pt x="146" y="101"/>
                      <a:pt x="0" y="360"/>
                      <a:pt x="65" y="602"/>
                    </a:cubicBezTo>
                    <a:cubicBezTo>
                      <a:pt x="130" y="843"/>
                      <a:pt x="436" y="1247"/>
                      <a:pt x="452" y="1489"/>
                    </a:cubicBezTo>
                    <a:cubicBezTo>
                      <a:pt x="465" y="1680"/>
                      <a:pt x="569" y="1892"/>
                      <a:pt x="691" y="1892"/>
                    </a:cubicBezTo>
                    <a:cubicBezTo>
                      <a:pt x="724" y="1892"/>
                      <a:pt x="757" y="1877"/>
                      <a:pt x="791" y="1844"/>
                    </a:cubicBezTo>
                    <a:cubicBezTo>
                      <a:pt x="968" y="1682"/>
                      <a:pt x="646" y="198"/>
                      <a:pt x="646" y="198"/>
                    </a:cubicBezTo>
                    <a:cubicBezTo>
                      <a:pt x="646" y="198"/>
                      <a:pt x="459" y="0"/>
                      <a:pt x="334"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2"/>
              <p:cNvSpPr/>
              <p:nvPr/>
            </p:nvSpPr>
            <p:spPr>
              <a:xfrm>
                <a:off x="823309" y="1979366"/>
                <a:ext cx="259590" cy="280166"/>
              </a:xfrm>
              <a:custGeom>
                <a:avLst/>
                <a:gdLst/>
                <a:ahLst/>
                <a:cxnLst/>
                <a:rect l="l" t="t" r="r" b="b"/>
                <a:pathLst>
                  <a:path w="6308" h="6808" extrusionOk="0">
                    <a:moveTo>
                      <a:pt x="3082" y="0"/>
                    </a:moveTo>
                    <a:cubicBezTo>
                      <a:pt x="1" y="0"/>
                      <a:pt x="743" y="4194"/>
                      <a:pt x="1340" y="5581"/>
                    </a:cubicBezTo>
                    <a:cubicBezTo>
                      <a:pt x="1533" y="6049"/>
                      <a:pt x="2646" y="6807"/>
                      <a:pt x="3130" y="6807"/>
                    </a:cubicBezTo>
                    <a:cubicBezTo>
                      <a:pt x="3662" y="6807"/>
                      <a:pt x="4743" y="6162"/>
                      <a:pt x="4953" y="5678"/>
                    </a:cubicBezTo>
                    <a:cubicBezTo>
                      <a:pt x="5534" y="4307"/>
                      <a:pt x="6308" y="0"/>
                      <a:pt x="3082"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972693" y="2078256"/>
                <a:ext cx="45185" cy="21276"/>
              </a:xfrm>
              <a:custGeom>
                <a:avLst/>
                <a:gdLst/>
                <a:ahLst/>
                <a:cxnLst/>
                <a:rect l="l" t="t" r="r" b="b"/>
                <a:pathLst>
                  <a:path w="1098" h="517" fill="none" extrusionOk="0">
                    <a:moveTo>
                      <a:pt x="0" y="259"/>
                    </a:moveTo>
                    <a:cubicBezTo>
                      <a:pt x="0" y="259"/>
                      <a:pt x="839" y="1"/>
                      <a:pt x="1097"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2"/>
              <p:cNvSpPr/>
              <p:nvPr/>
            </p:nvSpPr>
            <p:spPr>
              <a:xfrm>
                <a:off x="988619" y="2110807"/>
                <a:ext cx="9342" cy="14609"/>
              </a:xfrm>
              <a:custGeom>
                <a:avLst/>
                <a:gdLst/>
                <a:ahLst/>
                <a:cxnLst/>
                <a:rect l="l" t="t" r="r" b="b"/>
                <a:pathLst>
                  <a:path w="227" h="355" extrusionOk="0">
                    <a:moveTo>
                      <a:pt x="113" y="0"/>
                    </a:moveTo>
                    <a:cubicBezTo>
                      <a:pt x="49" y="0"/>
                      <a:pt x="0" y="81"/>
                      <a:pt x="0" y="177"/>
                    </a:cubicBezTo>
                    <a:cubicBezTo>
                      <a:pt x="0" y="274"/>
                      <a:pt x="49" y="355"/>
                      <a:pt x="113" y="355"/>
                    </a:cubicBezTo>
                    <a:cubicBezTo>
                      <a:pt x="178" y="355"/>
                      <a:pt x="226" y="274"/>
                      <a:pt x="226" y="177"/>
                    </a:cubicBezTo>
                    <a:cubicBezTo>
                      <a:pt x="226" y="81"/>
                      <a:pt x="178"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2"/>
              <p:cNvSpPr/>
              <p:nvPr/>
            </p:nvSpPr>
            <p:spPr>
              <a:xfrm>
                <a:off x="886396" y="2078256"/>
                <a:ext cx="45844" cy="21276"/>
              </a:xfrm>
              <a:custGeom>
                <a:avLst/>
                <a:gdLst/>
                <a:ahLst/>
                <a:cxnLst/>
                <a:rect l="l" t="t" r="r" b="b"/>
                <a:pathLst>
                  <a:path w="1114" h="517" fill="none" extrusionOk="0">
                    <a:moveTo>
                      <a:pt x="1113" y="259"/>
                    </a:moveTo>
                    <a:cubicBezTo>
                      <a:pt x="1113" y="259"/>
                      <a:pt x="258" y="1"/>
                      <a:pt x="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2"/>
              <p:cNvSpPr/>
              <p:nvPr/>
            </p:nvSpPr>
            <p:spPr>
              <a:xfrm>
                <a:off x="906314" y="2110807"/>
                <a:ext cx="9342" cy="14609"/>
              </a:xfrm>
              <a:custGeom>
                <a:avLst/>
                <a:gdLst/>
                <a:ahLst/>
                <a:cxnLst/>
                <a:rect l="l" t="t" r="r" b="b"/>
                <a:pathLst>
                  <a:path w="227" h="355" extrusionOk="0">
                    <a:moveTo>
                      <a:pt x="113" y="0"/>
                    </a:moveTo>
                    <a:cubicBezTo>
                      <a:pt x="49" y="0"/>
                      <a:pt x="0" y="81"/>
                      <a:pt x="0" y="177"/>
                    </a:cubicBezTo>
                    <a:cubicBezTo>
                      <a:pt x="0" y="274"/>
                      <a:pt x="49" y="355"/>
                      <a:pt x="113" y="355"/>
                    </a:cubicBezTo>
                    <a:cubicBezTo>
                      <a:pt x="178" y="355"/>
                      <a:pt x="226" y="274"/>
                      <a:pt x="226" y="177"/>
                    </a:cubicBezTo>
                    <a:cubicBezTo>
                      <a:pt x="226" y="81"/>
                      <a:pt x="178"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840593" y="1964057"/>
                <a:ext cx="240989" cy="177985"/>
              </a:xfrm>
              <a:custGeom>
                <a:avLst/>
                <a:gdLst/>
                <a:ahLst/>
                <a:cxnLst/>
                <a:rect l="l" t="t" r="r" b="b"/>
                <a:pathLst>
                  <a:path w="5856" h="4325" extrusionOk="0">
                    <a:moveTo>
                      <a:pt x="2696" y="1"/>
                    </a:moveTo>
                    <a:cubicBezTo>
                      <a:pt x="1108" y="1"/>
                      <a:pt x="839" y="824"/>
                      <a:pt x="839" y="824"/>
                    </a:cubicBezTo>
                    <a:cubicBezTo>
                      <a:pt x="839" y="824"/>
                      <a:pt x="242" y="1195"/>
                      <a:pt x="129" y="2163"/>
                    </a:cubicBezTo>
                    <a:cubicBezTo>
                      <a:pt x="0" y="3114"/>
                      <a:pt x="468" y="4243"/>
                      <a:pt x="468" y="4243"/>
                    </a:cubicBezTo>
                    <a:lnTo>
                      <a:pt x="629" y="4002"/>
                    </a:lnTo>
                    <a:cubicBezTo>
                      <a:pt x="565" y="3308"/>
                      <a:pt x="1000" y="3114"/>
                      <a:pt x="952" y="2840"/>
                    </a:cubicBezTo>
                    <a:cubicBezTo>
                      <a:pt x="904" y="2566"/>
                      <a:pt x="726" y="1888"/>
                      <a:pt x="904" y="1663"/>
                    </a:cubicBezTo>
                    <a:cubicBezTo>
                      <a:pt x="976" y="1568"/>
                      <a:pt x="1719" y="1513"/>
                      <a:pt x="2520" y="1513"/>
                    </a:cubicBezTo>
                    <a:cubicBezTo>
                      <a:pt x="3502" y="1513"/>
                      <a:pt x="4571" y="1596"/>
                      <a:pt x="4597" y="1792"/>
                    </a:cubicBezTo>
                    <a:cubicBezTo>
                      <a:pt x="4662" y="2130"/>
                      <a:pt x="4420" y="2792"/>
                      <a:pt x="4565" y="3018"/>
                    </a:cubicBezTo>
                    <a:cubicBezTo>
                      <a:pt x="4888" y="3485"/>
                      <a:pt x="4791" y="4002"/>
                      <a:pt x="4791" y="4002"/>
                    </a:cubicBezTo>
                    <a:lnTo>
                      <a:pt x="4985" y="4324"/>
                    </a:lnTo>
                    <a:cubicBezTo>
                      <a:pt x="5856" y="1743"/>
                      <a:pt x="4678" y="953"/>
                      <a:pt x="4678" y="953"/>
                    </a:cubicBezTo>
                    <a:cubicBezTo>
                      <a:pt x="4678" y="953"/>
                      <a:pt x="4501" y="1"/>
                      <a:pt x="2742" y="1"/>
                    </a:cubicBezTo>
                    <a:cubicBezTo>
                      <a:pt x="2727" y="1"/>
                      <a:pt x="2712"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944792" y="2110807"/>
                <a:ext cx="29259" cy="65721"/>
              </a:xfrm>
              <a:custGeom>
                <a:avLst/>
                <a:gdLst/>
                <a:ahLst/>
                <a:cxnLst/>
                <a:rect l="l" t="t" r="r" b="b"/>
                <a:pathLst>
                  <a:path w="711" h="1597" fill="none" extrusionOk="0">
                    <a:moveTo>
                      <a:pt x="372" y="0"/>
                    </a:moveTo>
                    <a:cubicBezTo>
                      <a:pt x="372" y="0"/>
                      <a:pt x="420" y="984"/>
                      <a:pt x="565" y="1258"/>
                    </a:cubicBezTo>
                    <a:cubicBezTo>
                      <a:pt x="710" y="1549"/>
                      <a:pt x="210" y="1597"/>
                      <a:pt x="1" y="141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922898" y="2191096"/>
                <a:ext cx="62428" cy="18231"/>
              </a:xfrm>
              <a:custGeom>
                <a:avLst/>
                <a:gdLst/>
                <a:ahLst/>
                <a:cxnLst/>
                <a:rect l="l" t="t" r="r" b="b"/>
                <a:pathLst>
                  <a:path w="1517" h="443" extrusionOk="0">
                    <a:moveTo>
                      <a:pt x="0" y="1"/>
                    </a:moveTo>
                    <a:cubicBezTo>
                      <a:pt x="0" y="1"/>
                      <a:pt x="81" y="291"/>
                      <a:pt x="307" y="388"/>
                    </a:cubicBezTo>
                    <a:cubicBezTo>
                      <a:pt x="399" y="427"/>
                      <a:pt x="563" y="443"/>
                      <a:pt x="734" y="443"/>
                    </a:cubicBezTo>
                    <a:cubicBezTo>
                      <a:pt x="983" y="443"/>
                      <a:pt x="1247" y="410"/>
                      <a:pt x="1323" y="372"/>
                    </a:cubicBezTo>
                    <a:cubicBezTo>
                      <a:pt x="1452" y="291"/>
                      <a:pt x="1517" y="33"/>
                      <a:pt x="1517" y="3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922898" y="2191096"/>
                <a:ext cx="62428" cy="19959"/>
              </a:xfrm>
              <a:custGeom>
                <a:avLst/>
                <a:gdLst/>
                <a:ahLst/>
                <a:cxnLst/>
                <a:rect l="l" t="t" r="r" b="b"/>
                <a:pathLst>
                  <a:path w="1517" h="485" fill="none" extrusionOk="0">
                    <a:moveTo>
                      <a:pt x="0" y="1"/>
                    </a:moveTo>
                    <a:cubicBezTo>
                      <a:pt x="0" y="1"/>
                      <a:pt x="81" y="291"/>
                      <a:pt x="307" y="388"/>
                    </a:cubicBezTo>
                    <a:cubicBezTo>
                      <a:pt x="533" y="485"/>
                      <a:pt x="1194" y="436"/>
                      <a:pt x="1323" y="372"/>
                    </a:cubicBezTo>
                    <a:cubicBezTo>
                      <a:pt x="1452" y="291"/>
                      <a:pt x="1517" y="33"/>
                      <a:pt x="1517" y="3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920224" y="2190437"/>
                <a:ext cx="68437" cy="8025"/>
              </a:xfrm>
              <a:custGeom>
                <a:avLst/>
                <a:gdLst/>
                <a:ahLst/>
                <a:cxnLst/>
                <a:rect l="l" t="t" r="r" b="b"/>
                <a:pathLst>
                  <a:path w="1663" h="195" fill="none" extrusionOk="0">
                    <a:moveTo>
                      <a:pt x="1" y="1"/>
                    </a:moveTo>
                    <a:cubicBezTo>
                      <a:pt x="1" y="1"/>
                      <a:pt x="662" y="194"/>
                      <a:pt x="166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716436" y="2315911"/>
                <a:ext cx="229754" cy="252923"/>
              </a:xfrm>
              <a:custGeom>
                <a:avLst/>
                <a:gdLst/>
                <a:ahLst/>
                <a:cxnLst/>
                <a:rect l="l" t="t" r="r" b="b"/>
                <a:pathLst>
                  <a:path w="5583" h="6146" extrusionOk="0">
                    <a:moveTo>
                      <a:pt x="2469" y="0"/>
                    </a:moveTo>
                    <a:lnTo>
                      <a:pt x="1" y="678"/>
                    </a:lnTo>
                    <a:lnTo>
                      <a:pt x="1" y="6146"/>
                    </a:lnTo>
                    <a:lnTo>
                      <a:pt x="5582" y="6146"/>
                    </a:lnTo>
                    <a:lnTo>
                      <a:pt x="2469" y="0"/>
                    </a:lnTo>
                    <a:close/>
                  </a:path>
                </a:pathLst>
              </a:custGeom>
              <a:solidFill>
                <a:srgbClr val="99999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965368" y="2309944"/>
                <a:ext cx="233047" cy="258890"/>
              </a:xfrm>
              <a:custGeom>
                <a:avLst/>
                <a:gdLst/>
                <a:ahLst/>
                <a:cxnLst/>
                <a:rect l="l" t="t" r="r" b="b"/>
                <a:pathLst>
                  <a:path w="5663" h="6291" extrusionOk="0">
                    <a:moveTo>
                      <a:pt x="2582" y="0"/>
                    </a:moveTo>
                    <a:lnTo>
                      <a:pt x="1" y="6291"/>
                    </a:lnTo>
                    <a:lnTo>
                      <a:pt x="5663" y="6291"/>
                    </a:lnTo>
                    <a:lnTo>
                      <a:pt x="5663" y="984"/>
                    </a:lnTo>
                    <a:lnTo>
                      <a:pt x="2582" y="0"/>
                    </a:lnTo>
                    <a:close/>
                  </a:path>
                </a:pathLst>
              </a:custGeom>
              <a:solidFill>
                <a:srgbClr val="99999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964051" y="2302619"/>
                <a:ext cx="144733" cy="266216"/>
              </a:xfrm>
              <a:custGeom>
                <a:avLst/>
                <a:gdLst/>
                <a:ahLst/>
                <a:cxnLst/>
                <a:rect l="l" t="t" r="r" b="b"/>
                <a:pathLst>
                  <a:path w="3517" h="6469" extrusionOk="0">
                    <a:moveTo>
                      <a:pt x="2210" y="1"/>
                    </a:moveTo>
                    <a:lnTo>
                      <a:pt x="1" y="6469"/>
                    </a:lnTo>
                    <a:lnTo>
                      <a:pt x="1114" y="6469"/>
                    </a:lnTo>
                    <a:lnTo>
                      <a:pt x="2920" y="4356"/>
                    </a:lnTo>
                    <a:lnTo>
                      <a:pt x="1807" y="3275"/>
                    </a:lnTo>
                    <a:lnTo>
                      <a:pt x="3517" y="2323"/>
                    </a:lnTo>
                    <a:lnTo>
                      <a:pt x="2936" y="339"/>
                    </a:lnTo>
                    <a:lnTo>
                      <a:pt x="2210" y="1"/>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794132" y="2302619"/>
                <a:ext cx="155351" cy="266216"/>
              </a:xfrm>
              <a:custGeom>
                <a:avLst/>
                <a:gdLst/>
                <a:ahLst/>
                <a:cxnLst/>
                <a:rect l="l" t="t" r="r" b="b"/>
                <a:pathLst>
                  <a:path w="3775" h="6469" extrusionOk="0">
                    <a:moveTo>
                      <a:pt x="1355" y="1"/>
                    </a:moveTo>
                    <a:lnTo>
                      <a:pt x="581" y="323"/>
                    </a:lnTo>
                    <a:lnTo>
                      <a:pt x="0" y="2162"/>
                    </a:lnTo>
                    <a:lnTo>
                      <a:pt x="1758" y="3566"/>
                    </a:lnTo>
                    <a:lnTo>
                      <a:pt x="758" y="4566"/>
                    </a:lnTo>
                    <a:lnTo>
                      <a:pt x="2565" y="6469"/>
                    </a:lnTo>
                    <a:lnTo>
                      <a:pt x="3775" y="6469"/>
                    </a:lnTo>
                    <a:lnTo>
                      <a:pt x="1355" y="1"/>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1280678" y="1865168"/>
                <a:ext cx="391031" cy="29918"/>
              </a:xfrm>
              <a:custGeom>
                <a:avLst/>
                <a:gdLst/>
                <a:ahLst/>
                <a:cxnLst/>
                <a:rect l="l" t="t" r="r" b="b"/>
                <a:pathLst>
                  <a:path w="9502" h="727" extrusionOk="0">
                    <a:moveTo>
                      <a:pt x="356" y="1"/>
                    </a:moveTo>
                    <a:cubicBezTo>
                      <a:pt x="162" y="1"/>
                      <a:pt x="1" y="162"/>
                      <a:pt x="1" y="372"/>
                    </a:cubicBezTo>
                    <a:cubicBezTo>
                      <a:pt x="1" y="565"/>
                      <a:pt x="162" y="727"/>
                      <a:pt x="356" y="727"/>
                    </a:cubicBezTo>
                    <a:lnTo>
                      <a:pt x="9147" y="727"/>
                    </a:lnTo>
                    <a:cubicBezTo>
                      <a:pt x="9340" y="727"/>
                      <a:pt x="9502" y="565"/>
                      <a:pt x="9502" y="372"/>
                    </a:cubicBezTo>
                    <a:cubicBezTo>
                      <a:pt x="9502" y="162"/>
                      <a:pt x="9340" y="1"/>
                      <a:pt x="9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1280678" y="1968049"/>
                <a:ext cx="527781" cy="29918"/>
              </a:xfrm>
              <a:custGeom>
                <a:avLst/>
                <a:gdLst/>
                <a:ahLst/>
                <a:cxnLst/>
                <a:rect l="l" t="t" r="r" b="b"/>
                <a:pathLst>
                  <a:path w="12825" h="727" extrusionOk="0">
                    <a:moveTo>
                      <a:pt x="356" y="1"/>
                    </a:moveTo>
                    <a:cubicBezTo>
                      <a:pt x="162" y="1"/>
                      <a:pt x="1" y="162"/>
                      <a:pt x="1" y="356"/>
                    </a:cubicBezTo>
                    <a:cubicBezTo>
                      <a:pt x="1" y="566"/>
                      <a:pt x="162" y="727"/>
                      <a:pt x="356" y="727"/>
                    </a:cubicBezTo>
                    <a:lnTo>
                      <a:pt x="12469" y="727"/>
                    </a:lnTo>
                    <a:cubicBezTo>
                      <a:pt x="12663" y="727"/>
                      <a:pt x="12824" y="566"/>
                      <a:pt x="12824" y="356"/>
                    </a:cubicBezTo>
                    <a:cubicBezTo>
                      <a:pt x="12824" y="162"/>
                      <a:pt x="12663" y="1"/>
                      <a:pt x="12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1280678" y="2070313"/>
                <a:ext cx="254281" cy="29877"/>
              </a:xfrm>
              <a:custGeom>
                <a:avLst/>
                <a:gdLst/>
                <a:ahLst/>
                <a:cxnLst/>
                <a:rect l="l" t="t" r="r" b="b"/>
                <a:pathLst>
                  <a:path w="6179" h="726" extrusionOk="0">
                    <a:moveTo>
                      <a:pt x="356" y="0"/>
                    </a:moveTo>
                    <a:cubicBezTo>
                      <a:pt x="162" y="0"/>
                      <a:pt x="1" y="161"/>
                      <a:pt x="1" y="371"/>
                    </a:cubicBezTo>
                    <a:cubicBezTo>
                      <a:pt x="1" y="565"/>
                      <a:pt x="162" y="726"/>
                      <a:pt x="356" y="726"/>
                    </a:cubicBezTo>
                    <a:lnTo>
                      <a:pt x="5824" y="726"/>
                    </a:lnTo>
                    <a:cubicBezTo>
                      <a:pt x="6017" y="726"/>
                      <a:pt x="6179" y="565"/>
                      <a:pt x="6179" y="371"/>
                    </a:cubicBezTo>
                    <a:cubicBezTo>
                      <a:pt x="6179" y="161"/>
                      <a:pt x="6017" y="0"/>
                      <a:pt x="5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1280678" y="2172536"/>
                <a:ext cx="527781" cy="29877"/>
              </a:xfrm>
              <a:custGeom>
                <a:avLst/>
                <a:gdLst/>
                <a:ahLst/>
                <a:cxnLst/>
                <a:rect l="l" t="t" r="r" b="b"/>
                <a:pathLst>
                  <a:path w="12825" h="726" extrusionOk="0">
                    <a:moveTo>
                      <a:pt x="356" y="0"/>
                    </a:moveTo>
                    <a:cubicBezTo>
                      <a:pt x="162" y="0"/>
                      <a:pt x="1" y="161"/>
                      <a:pt x="1" y="371"/>
                    </a:cubicBezTo>
                    <a:cubicBezTo>
                      <a:pt x="1" y="565"/>
                      <a:pt x="162" y="726"/>
                      <a:pt x="356" y="726"/>
                    </a:cubicBezTo>
                    <a:lnTo>
                      <a:pt x="12469" y="726"/>
                    </a:lnTo>
                    <a:cubicBezTo>
                      <a:pt x="12663" y="726"/>
                      <a:pt x="12824" y="565"/>
                      <a:pt x="12824" y="371"/>
                    </a:cubicBezTo>
                    <a:cubicBezTo>
                      <a:pt x="12824" y="161"/>
                      <a:pt x="12663" y="0"/>
                      <a:pt x="12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2"/>
              <p:cNvSpPr/>
              <p:nvPr/>
            </p:nvSpPr>
            <p:spPr>
              <a:xfrm>
                <a:off x="1280678" y="2275417"/>
                <a:ext cx="322677" cy="29918"/>
              </a:xfrm>
              <a:custGeom>
                <a:avLst/>
                <a:gdLst/>
                <a:ahLst/>
                <a:cxnLst/>
                <a:rect l="l" t="t" r="r" b="b"/>
                <a:pathLst>
                  <a:path w="7841" h="727" extrusionOk="0">
                    <a:moveTo>
                      <a:pt x="356" y="0"/>
                    </a:moveTo>
                    <a:cubicBezTo>
                      <a:pt x="162" y="0"/>
                      <a:pt x="1" y="162"/>
                      <a:pt x="1" y="355"/>
                    </a:cubicBezTo>
                    <a:cubicBezTo>
                      <a:pt x="1" y="565"/>
                      <a:pt x="162" y="726"/>
                      <a:pt x="356" y="726"/>
                    </a:cubicBezTo>
                    <a:lnTo>
                      <a:pt x="7485" y="726"/>
                    </a:lnTo>
                    <a:cubicBezTo>
                      <a:pt x="7679" y="726"/>
                      <a:pt x="7840" y="565"/>
                      <a:pt x="7840" y="355"/>
                    </a:cubicBezTo>
                    <a:cubicBezTo>
                      <a:pt x="7840" y="162"/>
                      <a:pt x="7679" y="0"/>
                      <a:pt x="7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529610" y="2392249"/>
                <a:ext cx="161359" cy="162017"/>
              </a:xfrm>
              <a:custGeom>
                <a:avLst/>
                <a:gdLst/>
                <a:ahLst/>
                <a:cxnLst/>
                <a:rect l="l" t="t" r="r" b="b"/>
                <a:pathLst>
                  <a:path w="3921" h="3937" extrusionOk="0">
                    <a:moveTo>
                      <a:pt x="1" y="0"/>
                    </a:moveTo>
                    <a:lnTo>
                      <a:pt x="1" y="3936"/>
                    </a:lnTo>
                    <a:lnTo>
                      <a:pt x="3920" y="3936"/>
                    </a:lnTo>
                    <a:lnTo>
                      <a:pt x="3920"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778541" y="2392249"/>
                <a:ext cx="161359" cy="162017"/>
              </a:xfrm>
              <a:custGeom>
                <a:avLst/>
                <a:gdLst/>
                <a:ahLst/>
                <a:cxnLst/>
                <a:rect l="l" t="t" r="r" b="b"/>
                <a:pathLst>
                  <a:path w="3921" h="3937" extrusionOk="0">
                    <a:moveTo>
                      <a:pt x="0" y="0"/>
                    </a:moveTo>
                    <a:lnTo>
                      <a:pt x="0" y="3936"/>
                    </a:lnTo>
                    <a:lnTo>
                      <a:pt x="3920" y="3936"/>
                    </a:lnTo>
                    <a:lnTo>
                      <a:pt x="3920"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820676" y="2771264"/>
                <a:ext cx="288109" cy="288150"/>
              </a:xfrm>
              <a:custGeom>
                <a:avLst/>
                <a:gdLst/>
                <a:ahLst/>
                <a:cxnLst/>
                <a:rect l="l" t="t" r="r" b="b"/>
                <a:pathLst>
                  <a:path w="7001" h="7002" fill="none" extrusionOk="0">
                    <a:moveTo>
                      <a:pt x="7001" y="3501"/>
                    </a:moveTo>
                    <a:cubicBezTo>
                      <a:pt x="7001" y="5437"/>
                      <a:pt x="5436" y="7001"/>
                      <a:pt x="3501" y="7001"/>
                    </a:cubicBezTo>
                    <a:cubicBezTo>
                      <a:pt x="1581" y="7001"/>
                      <a:pt x="0" y="5437"/>
                      <a:pt x="0" y="3501"/>
                    </a:cubicBezTo>
                    <a:cubicBezTo>
                      <a:pt x="0" y="1582"/>
                      <a:pt x="1581" y="1"/>
                      <a:pt x="3501" y="1"/>
                    </a:cubicBezTo>
                    <a:cubicBezTo>
                      <a:pt x="5436" y="1"/>
                      <a:pt x="7001" y="1582"/>
                      <a:pt x="7001" y="3501"/>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820676" y="2771264"/>
                <a:ext cx="288109" cy="288150"/>
              </a:xfrm>
              <a:custGeom>
                <a:avLst/>
                <a:gdLst/>
                <a:ahLst/>
                <a:cxnLst/>
                <a:rect l="l" t="t" r="r" b="b"/>
                <a:pathLst>
                  <a:path w="7001" h="7002" fill="none" extrusionOk="0">
                    <a:moveTo>
                      <a:pt x="7001" y="3501"/>
                    </a:moveTo>
                    <a:cubicBezTo>
                      <a:pt x="7001" y="5437"/>
                      <a:pt x="5436" y="7001"/>
                      <a:pt x="3501" y="7001"/>
                    </a:cubicBezTo>
                    <a:cubicBezTo>
                      <a:pt x="1581" y="7001"/>
                      <a:pt x="0" y="5437"/>
                      <a:pt x="0" y="3501"/>
                    </a:cubicBezTo>
                    <a:cubicBezTo>
                      <a:pt x="0" y="1582"/>
                      <a:pt x="1581" y="1"/>
                      <a:pt x="3501" y="1"/>
                    </a:cubicBezTo>
                  </a:path>
                </a:pathLst>
              </a:custGeom>
              <a:noFill/>
              <a:ln w="25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2"/>
              <p:cNvSpPr/>
              <p:nvPr/>
            </p:nvSpPr>
            <p:spPr>
              <a:xfrm>
                <a:off x="837260" y="3141019"/>
                <a:ext cx="254940" cy="29918"/>
              </a:xfrm>
              <a:custGeom>
                <a:avLst/>
                <a:gdLst/>
                <a:ahLst/>
                <a:cxnLst/>
                <a:rect l="l" t="t" r="r" b="b"/>
                <a:pathLst>
                  <a:path w="6195" h="727" extrusionOk="0">
                    <a:moveTo>
                      <a:pt x="372" y="0"/>
                    </a:moveTo>
                    <a:cubicBezTo>
                      <a:pt x="178" y="0"/>
                      <a:pt x="1" y="162"/>
                      <a:pt x="1" y="371"/>
                    </a:cubicBezTo>
                    <a:cubicBezTo>
                      <a:pt x="1" y="565"/>
                      <a:pt x="162" y="726"/>
                      <a:pt x="372" y="726"/>
                    </a:cubicBezTo>
                    <a:lnTo>
                      <a:pt x="5840" y="726"/>
                    </a:lnTo>
                    <a:cubicBezTo>
                      <a:pt x="6033" y="726"/>
                      <a:pt x="6195" y="565"/>
                      <a:pt x="6195" y="371"/>
                    </a:cubicBezTo>
                    <a:cubicBezTo>
                      <a:pt x="6195" y="162"/>
                      <a:pt x="6033" y="0"/>
                      <a:pt x="5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2"/>
              <p:cNvSpPr/>
              <p:nvPr/>
            </p:nvSpPr>
            <p:spPr>
              <a:xfrm>
                <a:off x="1295946" y="2771264"/>
                <a:ext cx="288150" cy="288150"/>
              </a:xfrm>
              <a:custGeom>
                <a:avLst/>
                <a:gdLst/>
                <a:ahLst/>
                <a:cxnLst/>
                <a:rect l="l" t="t" r="r" b="b"/>
                <a:pathLst>
                  <a:path w="7002" h="7002" fill="none" extrusionOk="0">
                    <a:moveTo>
                      <a:pt x="7001" y="3501"/>
                    </a:moveTo>
                    <a:cubicBezTo>
                      <a:pt x="7001" y="5437"/>
                      <a:pt x="5437" y="7001"/>
                      <a:pt x="3501" y="7001"/>
                    </a:cubicBezTo>
                    <a:cubicBezTo>
                      <a:pt x="1565" y="7001"/>
                      <a:pt x="1" y="5437"/>
                      <a:pt x="1" y="3501"/>
                    </a:cubicBezTo>
                    <a:cubicBezTo>
                      <a:pt x="1" y="1582"/>
                      <a:pt x="1565" y="1"/>
                      <a:pt x="3501" y="1"/>
                    </a:cubicBezTo>
                    <a:cubicBezTo>
                      <a:pt x="5437" y="1"/>
                      <a:pt x="7001" y="1582"/>
                      <a:pt x="7001" y="3501"/>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2"/>
              <p:cNvSpPr/>
              <p:nvPr/>
            </p:nvSpPr>
            <p:spPr>
              <a:xfrm>
                <a:off x="1295946" y="2771264"/>
                <a:ext cx="246339" cy="288150"/>
              </a:xfrm>
              <a:custGeom>
                <a:avLst/>
                <a:gdLst/>
                <a:ahLst/>
                <a:cxnLst/>
                <a:rect l="l" t="t" r="r" b="b"/>
                <a:pathLst>
                  <a:path w="5986" h="7002" fill="none" extrusionOk="0">
                    <a:moveTo>
                      <a:pt x="5985" y="5985"/>
                    </a:moveTo>
                    <a:cubicBezTo>
                      <a:pt x="5340" y="6614"/>
                      <a:pt x="4469" y="7001"/>
                      <a:pt x="3501" y="7001"/>
                    </a:cubicBezTo>
                    <a:cubicBezTo>
                      <a:pt x="1565" y="7001"/>
                      <a:pt x="1" y="5437"/>
                      <a:pt x="1" y="3501"/>
                    </a:cubicBezTo>
                    <a:cubicBezTo>
                      <a:pt x="1" y="1582"/>
                      <a:pt x="1565" y="1"/>
                      <a:pt x="3501" y="1"/>
                    </a:cubicBezTo>
                  </a:path>
                </a:pathLst>
              </a:custGeom>
              <a:noFill/>
              <a:ln w="25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2"/>
              <p:cNvSpPr/>
              <p:nvPr/>
            </p:nvSpPr>
            <p:spPr>
              <a:xfrm>
                <a:off x="1312530" y="3141019"/>
                <a:ext cx="254981" cy="29918"/>
              </a:xfrm>
              <a:custGeom>
                <a:avLst/>
                <a:gdLst/>
                <a:ahLst/>
                <a:cxnLst/>
                <a:rect l="l" t="t" r="r" b="b"/>
                <a:pathLst>
                  <a:path w="6196" h="727" extrusionOk="0">
                    <a:moveTo>
                      <a:pt x="372" y="0"/>
                    </a:moveTo>
                    <a:cubicBezTo>
                      <a:pt x="162" y="0"/>
                      <a:pt x="1" y="162"/>
                      <a:pt x="1" y="371"/>
                    </a:cubicBezTo>
                    <a:cubicBezTo>
                      <a:pt x="1" y="565"/>
                      <a:pt x="162" y="726"/>
                      <a:pt x="372" y="726"/>
                    </a:cubicBezTo>
                    <a:lnTo>
                      <a:pt x="5824" y="726"/>
                    </a:lnTo>
                    <a:cubicBezTo>
                      <a:pt x="6034" y="726"/>
                      <a:pt x="6195" y="565"/>
                      <a:pt x="6195" y="371"/>
                    </a:cubicBezTo>
                    <a:cubicBezTo>
                      <a:pt x="6195" y="162"/>
                      <a:pt x="6034" y="0"/>
                      <a:pt x="5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1771257" y="2771264"/>
                <a:ext cx="288109" cy="288150"/>
              </a:xfrm>
              <a:custGeom>
                <a:avLst/>
                <a:gdLst/>
                <a:ahLst/>
                <a:cxnLst/>
                <a:rect l="l" t="t" r="r" b="b"/>
                <a:pathLst>
                  <a:path w="7001" h="7002" fill="none" extrusionOk="0">
                    <a:moveTo>
                      <a:pt x="7001" y="3501"/>
                    </a:moveTo>
                    <a:cubicBezTo>
                      <a:pt x="7001" y="5437"/>
                      <a:pt x="5436" y="7001"/>
                      <a:pt x="3500" y="7001"/>
                    </a:cubicBezTo>
                    <a:cubicBezTo>
                      <a:pt x="1565" y="7001"/>
                      <a:pt x="0" y="5437"/>
                      <a:pt x="0" y="3501"/>
                    </a:cubicBezTo>
                    <a:cubicBezTo>
                      <a:pt x="0" y="1582"/>
                      <a:pt x="1565" y="1"/>
                      <a:pt x="3500" y="1"/>
                    </a:cubicBezTo>
                    <a:cubicBezTo>
                      <a:pt x="5436" y="1"/>
                      <a:pt x="7001" y="1582"/>
                      <a:pt x="7001" y="3501"/>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1771257" y="2771264"/>
                <a:ext cx="144075" cy="288150"/>
              </a:xfrm>
              <a:custGeom>
                <a:avLst/>
                <a:gdLst/>
                <a:ahLst/>
                <a:cxnLst/>
                <a:rect l="l" t="t" r="r" b="b"/>
                <a:pathLst>
                  <a:path w="3501" h="7002" fill="none" extrusionOk="0">
                    <a:moveTo>
                      <a:pt x="3500" y="7001"/>
                    </a:moveTo>
                    <a:cubicBezTo>
                      <a:pt x="1565" y="7001"/>
                      <a:pt x="0" y="5437"/>
                      <a:pt x="0" y="3501"/>
                    </a:cubicBezTo>
                    <a:cubicBezTo>
                      <a:pt x="0" y="1582"/>
                      <a:pt x="1565" y="1"/>
                      <a:pt x="3500" y="1"/>
                    </a:cubicBezTo>
                  </a:path>
                </a:pathLst>
              </a:custGeom>
              <a:noFill/>
              <a:ln w="25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1787842" y="3141019"/>
                <a:ext cx="254940" cy="29918"/>
              </a:xfrm>
              <a:custGeom>
                <a:avLst/>
                <a:gdLst/>
                <a:ahLst/>
                <a:cxnLst/>
                <a:rect l="l" t="t" r="r" b="b"/>
                <a:pathLst>
                  <a:path w="6195" h="727" extrusionOk="0">
                    <a:moveTo>
                      <a:pt x="355" y="0"/>
                    </a:moveTo>
                    <a:cubicBezTo>
                      <a:pt x="162" y="0"/>
                      <a:pt x="0" y="162"/>
                      <a:pt x="0" y="371"/>
                    </a:cubicBezTo>
                    <a:cubicBezTo>
                      <a:pt x="0" y="565"/>
                      <a:pt x="162" y="726"/>
                      <a:pt x="355" y="726"/>
                    </a:cubicBezTo>
                    <a:lnTo>
                      <a:pt x="5823" y="726"/>
                    </a:lnTo>
                    <a:cubicBezTo>
                      <a:pt x="6033" y="726"/>
                      <a:pt x="6194" y="565"/>
                      <a:pt x="6194" y="371"/>
                    </a:cubicBezTo>
                    <a:cubicBezTo>
                      <a:pt x="6194" y="162"/>
                      <a:pt x="6033" y="0"/>
                      <a:pt x="5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717136" y="3364065"/>
                <a:ext cx="278150" cy="278150"/>
              </a:xfrm>
              <a:custGeom>
                <a:avLst/>
                <a:gdLst/>
                <a:ahLst/>
                <a:cxnLst/>
                <a:rect l="l" t="t" r="r" b="b"/>
                <a:pathLst>
                  <a:path w="6759" h="6759" extrusionOk="0">
                    <a:moveTo>
                      <a:pt x="0" y="0"/>
                    </a:moveTo>
                    <a:lnTo>
                      <a:pt x="0" y="6759"/>
                    </a:lnTo>
                    <a:lnTo>
                      <a:pt x="6759" y="6759"/>
                    </a:lnTo>
                    <a:lnTo>
                      <a:pt x="6759"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1064957" y="3364065"/>
                <a:ext cx="888853" cy="29918"/>
              </a:xfrm>
              <a:custGeom>
                <a:avLst/>
                <a:gdLst/>
                <a:ahLst/>
                <a:cxnLst/>
                <a:rect l="l" t="t" r="r" b="b"/>
                <a:pathLst>
                  <a:path w="21599" h="727" extrusionOk="0">
                    <a:moveTo>
                      <a:pt x="355" y="0"/>
                    </a:moveTo>
                    <a:cubicBezTo>
                      <a:pt x="162" y="0"/>
                      <a:pt x="0" y="162"/>
                      <a:pt x="0" y="371"/>
                    </a:cubicBezTo>
                    <a:cubicBezTo>
                      <a:pt x="0" y="565"/>
                      <a:pt x="162" y="726"/>
                      <a:pt x="355" y="726"/>
                    </a:cubicBezTo>
                    <a:lnTo>
                      <a:pt x="21244" y="726"/>
                    </a:lnTo>
                    <a:cubicBezTo>
                      <a:pt x="21438" y="726"/>
                      <a:pt x="21599" y="565"/>
                      <a:pt x="21599" y="371"/>
                    </a:cubicBezTo>
                    <a:cubicBezTo>
                      <a:pt x="21599" y="162"/>
                      <a:pt x="21438" y="0"/>
                      <a:pt x="21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1064957" y="3466947"/>
                <a:ext cx="1025603" cy="29918"/>
              </a:xfrm>
              <a:custGeom>
                <a:avLst/>
                <a:gdLst/>
                <a:ahLst/>
                <a:cxnLst/>
                <a:rect l="l" t="t" r="r" b="b"/>
                <a:pathLst>
                  <a:path w="24922" h="727" extrusionOk="0">
                    <a:moveTo>
                      <a:pt x="355" y="0"/>
                    </a:moveTo>
                    <a:cubicBezTo>
                      <a:pt x="162" y="0"/>
                      <a:pt x="0" y="162"/>
                      <a:pt x="0" y="355"/>
                    </a:cubicBezTo>
                    <a:cubicBezTo>
                      <a:pt x="0" y="565"/>
                      <a:pt x="162" y="726"/>
                      <a:pt x="355" y="726"/>
                    </a:cubicBezTo>
                    <a:lnTo>
                      <a:pt x="24567" y="726"/>
                    </a:lnTo>
                    <a:cubicBezTo>
                      <a:pt x="24760" y="726"/>
                      <a:pt x="24922" y="565"/>
                      <a:pt x="24922" y="355"/>
                    </a:cubicBezTo>
                    <a:cubicBezTo>
                      <a:pt x="24922" y="162"/>
                      <a:pt x="24760" y="0"/>
                      <a:pt x="24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1064957" y="3569170"/>
                <a:ext cx="1001035" cy="29918"/>
              </a:xfrm>
              <a:custGeom>
                <a:avLst/>
                <a:gdLst/>
                <a:ahLst/>
                <a:cxnLst/>
                <a:rect l="l" t="t" r="r" b="b"/>
                <a:pathLst>
                  <a:path w="24325" h="727" extrusionOk="0">
                    <a:moveTo>
                      <a:pt x="355" y="0"/>
                    </a:moveTo>
                    <a:cubicBezTo>
                      <a:pt x="162" y="0"/>
                      <a:pt x="0" y="162"/>
                      <a:pt x="0" y="355"/>
                    </a:cubicBezTo>
                    <a:cubicBezTo>
                      <a:pt x="0" y="565"/>
                      <a:pt x="162" y="726"/>
                      <a:pt x="355" y="726"/>
                    </a:cubicBezTo>
                    <a:lnTo>
                      <a:pt x="23970" y="726"/>
                    </a:lnTo>
                    <a:cubicBezTo>
                      <a:pt x="24164" y="726"/>
                      <a:pt x="24325" y="565"/>
                      <a:pt x="24325" y="355"/>
                    </a:cubicBezTo>
                    <a:cubicBezTo>
                      <a:pt x="24325" y="162"/>
                      <a:pt x="24164" y="0"/>
                      <a:pt x="239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1064957" y="3671392"/>
                <a:ext cx="1025603" cy="29918"/>
              </a:xfrm>
              <a:custGeom>
                <a:avLst/>
                <a:gdLst/>
                <a:ahLst/>
                <a:cxnLst/>
                <a:rect l="l" t="t" r="r" b="b"/>
                <a:pathLst>
                  <a:path w="24922" h="727" extrusionOk="0">
                    <a:moveTo>
                      <a:pt x="355" y="1"/>
                    </a:moveTo>
                    <a:cubicBezTo>
                      <a:pt x="162" y="1"/>
                      <a:pt x="0" y="162"/>
                      <a:pt x="0" y="372"/>
                    </a:cubicBezTo>
                    <a:cubicBezTo>
                      <a:pt x="0" y="565"/>
                      <a:pt x="162" y="726"/>
                      <a:pt x="355" y="726"/>
                    </a:cubicBezTo>
                    <a:lnTo>
                      <a:pt x="24567" y="726"/>
                    </a:lnTo>
                    <a:cubicBezTo>
                      <a:pt x="24760" y="726"/>
                      <a:pt x="24922" y="565"/>
                      <a:pt x="24922" y="372"/>
                    </a:cubicBezTo>
                    <a:cubicBezTo>
                      <a:pt x="24922" y="162"/>
                      <a:pt x="24760" y="1"/>
                      <a:pt x="24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1064957" y="3774274"/>
                <a:ext cx="239672" cy="29918"/>
              </a:xfrm>
              <a:custGeom>
                <a:avLst/>
                <a:gdLst/>
                <a:ahLst/>
                <a:cxnLst/>
                <a:rect l="l" t="t" r="r" b="b"/>
                <a:pathLst>
                  <a:path w="5824" h="727" extrusionOk="0">
                    <a:moveTo>
                      <a:pt x="355" y="1"/>
                    </a:moveTo>
                    <a:cubicBezTo>
                      <a:pt x="162" y="1"/>
                      <a:pt x="0" y="162"/>
                      <a:pt x="0" y="356"/>
                    </a:cubicBezTo>
                    <a:cubicBezTo>
                      <a:pt x="0" y="565"/>
                      <a:pt x="162" y="727"/>
                      <a:pt x="355" y="727"/>
                    </a:cubicBezTo>
                    <a:lnTo>
                      <a:pt x="5469" y="727"/>
                    </a:lnTo>
                    <a:cubicBezTo>
                      <a:pt x="5662" y="727"/>
                      <a:pt x="5823" y="565"/>
                      <a:pt x="5823" y="356"/>
                    </a:cubicBezTo>
                    <a:cubicBezTo>
                      <a:pt x="5823" y="162"/>
                      <a:pt x="5662" y="1"/>
                      <a:pt x="5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717136" y="3903739"/>
                <a:ext cx="278150" cy="277491"/>
              </a:xfrm>
              <a:custGeom>
                <a:avLst/>
                <a:gdLst/>
                <a:ahLst/>
                <a:cxnLst/>
                <a:rect l="l" t="t" r="r" b="b"/>
                <a:pathLst>
                  <a:path w="6759" h="6743" extrusionOk="0">
                    <a:moveTo>
                      <a:pt x="0" y="0"/>
                    </a:moveTo>
                    <a:lnTo>
                      <a:pt x="0" y="6743"/>
                    </a:lnTo>
                    <a:lnTo>
                      <a:pt x="6759" y="6743"/>
                    </a:lnTo>
                    <a:lnTo>
                      <a:pt x="6759"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1064957" y="3903739"/>
                <a:ext cx="888853" cy="29918"/>
              </a:xfrm>
              <a:custGeom>
                <a:avLst/>
                <a:gdLst/>
                <a:ahLst/>
                <a:cxnLst/>
                <a:rect l="l" t="t" r="r" b="b"/>
                <a:pathLst>
                  <a:path w="21599" h="727" extrusionOk="0">
                    <a:moveTo>
                      <a:pt x="355" y="0"/>
                    </a:moveTo>
                    <a:cubicBezTo>
                      <a:pt x="162" y="0"/>
                      <a:pt x="0" y="162"/>
                      <a:pt x="0" y="355"/>
                    </a:cubicBezTo>
                    <a:cubicBezTo>
                      <a:pt x="0" y="565"/>
                      <a:pt x="162" y="726"/>
                      <a:pt x="355" y="726"/>
                    </a:cubicBezTo>
                    <a:lnTo>
                      <a:pt x="21244" y="726"/>
                    </a:lnTo>
                    <a:cubicBezTo>
                      <a:pt x="21438" y="726"/>
                      <a:pt x="21599" y="565"/>
                      <a:pt x="21599" y="355"/>
                    </a:cubicBezTo>
                    <a:cubicBezTo>
                      <a:pt x="21599" y="162"/>
                      <a:pt x="21438" y="0"/>
                      <a:pt x="21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1064957" y="4005962"/>
                <a:ext cx="1025603" cy="29918"/>
              </a:xfrm>
              <a:custGeom>
                <a:avLst/>
                <a:gdLst/>
                <a:ahLst/>
                <a:cxnLst/>
                <a:rect l="l" t="t" r="r" b="b"/>
                <a:pathLst>
                  <a:path w="24922" h="727" extrusionOk="0">
                    <a:moveTo>
                      <a:pt x="355" y="0"/>
                    </a:moveTo>
                    <a:cubicBezTo>
                      <a:pt x="162" y="0"/>
                      <a:pt x="0" y="162"/>
                      <a:pt x="0" y="371"/>
                    </a:cubicBezTo>
                    <a:cubicBezTo>
                      <a:pt x="0" y="565"/>
                      <a:pt x="162" y="726"/>
                      <a:pt x="355" y="726"/>
                    </a:cubicBezTo>
                    <a:lnTo>
                      <a:pt x="24567" y="726"/>
                    </a:lnTo>
                    <a:cubicBezTo>
                      <a:pt x="24760" y="726"/>
                      <a:pt x="24922" y="565"/>
                      <a:pt x="24922" y="371"/>
                    </a:cubicBezTo>
                    <a:cubicBezTo>
                      <a:pt x="24922" y="162"/>
                      <a:pt x="24760" y="0"/>
                      <a:pt x="24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1064957" y="4108185"/>
                <a:ext cx="1001035" cy="29918"/>
              </a:xfrm>
              <a:custGeom>
                <a:avLst/>
                <a:gdLst/>
                <a:ahLst/>
                <a:cxnLst/>
                <a:rect l="l" t="t" r="r" b="b"/>
                <a:pathLst>
                  <a:path w="24325" h="727" extrusionOk="0">
                    <a:moveTo>
                      <a:pt x="355" y="0"/>
                    </a:moveTo>
                    <a:cubicBezTo>
                      <a:pt x="162" y="0"/>
                      <a:pt x="0" y="162"/>
                      <a:pt x="0" y="371"/>
                    </a:cubicBezTo>
                    <a:cubicBezTo>
                      <a:pt x="0" y="565"/>
                      <a:pt x="162" y="726"/>
                      <a:pt x="355" y="726"/>
                    </a:cubicBezTo>
                    <a:lnTo>
                      <a:pt x="23970" y="726"/>
                    </a:lnTo>
                    <a:cubicBezTo>
                      <a:pt x="24164" y="726"/>
                      <a:pt x="24325" y="565"/>
                      <a:pt x="24325" y="371"/>
                    </a:cubicBezTo>
                    <a:cubicBezTo>
                      <a:pt x="24325" y="162"/>
                      <a:pt x="24164" y="0"/>
                      <a:pt x="239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a:off x="1064957" y="4211066"/>
                <a:ext cx="1025603" cy="29918"/>
              </a:xfrm>
              <a:custGeom>
                <a:avLst/>
                <a:gdLst/>
                <a:ahLst/>
                <a:cxnLst/>
                <a:rect l="l" t="t" r="r" b="b"/>
                <a:pathLst>
                  <a:path w="24922" h="727" extrusionOk="0">
                    <a:moveTo>
                      <a:pt x="355" y="1"/>
                    </a:moveTo>
                    <a:cubicBezTo>
                      <a:pt x="162" y="1"/>
                      <a:pt x="0" y="162"/>
                      <a:pt x="0" y="355"/>
                    </a:cubicBezTo>
                    <a:cubicBezTo>
                      <a:pt x="0" y="565"/>
                      <a:pt x="162" y="726"/>
                      <a:pt x="355" y="726"/>
                    </a:cubicBezTo>
                    <a:lnTo>
                      <a:pt x="24567" y="726"/>
                    </a:lnTo>
                    <a:cubicBezTo>
                      <a:pt x="24760" y="726"/>
                      <a:pt x="24922" y="565"/>
                      <a:pt x="24922" y="355"/>
                    </a:cubicBezTo>
                    <a:cubicBezTo>
                      <a:pt x="24922" y="162"/>
                      <a:pt x="24760" y="1"/>
                      <a:pt x="24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a:off x="1064957" y="4313289"/>
                <a:ext cx="239672" cy="29918"/>
              </a:xfrm>
              <a:custGeom>
                <a:avLst/>
                <a:gdLst/>
                <a:ahLst/>
                <a:cxnLst/>
                <a:rect l="l" t="t" r="r" b="b"/>
                <a:pathLst>
                  <a:path w="5824" h="727" extrusionOk="0">
                    <a:moveTo>
                      <a:pt x="355" y="1"/>
                    </a:moveTo>
                    <a:cubicBezTo>
                      <a:pt x="162" y="1"/>
                      <a:pt x="0" y="162"/>
                      <a:pt x="0" y="372"/>
                    </a:cubicBezTo>
                    <a:cubicBezTo>
                      <a:pt x="0" y="565"/>
                      <a:pt x="162" y="727"/>
                      <a:pt x="355" y="727"/>
                    </a:cubicBezTo>
                    <a:lnTo>
                      <a:pt x="5469" y="727"/>
                    </a:lnTo>
                    <a:cubicBezTo>
                      <a:pt x="5662" y="727"/>
                      <a:pt x="5823" y="565"/>
                      <a:pt x="5823" y="372"/>
                    </a:cubicBezTo>
                    <a:cubicBezTo>
                      <a:pt x="5823" y="162"/>
                      <a:pt x="5662" y="1"/>
                      <a:pt x="5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42"/>
            <p:cNvGrpSpPr/>
            <p:nvPr/>
          </p:nvGrpSpPr>
          <p:grpSpPr>
            <a:xfrm>
              <a:off x="1647100" y="1379939"/>
              <a:ext cx="2099683" cy="3061499"/>
              <a:chOff x="1647100" y="1379939"/>
              <a:chExt cx="2099683" cy="3061499"/>
            </a:xfrm>
          </p:grpSpPr>
          <p:sp>
            <p:nvSpPr>
              <p:cNvPr id="697" name="Google Shape;697;p42"/>
              <p:cNvSpPr/>
              <p:nvPr/>
            </p:nvSpPr>
            <p:spPr>
              <a:xfrm>
                <a:off x="2345417" y="1505413"/>
                <a:ext cx="123540" cy="152717"/>
              </a:xfrm>
              <a:custGeom>
                <a:avLst/>
                <a:gdLst/>
                <a:ahLst/>
                <a:cxnLst/>
                <a:rect l="l" t="t" r="r" b="b"/>
                <a:pathLst>
                  <a:path w="3002" h="3711" extrusionOk="0">
                    <a:moveTo>
                      <a:pt x="1291" y="0"/>
                    </a:moveTo>
                    <a:lnTo>
                      <a:pt x="1" y="1597"/>
                    </a:lnTo>
                    <a:lnTo>
                      <a:pt x="1420" y="3710"/>
                    </a:lnTo>
                    <a:lnTo>
                      <a:pt x="3001" y="2500"/>
                    </a:lnTo>
                    <a:lnTo>
                      <a:pt x="12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2345417" y="1505413"/>
                <a:ext cx="123540" cy="152717"/>
              </a:xfrm>
              <a:custGeom>
                <a:avLst/>
                <a:gdLst/>
                <a:ahLst/>
                <a:cxnLst/>
                <a:rect l="l" t="t" r="r" b="b"/>
                <a:pathLst>
                  <a:path w="3002" h="3711" fill="none" extrusionOk="0">
                    <a:moveTo>
                      <a:pt x="1291" y="0"/>
                    </a:moveTo>
                    <a:lnTo>
                      <a:pt x="3001" y="2500"/>
                    </a:lnTo>
                    <a:lnTo>
                      <a:pt x="1420" y="3710"/>
                    </a:lnTo>
                    <a:lnTo>
                      <a:pt x="1" y="1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a:off x="2355376" y="1539240"/>
                <a:ext cx="132799" cy="132141"/>
              </a:xfrm>
              <a:custGeom>
                <a:avLst/>
                <a:gdLst/>
                <a:ahLst/>
                <a:cxnLst/>
                <a:rect l="l" t="t" r="r" b="b"/>
                <a:pathLst>
                  <a:path w="3227" h="3211" extrusionOk="0">
                    <a:moveTo>
                      <a:pt x="1920" y="1"/>
                    </a:moveTo>
                    <a:lnTo>
                      <a:pt x="1" y="1452"/>
                    </a:lnTo>
                    <a:lnTo>
                      <a:pt x="952" y="3211"/>
                    </a:lnTo>
                    <a:lnTo>
                      <a:pt x="3227" y="1775"/>
                    </a:lnTo>
                    <a:lnTo>
                      <a:pt x="1920"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a:off x="2362701" y="1569117"/>
                <a:ext cx="585518" cy="662514"/>
              </a:xfrm>
              <a:custGeom>
                <a:avLst/>
                <a:gdLst/>
                <a:ahLst/>
                <a:cxnLst/>
                <a:rect l="l" t="t" r="r" b="b"/>
                <a:pathLst>
                  <a:path w="14228" h="16099" extrusionOk="0">
                    <a:moveTo>
                      <a:pt x="2452" y="1"/>
                    </a:moveTo>
                    <a:lnTo>
                      <a:pt x="0" y="1759"/>
                    </a:lnTo>
                    <a:cubicBezTo>
                      <a:pt x="0" y="1759"/>
                      <a:pt x="4581" y="9598"/>
                      <a:pt x="5517" y="10937"/>
                    </a:cubicBezTo>
                    <a:cubicBezTo>
                      <a:pt x="5646" y="11131"/>
                      <a:pt x="5936" y="11373"/>
                      <a:pt x="6323" y="11663"/>
                    </a:cubicBezTo>
                    <a:cubicBezTo>
                      <a:pt x="7759" y="12711"/>
                      <a:pt x="10598" y="14260"/>
                      <a:pt x="12437" y="15212"/>
                    </a:cubicBezTo>
                    <a:cubicBezTo>
                      <a:pt x="13469" y="15744"/>
                      <a:pt x="14179" y="16099"/>
                      <a:pt x="14179" y="16099"/>
                    </a:cubicBezTo>
                    <a:lnTo>
                      <a:pt x="14227" y="10195"/>
                    </a:lnTo>
                    <a:lnTo>
                      <a:pt x="8082" y="8179"/>
                    </a:lnTo>
                    <a:lnTo>
                      <a:pt x="7985" y="8146"/>
                    </a:lnTo>
                    <a:lnTo>
                      <a:pt x="6888" y="6533"/>
                    </a:lnTo>
                    <a:lnTo>
                      <a:pt x="24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a:off x="2362701" y="1569117"/>
                <a:ext cx="585518" cy="662514"/>
              </a:xfrm>
              <a:custGeom>
                <a:avLst/>
                <a:gdLst/>
                <a:ahLst/>
                <a:cxnLst/>
                <a:rect l="l" t="t" r="r" b="b"/>
                <a:pathLst>
                  <a:path w="14228" h="16099" fill="none" extrusionOk="0">
                    <a:moveTo>
                      <a:pt x="14227" y="10195"/>
                    </a:moveTo>
                    <a:lnTo>
                      <a:pt x="14179" y="16099"/>
                    </a:lnTo>
                    <a:cubicBezTo>
                      <a:pt x="14179" y="16099"/>
                      <a:pt x="13469" y="15744"/>
                      <a:pt x="12437" y="15212"/>
                    </a:cubicBezTo>
                    <a:cubicBezTo>
                      <a:pt x="10598" y="14260"/>
                      <a:pt x="7759" y="12711"/>
                      <a:pt x="6323" y="11663"/>
                    </a:cubicBezTo>
                    <a:cubicBezTo>
                      <a:pt x="5936" y="11373"/>
                      <a:pt x="5646" y="11131"/>
                      <a:pt x="5517" y="10937"/>
                    </a:cubicBezTo>
                    <a:cubicBezTo>
                      <a:pt x="4581" y="9598"/>
                      <a:pt x="0" y="1759"/>
                      <a:pt x="0" y="1759"/>
                    </a:cubicBezTo>
                    <a:lnTo>
                      <a:pt x="2452" y="1"/>
                    </a:lnTo>
                    <a:lnTo>
                      <a:pt x="6888" y="6533"/>
                    </a:lnTo>
                    <a:lnTo>
                      <a:pt x="7985" y="8146"/>
                    </a:lnTo>
                    <a:lnTo>
                      <a:pt x="8082" y="817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2181465" y="1384136"/>
                <a:ext cx="227079" cy="197738"/>
              </a:xfrm>
              <a:custGeom>
                <a:avLst/>
                <a:gdLst/>
                <a:ahLst/>
                <a:cxnLst/>
                <a:rect l="l" t="t" r="r" b="b"/>
                <a:pathLst>
                  <a:path w="5518" h="4805" extrusionOk="0">
                    <a:moveTo>
                      <a:pt x="1339" y="0"/>
                    </a:moveTo>
                    <a:cubicBezTo>
                      <a:pt x="1261" y="0"/>
                      <a:pt x="1199" y="37"/>
                      <a:pt x="1162" y="124"/>
                    </a:cubicBezTo>
                    <a:cubicBezTo>
                      <a:pt x="1081" y="318"/>
                      <a:pt x="1178" y="415"/>
                      <a:pt x="1420" y="624"/>
                    </a:cubicBezTo>
                    <a:cubicBezTo>
                      <a:pt x="1501" y="689"/>
                      <a:pt x="1598" y="786"/>
                      <a:pt x="1694" y="899"/>
                    </a:cubicBezTo>
                    <a:cubicBezTo>
                      <a:pt x="1856" y="1060"/>
                      <a:pt x="2033" y="1270"/>
                      <a:pt x="2227" y="1544"/>
                    </a:cubicBezTo>
                    <a:cubicBezTo>
                      <a:pt x="2259" y="1576"/>
                      <a:pt x="2275" y="1608"/>
                      <a:pt x="2291" y="1641"/>
                    </a:cubicBezTo>
                    <a:lnTo>
                      <a:pt x="2210" y="1753"/>
                    </a:lnTo>
                    <a:cubicBezTo>
                      <a:pt x="2215" y="1757"/>
                      <a:pt x="2214" y="1759"/>
                      <a:pt x="2208" y="1759"/>
                    </a:cubicBezTo>
                    <a:cubicBezTo>
                      <a:pt x="2193" y="1759"/>
                      <a:pt x="2142" y="1741"/>
                      <a:pt x="2081" y="1705"/>
                    </a:cubicBezTo>
                    <a:cubicBezTo>
                      <a:pt x="1920" y="1641"/>
                      <a:pt x="1646" y="1479"/>
                      <a:pt x="1356" y="1286"/>
                    </a:cubicBezTo>
                    <a:cubicBezTo>
                      <a:pt x="1243" y="1205"/>
                      <a:pt x="1130" y="1140"/>
                      <a:pt x="1017" y="1060"/>
                    </a:cubicBezTo>
                    <a:cubicBezTo>
                      <a:pt x="920" y="979"/>
                      <a:pt x="823" y="915"/>
                      <a:pt x="726" y="834"/>
                    </a:cubicBezTo>
                    <a:cubicBezTo>
                      <a:pt x="591" y="722"/>
                      <a:pt x="487" y="679"/>
                      <a:pt x="408" y="679"/>
                    </a:cubicBezTo>
                    <a:cubicBezTo>
                      <a:pt x="216" y="679"/>
                      <a:pt x="181" y="938"/>
                      <a:pt x="226" y="1076"/>
                    </a:cubicBezTo>
                    <a:cubicBezTo>
                      <a:pt x="275" y="1189"/>
                      <a:pt x="468" y="1350"/>
                      <a:pt x="694" y="1511"/>
                    </a:cubicBezTo>
                    <a:cubicBezTo>
                      <a:pt x="807" y="1592"/>
                      <a:pt x="920" y="1673"/>
                      <a:pt x="1017" y="1753"/>
                    </a:cubicBezTo>
                    <a:cubicBezTo>
                      <a:pt x="1065" y="1786"/>
                      <a:pt x="1130" y="1834"/>
                      <a:pt x="1162" y="1866"/>
                    </a:cubicBezTo>
                    <a:cubicBezTo>
                      <a:pt x="1372" y="2028"/>
                      <a:pt x="1565" y="2189"/>
                      <a:pt x="1710" y="2302"/>
                    </a:cubicBezTo>
                    <a:cubicBezTo>
                      <a:pt x="1727" y="2318"/>
                      <a:pt x="1743" y="2334"/>
                      <a:pt x="1759" y="2350"/>
                    </a:cubicBezTo>
                    <a:lnTo>
                      <a:pt x="1710" y="2528"/>
                    </a:lnTo>
                    <a:cubicBezTo>
                      <a:pt x="1678" y="2528"/>
                      <a:pt x="1662" y="2512"/>
                      <a:pt x="1630" y="2512"/>
                    </a:cubicBezTo>
                    <a:cubicBezTo>
                      <a:pt x="1323" y="2431"/>
                      <a:pt x="1081" y="2334"/>
                      <a:pt x="904" y="2253"/>
                    </a:cubicBezTo>
                    <a:cubicBezTo>
                      <a:pt x="743" y="2189"/>
                      <a:pt x="614" y="2108"/>
                      <a:pt x="517" y="2060"/>
                    </a:cubicBezTo>
                    <a:cubicBezTo>
                      <a:pt x="418" y="2006"/>
                      <a:pt x="344" y="1972"/>
                      <a:pt x="279" y="1972"/>
                    </a:cubicBezTo>
                    <a:cubicBezTo>
                      <a:pt x="227" y="1972"/>
                      <a:pt x="180" y="1994"/>
                      <a:pt x="130" y="2044"/>
                    </a:cubicBezTo>
                    <a:cubicBezTo>
                      <a:pt x="1" y="2173"/>
                      <a:pt x="114" y="2350"/>
                      <a:pt x="323" y="2528"/>
                    </a:cubicBezTo>
                    <a:cubicBezTo>
                      <a:pt x="485" y="2673"/>
                      <a:pt x="678" y="2786"/>
                      <a:pt x="856" y="2850"/>
                    </a:cubicBezTo>
                    <a:cubicBezTo>
                      <a:pt x="888" y="2866"/>
                      <a:pt x="936" y="2883"/>
                      <a:pt x="968" y="2899"/>
                    </a:cubicBezTo>
                    <a:cubicBezTo>
                      <a:pt x="1097" y="2931"/>
                      <a:pt x="1259" y="3012"/>
                      <a:pt x="1485" y="3141"/>
                    </a:cubicBezTo>
                    <a:cubicBezTo>
                      <a:pt x="1517" y="3157"/>
                      <a:pt x="1549" y="3173"/>
                      <a:pt x="1581" y="3189"/>
                    </a:cubicBezTo>
                    <a:lnTo>
                      <a:pt x="1614" y="3350"/>
                    </a:lnTo>
                    <a:cubicBezTo>
                      <a:pt x="1549" y="3334"/>
                      <a:pt x="1501" y="3334"/>
                      <a:pt x="1452" y="3334"/>
                    </a:cubicBezTo>
                    <a:cubicBezTo>
                      <a:pt x="1259" y="3302"/>
                      <a:pt x="1081" y="3270"/>
                      <a:pt x="952" y="3237"/>
                    </a:cubicBezTo>
                    <a:cubicBezTo>
                      <a:pt x="775" y="3189"/>
                      <a:pt x="646" y="3157"/>
                      <a:pt x="533" y="3141"/>
                    </a:cubicBezTo>
                    <a:cubicBezTo>
                      <a:pt x="436" y="3141"/>
                      <a:pt x="372" y="3157"/>
                      <a:pt x="307" y="3221"/>
                    </a:cubicBezTo>
                    <a:cubicBezTo>
                      <a:pt x="243" y="3350"/>
                      <a:pt x="355" y="3479"/>
                      <a:pt x="549" y="3576"/>
                    </a:cubicBezTo>
                    <a:cubicBezTo>
                      <a:pt x="646" y="3641"/>
                      <a:pt x="775" y="3689"/>
                      <a:pt x="904" y="3721"/>
                    </a:cubicBezTo>
                    <a:cubicBezTo>
                      <a:pt x="1017" y="3754"/>
                      <a:pt x="1114" y="3786"/>
                      <a:pt x="1178" y="3786"/>
                    </a:cubicBezTo>
                    <a:cubicBezTo>
                      <a:pt x="1307" y="3786"/>
                      <a:pt x="1501" y="3834"/>
                      <a:pt x="1710" y="3915"/>
                    </a:cubicBezTo>
                    <a:cubicBezTo>
                      <a:pt x="1775" y="3931"/>
                      <a:pt x="1856" y="3963"/>
                      <a:pt x="1920" y="3979"/>
                    </a:cubicBezTo>
                    <a:cubicBezTo>
                      <a:pt x="2162" y="4076"/>
                      <a:pt x="2404" y="4173"/>
                      <a:pt x="2485" y="4205"/>
                    </a:cubicBezTo>
                    <a:lnTo>
                      <a:pt x="2501" y="4221"/>
                    </a:lnTo>
                    <a:cubicBezTo>
                      <a:pt x="2678" y="4334"/>
                      <a:pt x="2823" y="4415"/>
                      <a:pt x="2952" y="4479"/>
                    </a:cubicBezTo>
                    <a:cubicBezTo>
                      <a:pt x="3340" y="4705"/>
                      <a:pt x="3598" y="4770"/>
                      <a:pt x="3936" y="4802"/>
                    </a:cubicBezTo>
                    <a:cubicBezTo>
                      <a:pt x="3950" y="4804"/>
                      <a:pt x="3963" y="4805"/>
                      <a:pt x="3977" y="4805"/>
                    </a:cubicBezTo>
                    <a:cubicBezTo>
                      <a:pt x="4098" y="4805"/>
                      <a:pt x="4242" y="4742"/>
                      <a:pt x="4372" y="4641"/>
                    </a:cubicBezTo>
                    <a:lnTo>
                      <a:pt x="5372" y="3431"/>
                    </a:lnTo>
                    <a:cubicBezTo>
                      <a:pt x="5437" y="3302"/>
                      <a:pt x="5485" y="3141"/>
                      <a:pt x="5501" y="2963"/>
                    </a:cubicBezTo>
                    <a:cubicBezTo>
                      <a:pt x="5517" y="2770"/>
                      <a:pt x="5501" y="2560"/>
                      <a:pt x="5437" y="2334"/>
                    </a:cubicBezTo>
                    <a:cubicBezTo>
                      <a:pt x="5388" y="2124"/>
                      <a:pt x="5308" y="1931"/>
                      <a:pt x="5178" y="1721"/>
                    </a:cubicBezTo>
                    <a:cubicBezTo>
                      <a:pt x="5082" y="1560"/>
                      <a:pt x="5001" y="1382"/>
                      <a:pt x="4937" y="1189"/>
                    </a:cubicBezTo>
                    <a:cubicBezTo>
                      <a:pt x="4888" y="1060"/>
                      <a:pt x="4840" y="931"/>
                      <a:pt x="4807" y="818"/>
                    </a:cubicBezTo>
                    <a:cubicBezTo>
                      <a:pt x="4678" y="415"/>
                      <a:pt x="4630" y="76"/>
                      <a:pt x="4630" y="76"/>
                    </a:cubicBezTo>
                    <a:cubicBezTo>
                      <a:pt x="4630" y="76"/>
                      <a:pt x="4556" y="49"/>
                      <a:pt x="4468" y="49"/>
                    </a:cubicBezTo>
                    <a:cubicBezTo>
                      <a:pt x="4350" y="49"/>
                      <a:pt x="4206" y="97"/>
                      <a:pt x="4178" y="318"/>
                    </a:cubicBezTo>
                    <a:cubicBezTo>
                      <a:pt x="4162" y="431"/>
                      <a:pt x="4178" y="528"/>
                      <a:pt x="4195" y="640"/>
                    </a:cubicBezTo>
                    <a:cubicBezTo>
                      <a:pt x="4227" y="834"/>
                      <a:pt x="4275" y="1011"/>
                      <a:pt x="4307" y="1173"/>
                    </a:cubicBezTo>
                    <a:cubicBezTo>
                      <a:pt x="4340" y="1286"/>
                      <a:pt x="4356" y="1382"/>
                      <a:pt x="4324" y="1431"/>
                    </a:cubicBezTo>
                    <a:cubicBezTo>
                      <a:pt x="4307" y="1463"/>
                      <a:pt x="4291" y="1495"/>
                      <a:pt x="4275" y="1528"/>
                    </a:cubicBezTo>
                    <a:cubicBezTo>
                      <a:pt x="4275" y="1528"/>
                      <a:pt x="4275" y="1528"/>
                      <a:pt x="4275" y="1544"/>
                    </a:cubicBezTo>
                    <a:cubicBezTo>
                      <a:pt x="4259" y="1544"/>
                      <a:pt x="4259" y="1560"/>
                      <a:pt x="4243" y="1576"/>
                    </a:cubicBezTo>
                    <a:cubicBezTo>
                      <a:pt x="4195" y="1624"/>
                      <a:pt x="4130" y="1673"/>
                      <a:pt x="4065" y="1705"/>
                    </a:cubicBezTo>
                    <a:cubicBezTo>
                      <a:pt x="4033" y="1721"/>
                      <a:pt x="4001" y="1721"/>
                      <a:pt x="3969" y="1721"/>
                    </a:cubicBezTo>
                    <a:cubicBezTo>
                      <a:pt x="3953" y="1737"/>
                      <a:pt x="3953" y="1737"/>
                      <a:pt x="3936" y="1737"/>
                    </a:cubicBezTo>
                    <a:cubicBezTo>
                      <a:pt x="3904" y="1737"/>
                      <a:pt x="3888" y="1721"/>
                      <a:pt x="3856" y="1721"/>
                    </a:cubicBezTo>
                    <a:cubicBezTo>
                      <a:pt x="3743" y="1705"/>
                      <a:pt x="3614" y="1657"/>
                      <a:pt x="3485" y="1576"/>
                    </a:cubicBezTo>
                    <a:cubicBezTo>
                      <a:pt x="3323" y="1495"/>
                      <a:pt x="3146" y="1382"/>
                      <a:pt x="2985" y="1253"/>
                    </a:cubicBezTo>
                    <a:cubicBezTo>
                      <a:pt x="2920" y="1205"/>
                      <a:pt x="2856" y="1157"/>
                      <a:pt x="2807" y="1124"/>
                    </a:cubicBezTo>
                    <a:cubicBezTo>
                      <a:pt x="2646" y="979"/>
                      <a:pt x="2501" y="850"/>
                      <a:pt x="2404" y="753"/>
                    </a:cubicBezTo>
                    <a:cubicBezTo>
                      <a:pt x="2307" y="657"/>
                      <a:pt x="2210" y="560"/>
                      <a:pt x="2098" y="479"/>
                    </a:cubicBezTo>
                    <a:cubicBezTo>
                      <a:pt x="2001" y="382"/>
                      <a:pt x="1904" y="302"/>
                      <a:pt x="1807" y="221"/>
                    </a:cubicBezTo>
                    <a:cubicBezTo>
                      <a:pt x="1629" y="92"/>
                      <a:pt x="1463" y="0"/>
                      <a:pt x="1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2181465" y="1379939"/>
                <a:ext cx="227079" cy="202511"/>
              </a:xfrm>
              <a:custGeom>
                <a:avLst/>
                <a:gdLst/>
                <a:ahLst/>
                <a:cxnLst/>
                <a:rect l="l" t="t" r="r" b="b"/>
                <a:pathLst>
                  <a:path w="5518" h="4921" fill="none" extrusionOk="0">
                    <a:moveTo>
                      <a:pt x="5372" y="3533"/>
                    </a:moveTo>
                    <a:cubicBezTo>
                      <a:pt x="5437" y="3404"/>
                      <a:pt x="5485" y="3243"/>
                      <a:pt x="5501" y="3065"/>
                    </a:cubicBezTo>
                    <a:cubicBezTo>
                      <a:pt x="5517" y="2872"/>
                      <a:pt x="5501" y="2662"/>
                      <a:pt x="5437" y="2436"/>
                    </a:cubicBezTo>
                    <a:cubicBezTo>
                      <a:pt x="5388" y="2226"/>
                      <a:pt x="5308" y="2033"/>
                      <a:pt x="5178" y="1823"/>
                    </a:cubicBezTo>
                    <a:cubicBezTo>
                      <a:pt x="5082" y="1662"/>
                      <a:pt x="5001" y="1484"/>
                      <a:pt x="4937" y="1291"/>
                    </a:cubicBezTo>
                    <a:cubicBezTo>
                      <a:pt x="4888" y="1162"/>
                      <a:pt x="4840" y="1033"/>
                      <a:pt x="4807" y="920"/>
                    </a:cubicBezTo>
                    <a:cubicBezTo>
                      <a:pt x="4678" y="517"/>
                      <a:pt x="4630" y="178"/>
                      <a:pt x="4630" y="178"/>
                    </a:cubicBezTo>
                    <a:cubicBezTo>
                      <a:pt x="4630" y="178"/>
                      <a:pt x="4227" y="33"/>
                      <a:pt x="4178" y="420"/>
                    </a:cubicBezTo>
                    <a:cubicBezTo>
                      <a:pt x="4162" y="533"/>
                      <a:pt x="4178" y="630"/>
                      <a:pt x="4195" y="742"/>
                    </a:cubicBezTo>
                    <a:cubicBezTo>
                      <a:pt x="4227" y="936"/>
                      <a:pt x="4275" y="1113"/>
                      <a:pt x="4307" y="1275"/>
                    </a:cubicBezTo>
                    <a:cubicBezTo>
                      <a:pt x="4340" y="1388"/>
                      <a:pt x="4356" y="1484"/>
                      <a:pt x="4324" y="1533"/>
                    </a:cubicBezTo>
                    <a:cubicBezTo>
                      <a:pt x="4307" y="1565"/>
                      <a:pt x="4291" y="1597"/>
                      <a:pt x="4275" y="1630"/>
                    </a:cubicBezTo>
                    <a:cubicBezTo>
                      <a:pt x="4275" y="1630"/>
                      <a:pt x="4275" y="1630"/>
                      <a:pt x="4275" y="1646"/>
                    </a:cubicBezTo>
                    <a:cubicBezTo>
                      <a:pt x="4259" y="1646"/>
                      <a:pt x="4259" y="1662"/>
                      <a:pt x="4243" y="1678"/>
                    </a:cubicBezTo>
                    <a:cubicBezTo>
                      <a:pt x="4195" y="1726"/>
                      <a:pt x="4130" y="1775"/>
                      <a:pt x="4065" y="1807"/>
                    </a:cubicBezTo>
                    <a:cubicBezTo>
                      <a:pt x="4033" y="1823"/>
                      <a:pt x="4001" y="1823"/>
                      <a:pt x="3969" y="1823"/>
                    </a:cubicBezTo>
                    <a:cubicBezTo>
                      <a:pt x="3953" y="1839"/>
                      <a:pt x="3953" y="1839"/>
                      <a:pt x="3936" y="1839"/>
                    </a:cubicBezTo>
                    <a:cubicBezTo>
                      <a:pt x="3904" y="1839"/>
                      <a:pt x="3888" y="1823"/>
                      <a:pt x="3856" y="1823"/>
                    </a:cubicBezTo>
                    <a:cubicBezTo>
                      <a:pt x="3743" y="1807"/>
                      <a:pt x="3614" y="1759"/>
                      <a:pt x="3485" y="1678"/>
                    </a:cubicBezTo>
                    <a:lnTo>
                      <a:pt x="3485" y="1678"/>
                    </a:lnTo>
                    <a:cubicBezTo>
                      <a:pt x="3323" y="1597"/>
                      <a:pt x="3146" y="1484"/>
                      <a:pt x="2985" y="1355"/>
                    </a:cubicBezTo>
                    <a:lnTo>
                      <a:pt x="2985" y="1355"/>
                    </a:lnTo>
                    <a:cubicBezTo>
                      <a:pt x="2920" y="1307"/>
                      <a:pt x="2856" y="1259"/>
                      <a:pt x="2807" y="1226"/>
                    </a:cubicBezTo>
                    <a:cubicBezTo>
                      <a:pt x="2646" y="1081"/>
                      <a:pt x="2501" y="952"/>
                      <a:pt x="2404" y="855"/>
                    </a:cubicBezTo>
                    <a:cubicBezTo>
                      <a:pt x="2307" y="759"/>
                      <a:pt x="2210" y="662"/>
                      <a:pt x="2098" y="581"/>
                    </a:cubicBezTo>
                    <a:cubicBezTo>
                      <a:pt x="2001" y="484"/>
                      <a:pt x="1904" y="404"/>
                      <a:pt x="1807" y="323"/>
                    </a:cubicBezTo>
                    <a:cubicBezTo>
                      <a:pt x="1517" y="113"/>
                      <a:pt x="1259" y="0"/>
                      <a:pt x="1162" y="226"/>
                    </a:cubicBezTo>
                    <a:cubicBezTo>
                      <a:pt x="1081" y="420"/>
                      <a:pt x="1178" y="517"/>
                      <a:pt x="1420" y="726"/>
                    </a:cubicBezTo>
                    <a:cubicBezTo>
                      <a:pt x="1501" y="791"/>
                      <a:pt x="1598" y="888"/>
                      <a:pt x="1694" y="1001"/>
                    </a:cubicBezTo>
                    <a:cubicBezTo>
                      <a:pt x="1856" y="1162"/>
                      <a:pt x="2033" y="1372"/>
                      <a:pt x="2227" y="1646"/>
                    </a:cubicBezTo>
                    <a:lnTo>
                      <a:pt x="2227" y="1646"/>
                    </a:lnTo>
                    <a:cubicBezTo>
                      <a:pt x="2259" y="1678"/>
                      <a:pt x="2275" y="1710"/>
                      <a:pt x="2291" y="1743"/>
                    </a:cubicBezTo>
                    <a:lnTo>
                      <a:pt x="2210" y="1855"/>
                    </a:lnTo>
                    <a:cubicBezTo>
                      <a:pt x="2227" y="1872"/>
                      <a:pt x="2162" y="1855"/>
                      <a:pt x="2081" y="1807"/>
                    </a:cubicBezTo>
                    <a:lnTo>
                      <a:pt x="2081" y="1807"/>
                    </a:lnTo>
                    <a:cubicBezTo>
                      <a:pt x="1920" y="1743"/>
                      <a:pt x="1646" y="1581"/>
                      <a:pt x="1356" y="1388"/>
                    </a:cubicBezTo>
                    <a:cubicBezTo>
                      <a:pt x="1243" y="1307"/>
                      <a:pt x="1130" y="1242"/>
                      <a:pt x="1017" y="1162"/>
                    </a:cubicBezTo>
                    <a:cubicBezTo>
                      <a:pt x="920" y="1081"/>
                      <a:pt x="823" y="1017"/>
                      <a:pt x="726" y="936"/>
                    </a:cubicBezTo>
                    <a:cubicBezTo>
                      <a:pt x="259" y="549"/>
                      <a:pt x="162" y="984"/>
                      <a:pt x="226" y="1178"/>
                    </a:cubicBezTo>
                    <a:cubicBezTo>
                      <a:pt x="275" y="1291"/>
                      <a:pt x="468" y="1452"/>
                      <a:pt x="694" y="1613"/>
                    </a:cubicBezTo>
                    <a:cubicBezTo>
                      <a:pt x="807" y="1694"/>
                      <a:pt x="920" y="1775"/>
                      <a:pt x="1017" y="1855"/>
                    </a:cubicBezTo>
                    <a:cubicBezTo>
                      <a:pt x="1065" y="1888"/>
                      <a:pt x="1130" y="1936"/>
                      <a:pt x="1162" y="1968"/>
                    </a:cubicBezTo>
                    <a:cubicBezTo>
                      <a:pt x="1372" y="2130"/>
                      <a:pt x="1565" y="2291"/>
                      <a:pt x="1710" y="2404"/>
                    </a:cubicBezTo>
                    <a:cubicBezTo>
                      <a:pt x="1727" y="2420"/>
                      <a:pt x="1743" y="2436"/>
                      <a:pt x="1759" y="2452"/>
                    </a:cubicBezTo>
                    <a:lnTo>
                      <a:pt x="1710" y="2630"/>
                    </a:lnTo>
                    <a:cubicBezTo>
                      <a:pt x="1678" y="2630"/>
                      <a:pt x="1662" y="2614"/>
                      <a:pt x="1630" y="2614"/>
                    </a:cubicBezTo>
                    <a:lnTo>
                      <a:pt x="1630" y="2614"/>
                    </a:lnTo>
                    <a:cubicBezTo>
                      <a:pt x="1323" y="2533"/>
                      <a:pt x="1081" y="2436"/>
                      <a:pt x="904" y="2355"/>
                    </a:cubicBezTo>
                    <a:cubicBezTo>
                      <a:pt x="743" y="2291"/>
                      <a:pt x="614" y="2210"/>
                      <a:pt x="517" y="2162"/>
                    </a:cubicBezTo>
                    <a:cubicBezTo>
                      <a:pt x="339" y="2065"/>
                      <a:pt x="243" y="2033"/>
                      <a:pt x="130" y="2146"/>
                    </a:cubicBezTo>
                    <a:cubicBezTo>
                      <a:pt x="1" y="2275"/>
                      <a:pt x="114" y="2452"/>
                      <a:pt x="323" y="2630"/>
                    </a:cubicBezTo>
                    <a:cubicBezTo>
                      <a:pt x="485" y="2775"/>
                      <a:pt x="678" y="2888"/>
                      <a:pt x="856" y="2952"/>
                    </a:cubicBezTo>
                    <a:lnTo>
                      <a:pt x="856" y="2952"/>
                    </a:lnTo>
                    <a:cubicBezTo>
                      <a:pt x="888" y="2968"/>
                      <a:pt x="936" y="2985"/>
                      <a:pt x="968" y="3001"/>
                    </a:cubicBezTo>
                    <a:cubicBezTo>
                      <a:pt x="1097" y="3033"/>
                      <a:pt x="1259" y="3114"/>
                      <a:pt x="1485" y="3243"/>
                    </a:cubicBezTo>
                    <a:cubicBezTo>
                      <a:pt x="1517" y="3259"/>
                      <a:pt x="1549" y="3275"/>
                      <a:pt x="1581" y="3291"/>
                    </a:cubicBezTo>
                    <a:lnTo>
                      <a:pt x="1614" y="3452"/>
                    </a:lnTo>
                    <a:cubicBezTo>
                      <a:pt x="1549" y="3436"/>
                      <a:pt x="1501" y="3436"/>
                      <a:pt x="1452" y="3436"/>
                    </a:cubicBezTo>
                    <a:lnTo>
                      <a:pt x="1452" y="3436"/>
                    </a:lnTo>
                    <a:cubicBezTo>
                      <a:pt x="1259" y="3404"/>
                      <a:pt x="1081" y="3372"/>
                      <a:pt x="952" y="3339"/>
                    </a:cubicBezTo>
                    <a:lnTo>
                      <a:pt x="952" y="3339"/>
                    </a:lnTo>
                    <a:cubicBezTo>
                      <a:pt x="775" y="3291"/>
                      <a:pt x="646" y="3259"/>
                      <a:pt x="533" y="3243"/>
                    </a:cubicBezTo>
                    <a:cubicBezTo>
                      <a:pt x="436" y="3243"/>
                      <a:pt x="372" y="3259"/>
                      <a:pt x="307" y="3323"/>
                    </a:cubicBezTo>
                    <a:cubicBezTo>
                      <a:pt x="243" y="3452"/>
                      <a:pt x="355" y="3581"/>
                      <a:pt x="549" y="3678"/>
                    </a:cubicBezTo>
                    <a:cubicBezTo>
                      <a:pt x="646" y="3743"/>
                      <a:pt x="775" y="3791"/>
                      <a:pt x="904" y="3823"/>
                    </a:cubicBezTo>
                    <a:cubicBezTo>
                      <a:pt x="1017" y="3856"/>
                      <a:pt x="1114" y="3888"/>
                      <a:pt x="1178" y="3888"/>
                    </a:cubicBezTo>
                    <a:cubicBezTo>
                      <a:pt x="1307" y="3888"/>
                      <a:pt x="1501" y="3936"/>
                      <a:pt x="1710" y="4017"/>
                    </a:cubicBezTo>
                    <a:cubicBezTo>
                      <a:pt x="1775" y="4033"/>
                      <a:pt x="1856" y="4065"/>
                      <a:pt x="1920" y="4081"/>
                    </a:cubicBezTo>
                    <a:cubicBezTo>
                      <a:pt x="2162" y="4178"/>
                      <a:pt x="2404" y="4275"/>
                      <a:pt x="2485" y="4307"/>
                    </a:cubicBezTo>
                    <a:lnTo>
                      <a:pt x="2501" y="4323"/>
                    </a:lnTo>
                    <a:cubicBezTo>
                      <a:pt x="2678" y="4436"/>
                      <a:pt x="2823" y="4517"/>
                      <a:pt x="2952" y="4581"/>
                    </a:cubicBezTo>
                    <a:cubicBezTo>
                      <a:pt x="3340" y="4807"/>
                      <a:pt x="3598" y="4872"/>
                      <a:pt x="3936" y="4904"/>
                    </a:cubicBezTo>
                    <a:cubicBezTo>
                      <a:pt x="4065" y="4920"/>
                      <a:pt x="4227" y="4856"/>
                      <a:pt x="4372" y="474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a:off x="2320890" y="1455618"/>
                <a:ext cx="22593" cy="53128"/>
              </a:xfrm>
              <a:custGeom>
                <a:avLst/>
                <a:gdLst/>
                <a:ahLst/>
                <a:cxnLst/>
                <a:rect l="l" t="t" r="r" b="b"/>
                <a:pathLst>
                  <a:path w="549" h="1291" fill="none" extrusionOk="0">
                    <a:moveTo>
                      <a:pt x="548" y="0"/>
                    </a:moveTo>
                    <a:cubicBezTo>
                      <a:pt x="548" y="0"/>
                      <a:pt x="0" y="662"/>
                      <a:pt x="452" y="129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a:off x="2756983" y="2076939"/>
                <a:ext cx="101606" cy="98272"/>
              </a:xfrm>
              <a:custGeom>
                <a:avLst/>
                <a:gdLst/>
                <a:ahLst/>
                <a:cxnLst/>
                <a:rect l="l" t="t" r="r" b="b"/>
                <a:pathLst>
                  <a:path w="2469" h="2388" fill="none" extrusionOk="0">
                    <a:moveTo>
                      <a:pt x="1" y="0"/>
                    </a:moveTo>
                    <a:cubicBezTo>
                      <a:pt x="1" y="0"/>
                      <a:pt x="694" y="1275"/>
                      <a:pt x="2469"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a:off x="2633526" y="1904345"/>
                <a:ext cx="57778" cy="61111"/>
              </a:xfrm>
              <a:custGeom>
                <a:avLst/>
                <a:gdLst/>
                <a:ahLst/>
                <a:cxnLst/>
                <a:rect l="l" t="t" r="r" b="b"/>
                <a:pathLst>
                  <a:path w="1404" h="1485" fill="none" extrusionOk="0">
                    <a:moveTo>
                      <a:pt x="1404" y="0"/>
                    </a:moveTo>
                    <a:cubicBezTo>
                      <a:pt x="1404" y="0"/>
                      <a:pt x="0" y="97"/>
                      <a:pt x="436" y="14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a:off x="3348427" y="4198474"/>
                <a:ext cx="398356" cy="242964"/>
              </a:xfrm>
              <a:custGeom>
                <a:avLst/>
                <a:gdLst/>
                <a:ahLst/>
                <a:cxnLst/>
                <a:rect l="l" t="t" r="r" b="b"/>
                <a:pathLst>
                  <a:path w="9680" h="5904" extrusionOk="0">
                    <a:moveTo>
                      <a:pt x="7921" y="0"/>
                    </a:moveTo>
                    <a:cubicBezTo>
                      <a:pt x="7921" y="0"/>
                      <a:pt x="7921" y="0"/>
                      <a:pt x="7921" y="0"/>
                    </a:cubicBezTo>
                    <a:cubicBezTo>
                      <a:pt x="7921" y="0"/>
                      <a:pt x="4033" y="3307"/>
                      <a:pt x="2017" y="3839"/>
                    </a:cubicBezTo>
                    <a:cubicBezTo>
                      <a:pt x="1" y="4371"/>
                      <a:pt x="565" y="5904"/>
                      <a:pt x="565" y="5904"/>
                    </a:cubicBezTo>
                    <a:lnTo>
                      <a:pt x="5292" y="5904"/>
                    </a:lnTo>
                    <a:lnTo>
                      <a:pt x="7308" y="5468"/>
                    </a:lnTo>
                    <a:lnTo>
                      <a:pt x="7308" y="5904"/>
                    </a:lnTo>
                    <a:lnTo>
                      <a:pt x="8566" y="5904"/>
                    </a:lnTo>
                    <a:cubicBezTo>
                      <a:pt x="8566" y="5904"/>
                      <a:pt x="9679" y="5339"/>
                      <a:pt x="9405" y="2484"/>
                    </a:cubicBezTo>
                    <a:cubicBezTo>
                      <a:pt x="9389" y="2307"/>
                      <a:pt x="7931" y="0"/>
                      <a:pt x="79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a:off x="1647100" y="4205181"/>
                <a:ext cx="398315" cy="236257"/>
              </a:xfrm>
              <a:custGeom>
                <a:avLst/>
                <a:gdLst/>
                <a:ahLst/>
                <a:cxnLst/>
                <a:rect l="l" t="t" r="r" b="b"/>
                <a:pathLst>
                  <a:path w="9679" h="5741" extrusionOk="0">
                    <a:moveTo>
                      <a:pt x="8394" y="0"/>
                    </a:moveTo>
                    <a:cubicBezTo>
                      <a:pt x="7857" y="0"/>
                      <a:pt x="7324" y="837"/>
                      <a:pt x="7324" y="837"/>
                    </a:cubicBezTo>
                    <a:cubicBezTo>
                      <a:pt x="7324" y="837"/>
                      <a:pt x="4049" y="3144"/>
                      <a:pt x="2017" y="3676"/>
                    </a:cubicBezTo>
                    <a:cubicBezTo>
                      <a:pt x="1" y="4208"/>
                      <a:pt x="581" y="5741"/>
                      <a:pt x="581" y="5741"/>
                    </a:cubicBezTo>
                    <a:lnTo>
                      <a:pt x="5291" y="5741"/>
                    </a:lnTo>
                    <a:lnTo>
                      <a:pt x="7324" y="5305"/>
                    </a:lnTo>
                    <a:lnTo>
                      <a:pt x="7324" y="5741"/>
                    </a:lnTo>
                    <a:lnTo>
                      <a:pt x="8566" y="5741"/>
                    </a:lnTo>
                    <a:cubicBezTo>
                      <a:pt x="8566" y="5741"/>
                      <a:pt x="9679" y="5176"/>
                      <a:pt x="9405" y="2321"/>
                    </a:cubicBezTo>
                    <a:cubicBezTo>
                      <a:pt x="9389" y="2144"/>
                      <a:pt x="9372" y="1966"/>
                      <a:pt x="9340" y="1773"/>
                    </a:cubicBezTo>
                    <a:cubicBezTo>
                      <a:pt x="9142" y="404"/>
                      <a:pt x="8767" y="0"/>
                      <a:pt x="8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a:off x="1904015" y="2811099"/>
                <a:ext cx="1780339" cy="1519638"/>
              </a:xfrm>
              <a:custGeom>
                <a:avLst/>
                <a:gdLst/>
                <a:ahLst/>
                <a:cxnLst/>
                <a:rect l="l" t="t" r="r" b="b"/>
                <a:pathLst>
                  <a:path w="43262" h="36927" extrusionOk="0">
                    <a:moveTo>
                      <a:pt x="31841" y="1"/>
                    </a:moveTo>
                    <a:lnTo>
                      <a:pt x="21534" y="1259"/>
                    </a:lnTo>
                    <a:lnTo>
                      <a:pt x="20389" y="5840"/>
                    </a:lnTo>
                    <a:lnTo>
                      <a:pt x="20211" y="6017"/>
                    </a:lnTo>
                    <a:lnTo>
                      <a:pt x="8194" y="17760"/>
                    </a:lnTo>
                    <a:lnTo>
                      <a:pt x="0" y="35423"/>
                    </a:lnTo>
                    <a:cubicBezTo>
                      <a:pt x="0" y="35423"/>
                      <a:pt x="1212" y="36926"/>
                      <a:pt x="3351" y="36926"/>
                    </a:cubicBezTo>
                    <a:cubicBezTo>
                      <a:pt x="3406" y="36926"/>
                      <a:pt x="3461" y="36925"/>
                      <a:pt x="3517" y="36923"/>
                    </a:cubicBezTo>
                    <a:cubicBezTo>
                      <a:pt x="3517" y="36923"/>
                      <a:pt x="11469" y="23986"/>
                      <a:pt x="12985" y="21599"/>
                    </a:cubicBezTo>
                    <a:cubicBezTo>
                      <a:pt x="13082" y="21422"/>
                      <a:pt x="13163" y="21309"/>
                      <a:pt x="13195" y="21244"/>
                    </a:cubicBezTo>
                    <a:cubicBezTo>
                      <a:pt x="13727" y="20470"/>
                      <a:pt x="25115" y="12373"/>
                      <a:pt x="25293" y="12244"/>
                    </a:cubicBezTo>
                    <a:cubicBezTo>
                      <a:pt x="25293" y="12244"/>
                      <a:pt x="26680" y="23938"/>
                      <a:pt x="27373" y="25212"/>
                    </a:cubicBezTo>
                    <a:cubicBezTo>
                      <a:pt x="28067" y="26487"/>
                      <a:pt x="40213" y="36310"/>
                      <a:pt x="40213" y="36310"/>
                    </a:cubicBezTo>
                    <a:cubicBezTo>
                      <a:pt x="40213" y="36310"/>
                      <a:pt x="43262" y="35649"/>
                      <a:pt x="43149" y="33552"/>
                    </a:cubicBezTo>
                    <a:cubicBezTo>
                      <a:pt x="43149" y="33552"/>
                      <a:pt x="33342" y="24357"/>
                      <a:pt x="32890" y="23180"/>
                    </a:cubicBezTo>
                    <a:cubicBezTo>
                      <a:pt x="32454" y="22099"/>
                      <a:pt x="33277" y="9195"/>
                      <a:pt x="33229" y="6324"/>
                    </a:cubicBezTo>
                    <a:cubicBezTo>
                      <a:pt x="33229" y="6098"/>
                      <a:pt x="33213" y="5937"/>
                      <a:pt x="33196" y="5840"/>
                    </a:cubicBezTo>
                    <a:cubicBezTo>
                      <a:pt x="32729" y="3275"/>
                      <a:pt x="31841" y="1"/>
                      <a:pt x="31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a:off x="1904015" y="2811099"/>
                <a:ext cx="1780339" cy="1522807"/>
              </a:xfrm>
              <a:custGeom>
                <a:avLst/>
                <a:gdLst/>
                <a:ahLst/>
                <a:cxnLst/>
                <a:rect l="l" t="t" r="r" b="b"/>
                <a:pathLst>
                  <a:path w="43262" h="37004" fill="none" extrusionOk="0">
                    <a:moveTo>
                      <a:pt x="40213" y="36310"/>
                    </a:moveTo>
                    <a:cubicBezTo>
                      <a:pt x="40213" y="36310"/>
                      <a:pt x="28067" y="26487"/>
                      <a:pt x="27373" y="25212"/>
                    </a:cubicBezTo>
                    <a:cubicBezTo>
                      <a:pt x="26680" y="23938"/>
                      <a:pt x="25293" y="12244"/>
                      <a:pt x="25293" y="12244"/>
                    </a:cubicBezTo>
                    <a:lnTo>
                      <a:pt x="25293" y="12244"/>
                    </a:lnTo>
                    <a:cubicBezTo>
                      <a:pt x="25115" y="12373"/>
                      <a:pt x="13727" y="20470"/>
                      <a:pt x="13195" y="21244"/>
                    </a:cubicBezTo>
                    <a:cubicBezTo>
                      <a:pt x="13163" y="21309"/>
                      <a:pt x="13082" y="21422"/>
                      <a:pt x="12985" y="21599"/>
                    </a:cubicBezTo>
                    <a:cubicBezTo>
                      <a:pt x="11469" y="23986"/>
                      <a:pt x="3517" y="36923"/>
                      <a:pt x="3517" y="36923"/>
                    </a:cubicBezTo>
                    <a:cubicBezTo>
                      <a:pt x="1274" y="37004"/>
                      <a:pt x="0" y="35423"/>
                      <a:pt x="0" y="35423"/>
                    </a:cubicBezTo>
                    <a:lnTo>
                      <a:pt x="8194" y="17760"/>
                    </a:lnTo>
                    <a:lnTo>
                      <a:pt x="20211" y="6017"/>
                    </a:lnTo>
                    <a:lnTo>
                      <a:pt x="20211" y="6017"/>
                    </a:lnTo>
                    <a:lnTo>
                      <a:pt x="20389" y="5840"/>
                    </a:lnTo>
                    <a:lnTo>
                      <a:pt x="21534" y="1259"/>
                    </a:lnTo>
                    <a:lnTo>
                      <a:pt x="31841" y="1"/>
                    </a:lnTo>
                    <a:cubicBezTo>
                      <a:pt x="31841" y="1"/>
                      <a:pt x="32729" y="3275"/>
                      <a:pt x="33196" y="5840"/>
                    </a:cubicBezTo>
                    <a:cubicBezTo>
                      <a:pt x="33213" y="5937"/>
                      <a:pt x="33229" y="6098"/>
                      <a:pt x="33229" y="6324"/>
                    </a:cubicBezTo>
                    <a:cubicBezTo>
                      <a:pt x="33277" y="9195"/>
                      <a:pt x="32454" y="22099"/>
                      <a:pt x="32890" y="23180"/>
                    </a:cubicBezTo>
                    <a:cubicBezTo>
                      <a:pt x="33342" y="24357"/>
                      <a:pt x="43149" y="33552"/>
                      <a:pt x="43149" y="33552"/>
                    </a:cubicBezTo>
                    <a:cubicBezTo>
                      <a:pt x="43262" y="35649"/>
                      <a:pt x="40213" y="36310"/>
                      <a:pt x="40213" y="36310"/>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a:off x="2727765" y="1984675"/>
                <a:ext cx="596835" cy="1107249"/>
              </a:xfrm>
              <a:custGeom>
                <a:avLst/>
                <a:gdLst/>
                <a:ahLst/>
                <a:cxnLst/>
                <a:rect l="l" t="t" r="r" b="b"/>
                <a:pathLst>
                  <a:path w="14503" h="26906" extrusionOk="0">
                    <a:moveTo>
                      <a:pt x="4985" y="0"/>
                    </a:moveTo>
                    <a:cubicBezTo>
                      <a:pt x="404" y="6404"/>
                      <a:pt x="372" y="16469"/>
                      <a:pt x="695" y="21373"/>
                    </a:cubicBezTo>
                    <a:cubicBezTo>
                      <a:pt x="711" y="21534"/>
                      <a:pt x="727" y="21696"/>
                      <a:pt x="727" y="21841"/>
                    </a:cubicBezTo>
                    <a:lnTo>
                      <a:pt x="227" y="24486"/>
                    </a:lnTo>
                    <a:lnTo>
                      <a:pt x="1" y="25631"/>
                    </a:lnTo>
                    <a:lnTo>
                      <a:pt x="2711" y="26712"/>
                    </a:lnTo>
                    <a:lnTo>
                      <a:pt x="4034" y="24196"/>
                    </a:lnTo>
                    <a:lnTo>
                      <a:pt x="5485" y="26906"/>
                    </a:lnTo>
                    <a:lnTo>
                      <a:pt x="13421" y="24551"/>
                    </a:lnTo>
                    <a:lnTo>
                      <a:pt x="11970" y="20002"/>
                    </a:lnTo>
                    <a:lnTo>
                      <a:pt x="11437" y="18308"/>
                    </a:lnTo>
                    <a:cubicBezTo>
                      <a:pt x="11437" y="18308"/>
                      <a:pt x="13744" y="14356"/>
                      <a:pt x="14325" y="11114"/>
                    </a:cubicBezTo>
                    <a:cubicBezTo>
                      <a:pt x="14486" y="10162"/>
                      <a:pt x="14502" y="9259"/>
                      <a:pt x="14276" y="8549"/>
                    </a:cubicBezTo>
                    <a:cubicBezTo>
                      <a:pt x="11792" y="952"/>
                      <a:pt x="4985" y="0"/>
                      <a:pt x="4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a:off x="2727765" y="1984675"/>
                <a:ext cx="596835" cy="1107249"/>
              </a:xfrm>
              <a:custGeom>
                <a:avLst/>
                <a:gdLst/>
                <a:ahLst/>
                <a:cxnLst/>
                <a:rect l="l" t="t" r="r" b="b"/>
                <a:pathLst>
                  <a:path w="14503" h="26906" fill="none" extrusionOk="0">
                    <a:moveTo>
                      <a:pt x="14325" y="11114"/>
                    </a:moveTo>
                    <a:cubicBezTo>
                      <a:pt x="13744" y="14356"/>
                      <a:pt x="11437" y="18308"/>
                      <a:pt x="11437" y="18308"/>
                    </a:cubicBezTo>
                    <a:lnTo>
                      <a:pt x="11970" y="20002"/>
                    </a:lnTo>
                    <a:lnTo>
                      <a:pt x="13421" y="24551"/>
                    </a:lnTo>
                    <a:lnTo>
                      <a:pt x="5485" y="26906"/>
                    </a:lnTo>
                    <a:lnTo>
                      <a:pt x="4034" y="24196"/>
                    </a:lnTo>
                    <a:lnTo>
                      <a:pt x="2711" y="26712"/>
                    </a:lnTo>
                    <a:lnTo>
                      <a:pt x="1" y="25631"/>
                    </a:lnTo>
                    <a:lnTo>
                      <a:pt x="227" y="24486"/>
                    </a:lnTo>
                    <a:lnTo>
                      <a:pt x="727" y="21841"/>
                    </a:lnTo>
                    <a:cubicBezTo>
                      <a:pt x="727" y="21696"/>
                      <a:pt x="711" y="21534"/>
                      <a:pt x="695" y="21373"/>
                    </a:cubicBezTo>
                    <a:cubicBezTo>
                      <a:pt x="372" y="16469"/>
                      <a:pt x="404" y="6404"/>
                      <a:pt x="4985" y="0"/>
                    </a:cubicBezTo>
                    <a:cubicBezTo>
                      <a:pt x="4985" y="0"/>
                      <a:pt x="11792" y="952"/>
                      <a:pt x="14276" y="8549"/>
                    </a:cubicBezTo>
                    <a:cubicBezTo>
                      <a:pt x="14502" y="9259"/>
                      <a:pt x="14486" y="10162"/>
                      <a:pt x="14325" y="11114"/>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a:off x="2822045" y="2076856"/>
                <a:ext cx="508521" cy="442225"/>
              </a:xfrm>
              <a:custGeom>
                <a:avLst/>
                <a:gdLst/>
                <a:ahLst/>
                <a:cxnLst/>
                <a:rect l="l" t="t" r="r" b="b"/>
                <a:pathLst>
                  <a:path w="12357" h="10746" extrusionOk="0">
                    <a:moveTo>
                      <a:pt x="6532" y="0"/>
                    </a:moveTo>
                    <a:cubicBezTo>
                      <a:pt x="3251" y="0"/>
                      <a:pt x="1" y="3215"/>
                      <a:pt x="1194" y="10745"/>
                    </a:cubicBezTo>
                    <a:cubicBezTo>
                      <a:pt x="1194" y="10745"/>
                      <a:pt x="12356" y="1712"/>
                      <a:pt x="8243" y="293"/>
                    </a:cubicBezTo>
                    <a:cubicBezTo>
                      <a:pt x="7688" y="100"/>
                      <a:pt x="7110" y="0"/>
                      <a:pt x="6532" y="0"/>
                    </a:cubicBezTo>
                    <a:close/>
                  </a:path>
                </a:pathLst>
              </a:custGeom>
              <a:solidFill>
                <a:schemeClr val="accent1"/>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a:off x="2849247" y="2130025"/>
                <a:ext cx="199878" cy="436834"/>
              </a:xfrm>
              <a:custGeom>
                <a:avLst/>
                <a:gdLst/>
                <a:ahLst/>
                <a:cxnLst/>
                <a:rect l="l" t="t" r="r" b="b"/>
                <a:pathLst>
                  <a:path w="4857" h="10615" extrusionOk="0">
                    <a:moveTo>
                      <a:pt x="4856" y="1"/>
                    </a:moveTo>
                    <a:lnTo>
                      <a:pt x="3001" y="952"/>
                    </a:lnTo>
                    <a:lnTo>
                      <a:pt x="2533" y="2743"/>
                    </a:lnTo>
                    <a:cubicBezTo>
                      <a:pt x="565" y="4598"/>
                      <a:pt x="1" y="9114"/>
                      <a:pt x="1" y="9114"/>
                    </a:cubicBezTo>
                    <a:lnTo>
                      <a:pt x="323" y="10615"/>
                    </a:lnTo>
                    <a:lnTo>
                      <a:pt x="1501" y="9114"/>
                    </a:lnTo>
                    <a:cubicBezTo>
                      <a:pt x="1791" y="5727"/>
                      <a:pt x="3001" y="2888"/>
                      <a:pt x="3001" y="2888"/>
                    </a:cubicBezTo>
                    <a:lnTo>
                      <a:pt x="4533" y="2227"/>
                    </a:lnTo>
                    <a:lnTo>
                      <a:pt x="4856"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a:off x="2813403" y="2072288"/>
                <a:ext cx="439920" cy="494571"/>
              </a:xfrm>
              <a:custGeom>
                <a:avLst/>
                <a:gdLst/>
                <a:ahLst/>
                <a:cxnLst/>
                <a:rect l="l" t="t" r="r" b="b"/>
                <a:pathLst>
                  <a:path w="10690" h="12018" extrusionOk="0">
                    <a:moveTo>
                      <a:pt x="8295" y="0"/>
                    </a:moveTo>
                    <a:cubicBezTo>
                      <a:pt x="8293" y="0"/>
                      <a:pt x="8292" y="0"/>
                      <a:pt x="8292" y="0"/>
                    </a:cubicBezTo>
                    <a:cubicBezTo>
                      <a:pt x="10324" y="4130"/>
                      <a:pt x="1533" y="10276"/>
                      <a:pt x="1533" y="10276"/>
                    </a:cubicBezTo>
                    <a:cubicBezTo>
                      <a:pt x="1533" y="10276"/>
                      <a:pt x="1049" y="7082"/>
                      <a:pt x="1953" y="4340"/>
                    </a:cubicBezTo>
                    <a:cubicBezTo>
                      <a:pt x="2856" y="1597"/>
                      <a:pt x="6324" y="146"/>
                      <a:pt x="6324" y="146"/>
                    </a:cubicBezTo>
                    <a:cubicBezTo>
                      <a:pt x="6204" y="134"/>
                      <a:pt x="6085" y="128"/>
                      <a:pt x="5965" y="128"/>
                    </a:cubicBezTo>
                    <a:cubicBezTo>
                      <a:pt x="3160" y="128"/>
                      <a:pt x="356" y="3259"/>
                      <a:pt x="356" y="3259"/>
                    </a:cubicBezTo>
                    <a:lnTo>
                      <a:pt x="872" y="4340"/>
                    </a:lnTo>
                    <a:lnTo>
                      <a:pt x="1" y="4969"/>
                    </a:lnTo>
                    <a:lnTo>
                      <a:pt x="1194" y="12018"/>
                    </a:lnTo>
                    <a:cubicBezTo>
                      <a:pt x="4259" y="9017"/>
                      <a:pt x="7566" y="8356"/>
                      <a:pt x="7566" y="8356"/>
                    </a:cubicBezTo>
                    <a:lnTo>
                      <a:pt x="6743" y="6711"/>
                    </a:lnTo>
                    <a:lnTo>
                      <a:pt x="9695" y="5856"/>
                    </a:lnTo>
                    <a:cubicBezTo>
                      <a:pt x="10690" y="62"/>
                      <a:pt x="8393" y="0"/>
                      <a:pt x="8295" y="0"/>
                    </a:cubicBezTo>
                    <a:close/>
                  </a:path>
                </a:pathLst>
              </a:custGeom>
              <a:solidFill>
                <a:schemeClr val="dk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a:off x="2922951" y="2057762"/>
                <a:ext cx="267532" cy="219014"/>
              </a:xfrm>
              <a:custGeom>
                <a:avLst/>
                <a:gdLst/>
                <a:ahLst/>
                <a:cxnLst/>
                <a:rect l="l" t="t" r="r" b="b"/>
                <a:pathLst>
                  <a:path w="6501" h="5322" extrusionOk="0">
                    <a:moveTo>
                      <a:pt x="4538" y="1"/>
                    </a:moveTo>
                    <a:cubicBezTo>
                      <a:pt x="4338" y="1"/>
                      <a:pt x="4126" y="44"/>
                      <a:pt x="3904" y="144"/>
                    </a:cubicBezTo>
                    <a:cubicBezTo>
                      <a:pt x="3904" y="144"/>
                      <a:pt x="1210" y="966"/>
                      <a:pt x="0" y="3628"/>
                    </a:cubicBezTo>
                    <a:lnTo>
                      <a:pt x="1452" y="3096"/>
                    </a:lnTo>
                    <a:lnTo>
                      <a:pt x="1597" y="3531"/>
                    </a:lnTo>
                    <a:lnTo>
                      <a:pt x="2323" y="3838"/>
                    </a:lnTo>
                    <a:lnTo>
                      <a:pt x="2323" y="5322"/>
                    </a:lnTo>
                    <a:cubicBezTo>
                      <a:pt x="2323" y="5322"/>
                      <a:pt x="6485" y="3434"/>
                      <a:pt x="6501" y="1918"/>
                    </a:cubicBezTo>
                    <a:cubicBezTo>
                      <a:pt x="6501" y="1545"/>
                      <a:pt x="5732" y="1"/>
                      <a:pt x="4538" y="1"/>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2995297" y="1950024"/>
                <a:ext cx="205845" cy="249261"/>
              </a:xfrm>
              <a:custGeom>
                <a:avLst/>
                <a:gdLst/>
                <a:ahLst/>
                <a:cxnLst/>
                <a:rect l="l" t="t" r="r" b="b"/>
                <a:pathLst>
                  <a:path w="5002" h="6057" extrusionOk="0">
                    <a:moveTo>
                      <a:pt x="4706" y="0"/>
                    </a:moveTo>
                    <a:cubicBezTo>
                      <a:pt x="4043" y="0"/>
                      <a:pt x="1992" y="1085"/>
                      <a:pt x="823" y="1729"/>
                    </a:cubicBezTo>
                    <a:cubicBezTo>
                      <a:pt x="323" y="2004"/>
                      <a:pt x="0" y="2197"/>
                      <a:pt x="0" y="2197"/>
                    </a:cubicBezTo>
                    <a:cubicBezTo>
                      <a:pt x="130" y="2810"/>
                      <a:pt x="210" y="3391"/>
                      <a:pt x="259" y="3907"/>
                    </a:cubicBezTo>
                    <a:cubicBezTo>
                      <a:pt x="355" y="5085"/>
                      <a:pt x="307" y="5939"/>
                      <a:pt x="307" y="5939"/>
                    </a:cubicBezTo>
                    <a:cubicBezTo>
                      <a:pt x="428" y="6021"/>
                      <a:pt x="582" y="6057"/>
                      <a:pt x="759" y="6057"/>
                    </a:cubicBezTo>
                    <a:cubicBezTo>
                      <a:pt x="2018" y="6057"/>
                      <a:pt x="4436" y="4246"/>
                      <a:pt x="4436" y="4246"/>
                    </a:cubicBezTo>
                    <a:cubicBezTo>
                      <a:pt x="4436" y="4246"/>
                      <a:pt x="3743" y="2165"/>
                      <a:pt x="4791" y="471"/>
                    </a:cubicBezTo>
                    <a:cubicBezTo>
                      <a:pt x="5001" y="135"/>
                      <a:pt x="4940" y="0"/>
                      <a:pt x="4706"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2223935" y="2918631"/>
                <a:ext cx="238355" cy="215516"/>
              </a:xfrm>
              <a:custGeom>
                <a:avLst/>
                <a:gdLst/>
                <a:ahLst/>
                <a:cxnLst/>
                <a:rect l="l" t="t" r="r" b="b"/>
                <a:pathLst>
                  <a:path w="5792" h="5237" extrusionOk="0">
                    <a:moveTo>
                      <a:pt x="1437" y="1"/>
                    </a:moveTo>
                    <a:lnTo>
                      <a:pt x="1437" y="1"/>
                    </a:lnTo>
                    <a:cubicBezTo>
                      <a:pt x="1437" y="1"/>
                      <a:pt x="1162" y="307"/>
                      <a:pt x="1501" y="501"/>
                    </a:cubicBezTo>
                    <a:cubicBezTo>
                      <a:pt x="1598" y="565"/>
                      <a:pt x="1695" y="598"/>
                      <a:pt x="1808" y="614"/>
                    </a:cubicBezTo>
                    <a:cubicBezTo>
                      <a:pt x="1985" y="662"/>
                      <a:pt x="2179" y="678"/>
                      <a:pt x="2340" y="694"/>
                    </a:cubicBezTo>
                    <a:cubicBezTo>
                      <a:pt x="2453" y="710"/>
                      <a:pt x="2550" y="743"/>
                      <a:pt x="2582" y="791"/>
                    </a:cubicBezTo>
                    <a:cubicBezTo>
                      <a:pt x="2614" y="807"/>
                      <a:pt x="2630" y="839"/>
                      <a:pt x="2646" y="872"/>
                    </a:cubicBezTo>
                    <a:lnTo>
                      <a:pt x="2662" y="872"/>
                    </a:lnTo>
                    <a:cubicBezTo>
                      <a:pt x="2662" y="888"/>
                      <a:pt x="2679" y="904"/>
                      <a:pt x="2679" y="920"/>
                    </a:cubicBezTo>
                    <a:cubicBezTo>
                      <a:pt x="2727" y="985"/>
                      <a:pt x="2743" y="1065"/>
                      <a:pt x="2743" y="1146"/>
                    </a:cubicBezTo>
                    <a:cubicBezTo>
                      <a:pt x="2743" y="1178"/>
                      <a:pt x="2727" y="1210"/>
                      <a:pt x="2727" y="1243"/>
                    </a:cubicBezTo>
                    <a:cubicBezTo>
                      <a:pt x="2727" y="1243"/>
                      <a:pt x="2727" y="1259"/>
                      <a:pt x="2711" y="1259"/>
                    </a:cubicBezTo>
                    <a:cubicBezTo>
                      <a:pt x="2711" y="1291"/>
                      <a:pt x="2695" y="1307"/>
                      <a:pt x="2679" y="1323"/>
                    </a:cubicBezTo>
                    <a:cubicBezTo>
                      <a:pt x="2614" y="1420"/>
                      <a:pt x="2517" y="1533"/>
                      <a:pt x="2404" y="1630"/>
                    </a:cubicBezTo>
                    <a:cubicBezTo>
                      <a:pt x="2259" y="1743"/>
                      <a:pt x="2082" y="1856"/>
                      <a:pt x="1920" y="1969"/>
                    </a:cubicBezTo>
                    <a:cubicBezTo>
                      <a:pt x="1856" y="2001"/>
                      <a:pt x="1791" y="2049"/>
                      <a:pt x="1727" y="2082"/>
                    </a:cubicBezTo>
                    <a:cubicBezTo>
                      <a:pt x="1533" y="2178"/>
                      <a:pt x="1356" y="2259"/>
                      <a:pt x="1227" y="2307"/>
                    </a:cubicBezTo>
                    <a:cubicBezTo>
                      <a:pt x="1114" y="2372"/>
                      <a:pt x="985" y="2420"/>
                      <a:pt x="856" y="2485"/>
                    </a:cubicBezTo>
                    <a:cubicBezTo>
                      <a:pt x="743" y="2533"/>
                      <a:pt x="614" y="2598"/>
                      <a:pt x="517" y="2662"/>
                    </a:cubicBezTo>
                    <a:cubicBezTo>
                      <a:pt x="211" y="2840"/>
                      <a:pt x="1" y="3049"/>
                      <a:pt x="178" y="3211"/>
                    </a:cubicBezTo>
                    <a:cubicBezTo>
                      <a:pt x="239" y="3278"/>
                      <a:pt x="298" y="3306"/>
                      <a:pt x="366" y="3306"/>
                    </a:cubicBezTo>
                    <a:cubicBezTo>
                      <a:pt x="461" y="3306"/>
                      <a:pt x="575" y="3253"/>
                      <a:pt x="743" y="3178"/>
                    </a:cubicBezTo>
                    <a:cubicBezTo>
                      <a:pt x="840" y="3130"/>
                      <a:pt x="953" y="3082"/>
                      <a:pt x="1098" y="3017"/>
                    </a:cubicBezTo>
                    <a:cubicBezTo>
                      <a:pt x="1308" y="2936"/>
                      <a:pt x="1566" y="2856"/>
                      <a:pt x="1904" y="2775"/>
                    </a:cubicBezTo>
                    <a:cubicBezTo>
                      <a:pt x="1937" y="2759"/>
                      <a:pt x="1969" y="2759"/>
                      <a:pt x="2001" y="2743"/>
                    </a:cubicBezTo>
                    <a:lnTo>
                      <a:pt x="2082" y="2872"/>
                    </a:lnTo>
                    <a:cubicBezTo>
                      <a:pt x="2114" y="2872"/>
                      <a:pt x="2066" y="2904"/>
                      <a:pt x="2001" y="2985"/>
                    </a:cubicBezTo>
                    <a:cubicBezTo>
                      <a:pt x="1872" y="3098"/>
                      <a:pt x="1614" y="3291"/>
                      <a:pt x="1324" y="3485"/>
                    </a:cubicBezTo>
                    <a:cubicBezTo>
                      <a:pt x="1211" y="3566"/>
                      <a:pt x="1098" y="3630"/>
                      <a:pt x="985" y="3711"/>
                    </a:cubicBezTo>
                    <a:cubicBezTo>
                      <a:pt x="888" y="3775"/>
                      <a:pt x="775" y="3824"/>
                      <a:pt x="678" y="3888"/>
                    </a:cubicBezTo>
                    <a:cubicBezTo>
                      <a:pt x="146" y="4178"/>
                      <a:pt x="501" y="4437"/>
                      <a:pt x="711" y="4437"/>
                    </a:cubicBezTo>
                    <a:cubicBezTo>
                      <a:pt x="840" y="4437"/>
                      <a:pt x="1049" y="4324"/>
                      <a:pt x="1291" y="4178"/>
                    </a:cubicBezTo>
                    <a:cubicBezTo>
                      <a:pt x="1404" y="4114"/>
                      <a:pt x="1517" y="4033"/>
                      <a:pt x="1630" y="3969"/>
                    </a:cubicBezTo>
                    <a:cubicBezTo>
                      <a:pt x="1695" y="3937"/>
                      <a:pt x="1743" y="3904"/>
                      <a:pt x="1791" y="3872"/>
                    </a:cubicBezTo>
                    <a:cubicBezTo>
                      <a:pt x="2017" y="3759"/>
                      <a:pt x="2243" y="3630"/>
                      <a:pt x="2404" y="3533"/>
                    </a:cubicBezTo>
                    <a:cubicBezTo>
                      <a:pt x="2437" y="3533"/>
                      <a:pt x="2453" y="3517"/>
                      <a:pt x="2469" y="3501"/>
                    </a:cubicBezTo>
                    <a:lnTo>
                      <a:pt x="2614" y="3614"/>
                    </a:lnTo>
                    <a:cubicBezTo>
                      <a:pt x="2598" y="3646"/>
                      <a:pt x="2582" y="3662"/>
                      <a:pt x="2566" y="3695"/>
                    </a:cubicBezTo>
                    <a:cubicBezTo>
                      <a:pt x="2372" y="3953"/>
                      <a:pt x="2211" y="4130"/>
                      <a:pt x="2050" y="4275"/>
                    </a:cubicBezTo>
                    <a:cubicBezTo>
                      <a:pt x="1920" y="4388"/>
                      <a:pt x="1824" y="4469"/>
                      <a:pt x="1727" y="4549"/>
                    </a:cubicBezTo>
                    <a:cubicBezTo>
                      <a:pt x="1582" y="4679"/>
                      <a:pt x="1517" y="4759"/>
                      <a:pt x="1566" y="4904"/>
                    </a:cubicBezTo>
                    <a:cubicBezTo>
                      <a:pt x="1596" y="4981"/>
                      <a:pt x="1663" y="5014"/>
                      <a:pt x="1750" y="5014"/>
                    </a:cubicBezTo>
                    <a:cubicBezTo>
                      <a:pt x="1847" y="5014"/>
                      <a:pt x="1970" y="4972"/>
                      <a:pt x="2098" y="4904"/>
                    </a:cubicBezTo>
                    <a:cubicBezTo>
                      <a:pt x="2275" y="4808"/>
                      <a:pt x="2469" y="4662"/>
                      <a:pt x="2598" y="4533"/>
                    </a:cubicBezTo>
                    <a:cubicBezTo>
                      <a:pt x="2614" y="4501"/>
                      <a:pt x="2646" y="4469"/>
                      <a:pt x="2662" y="4453"/>
                    </a:cubicBezTo>
                    <a:cubicBezTo>
                      <a:pt x="2759" y="4340"/>
                      <a:pt x="2888" y="4211"/>
                      <a:pt x="3082" y="4066"/>
                    </a:cubicBezTo>
                    <a:cubicBezTo>
                      <a:pt x="3114" y="4033"/>
                      <a:pt x="3146" y="4017"/>
                      <a:pt x="3179" y="4001"/>
                    </a:cubicBezTo>
                    <a:lnTo>
                      <a:pt x="3324" y="4017"/>
                    </a:lnTo>
                    <a:cubicBezTo>
                      <a:pt x="3308" y="4066"/>
                      <a:pt x="3275" y="4114"/>
                      <a:pt x="3259" y="4162"/>
                    </a:cubicBezTo>
                    <a:cubicBezTo>
                      <a:pt x="3163" y="4340"/>
                      <a:pt x="3066" y="4469"/>
                      <a:pt x="2985" y="4598"/>
                    </a:cubicBezTo>
                    <a:cubicBezTo>
                      <a:pt x="2872" y="4743"/>
                      <a:pt x="2792" y="4840"/>
                      <a:pt x="2743" y="4937"/>
                    </a:cubicBezTo>
                    <a:cubicBezTo>
                      <a:pt x="2695" y="5033"/>
                      <a:pt x="2679" y="5098"/>
                      <a:pt x="2727" y="5179"/>
                    </a:cubicBezTo>
                    <a:cubicBezTo>
                      <a:pt x="2756" y="5219"/>
                      <a:pt x="2795" y="5237"/>
                      <a:pt x="2842" y="5237"/>
                    </a:cubicBezTo>
                    <a:cubicBezTo>
                      <a:pt x="2926" y="5237"/>
                      <a:pt x="3033" y="5181"/>
                      <a:pt x="3146" y="5098"/>
                    </a:cubicBezTo>
                    <a:cubicBezTo>
                      <a:pt x="3243" y="5033"/>
                      <a:pt x="3340" y="4920"/>
                      <a:pt x="3421" y="4824"/>
                    </a:cubicBezTo>
                    <a:cubicBezTo>
                      <a:pt x="3485" y="4743"/>
                      <a:pt x="3534" y="4662"/>
                      <a:pt x="3566" y="4582"/>
                    </a:cubicBezTo>
                    <a:cubicBezTo>
                      <a:pt x="3614" y="4485"/>
                      <a:pt x="3743" y="4324"/>
                      <a:pt x="3888" y="4146"/>
                    </a:cubicBezTo>
                    <a:cubicBezTo>
                      <a:pt x="3937" y="4098"/>
                      <a:pt x="3985" y="4033"/>
                      <a:pt x="4034" y="3985"/>
                    </a:cubicBezTo>
                    <a:cubicBezTo>
                      <a:pt x="4227" y="3791"/>
                      <a:pt x="4388" y="3614"/>
                      <a:pt x="4453" y="3549"/>
                    </a:cubicBezTo>
                    <a:lnTo>
                      <a:pt x="4485" y="3533"/>
                    </a:lnTo>
                    <a:cubicBezTo>
                      <a:pt x="4647" y="3420"/>
                      <a:pt x="4776" y="3324"/>
                      <a:pt x="4888" y="3227"/>
                    </a:cubicBezTo>
                    <a:cubicBezTo>
                      <a:pt x="5243" y="2936"/>
                      <a:pt x="5405" y="2727"/>
                      <a:pt x="5566" y="2436"/>
                    </a:cubicBezTo>
                    <a:cubicBezTo>
                      <a:pt x="5792" y="2033"/>
                      <a:pt x="5163" y="969"/>
                      <a:pt x="4824" y="565"/>
                    </a:cubicBezTo>
                    <a:cubicBezTo>
                      <a:pt x="4743" y="468"/>
                      <a:pt x="4614" y="372"/>
                      <a:pt x="4453" y="291"/>
                    </a:cubicBezTo>
                    <a:cubicBezTo>
                      <a:pt x="4276" y="210"/>
                      <a:pt x="4066" y="130"/>
                      <a:pt x="3840" y="97"/>
                    </a:cubicBezTo>
                    <a:cubicBezTo>
                      <a:pt x="3753" y="91"/>
                      <a:pt x="3664" y="87"/>
                      <a:pt x="3572" y="87"/>
                    </a:cubicBezTo>
                    <a:cubicBezTo>
                      <a:pt x="3443" y="87"/>
                      <a:pt x="3311" y="95"/>
                      <a:pt x="3179" y="114"/>
                    </a:cubicBezTo>
                    <a:cubicBezTo>
                      <a:pt x="2985" y="130"/>
                      <a:pt x="2792" y="146"/>
                      <a:pt x="2582" y="146"/>
                    </a:cubicBezTo>
                    <a:cubicBezTo>
                      <a:pt x="2453" y="130"/>
                      <a:pt x="2324" y="130"/>
                      <a:pt x="2195" y="114"/>
                    </a:cubicBezTo>
                    <a:cubicBezTo>
                      <a:pt x="1775" y="81"/>
                      <a:pt x="1437" y="1"/>
                      <a:pt x="1437"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2402537" y="2901388"/>
                <a:ext cx="148067" cy="108890"/>
              </a:xfrm>
              <a:custGeom>
                <a:avLst/>
                <a:gdLst/>
                <a:ahLst/>
                <a:cxnLst/>
                <a:rect l="l" t="t" r="r" b="b"/>
                <a:pathLst>
                  <a:path w="3598" h="2646" extrusionOk="0">
                    <a:moveTo>
                      <a:pt x="2855" y="0"/>
                    </a:moveTo>
                    <a:lnTo>
                      <a:pt x="0" y="968"/>
                    </a:lnTo>
                    <a:lnTo>
                      <a:pt x="1178" y="2646"/>
                    </a:lnTo>
                    <a:lnTo>
                      <a:pt x="3597" y="1855"/>
                    </a:lnTo>
                    <a:lnTo>
                      <a:pt x="2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2402537" y="2901388"/>
                <a:ext cx="148067" cy="108890"/>
              </a:xfrm>
              <a:custGeom>
                <a:avLst/>
                <a:gdLst/>
                <a:ahLst/>
                <a:cxnLst/>
                <a:rect l="l" t="t" r="r" b="b"/>
                <a:pathLst>
                  <a:path w="3598" h="2646" fill="none" extrusionOk="0">
                    <a:moveTo>
                      <a:pt x="0" y="968"/>
                    </a:moveTo>
                    <a:lnTo>
                      <a:pt x="2855" y="0"/>
                    </a:lnTo>
                    <a:lnTo>
                      <a:pt x="3597" y="1855"/>
                    </a:lnTo>
                    <a:lnTo>
                      <a:pt x="1178" y="2646"/>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2444348" y="2883445"/>
                <a:ext cx="116873" cy="124857"/>
              </a:xfrm>
              <a:custGeom>
                <a:avLst/>
                <a:gdLst/>
                <a:ahLst/>
                <a:cxnLst/>
                <a:rect l="l" t="t" r="r" b="b"/>
                <a:pathLst>
                  <a:path w="2840" h="3034" extrusionOk="0">
                    <a:moveTo>
                      <a:pt x="2065" y="1"/>
                    </a:moveTo>
                    <a:lnTo>
                      <a:pt x="0" y="791"/>
                    </a:lnTo>
                    <a:lnTo>
                      <a:pt x="887" y="3033"/>
                    </a:lnTo>
                    <a:lnTo>
                      <a:pt x="2839" y="2598"/>
                    </a:lnTo>
                    <a:lnTo>
                      <a:pt x="2065"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2474883" y="2342043"/>
                <a:ext cx="837741" cy="677535"/>
              </a:xfrm>
              <a:custGeom>
                <a:avLst/>
                <a:gdLst/>
                <a:ahLst/>
                <a:cxnLst/>
                <a:rect l="l" t="t" r="r" b="b"/>
                <a:pathLst>
                  <a:path w="20357" h="16464" extrusionOk="0">
                    <a:moveTo>
                      <a:pt x="19161" y="1"/>
                    </a:moveTo>
                    <a:cubicBezTo>
                      <a:pt x="18614" y="1"/>
                      <a:pt x="17883" y="121"/>
                      <a:pt x="17066" y="575"/>
                    </a:cubicBezTo>
                    <a:cubicBezTo>
                      <a:pt x="16025" y="1159"/>
                      <a:pt x="10925" y="9104"/>
                      <a:pt x="10883" y="9104"/>
                    </a:cubicBezTo>
                    <a:cubicBezTo>
                      <a:pt x="10882" y="9104"/>
                      <a:pt x="10884" y="9100"/>
                      <a:pt x="10888" y="9092"/>
                    </a:cubicBezTo>
                    <a:lnTo>
                      <a:pt x="10888" y="9092"/>
                    </a:lnTo>
                    <a:lnTo>
                      <a:pt x="0" y="13350"/>
                    </a:lnTo>
                    <a:lnTo>
                      <a:pt x="1129" y="16464"/>
                    </a:lnTo>
                    <a:cubicBezTo>
                      <a:pt x="1129" y="16464"/>
                      <a:pt x="12566" y="13560"/>
                      <a:pt x="13485" y="12866"/>
                    </a:cubicBezTo>
                    <a:cubicBezTo>
                      <a:pt x="14405" y="12157"/>
                      <a:pt x="19260" y="7027"/>
                      <a:pt x="20357" y="2704"/>
                    </a:cubicBezTo>
                    <a:lnTo>
                      <a:pt x="20163" y="156"/>
                    </a:lnTo>
                    <a:cubicBezTo>
                      <a:pt x="20163" y="156"/>
                      <a:pt x="19781" y="1"/>
                      <a:pt x="19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2474883" y="2325870"/>
                <a:ext cx="837741" cy="693708"/>
              </a:xfrm>
              <a:custGeom>
                <a:avLst/>
                <a:gdLst/>
                <a:ahLst/>
                <a:cxnLst/>
                <a:rect l="l" t="t" r="r" b="b"/>
                <a:pathLst>
                  <a:path w="20357" h="16857" fill="none" extrusionOk="0">
                    <a:moveTo>
                      <a:pt x="20163" y="549"/>
                    </a:moveTo>
                    <a:cubicBezTo>
                      <a:pt x="20163" y="549"/>
                      <a:pt x="18808" y="0"/>
                      <a:pt x="17066" y="968"/>
                    </a:cubicBezTo>
                    <a:cubicBezTo>
                      <a:pt x="16002" y="1565"/>
                      <a:pt x="10695" y="9856"/>
                      <a:pt x="10888" y="9485"/>
                    </a:cubicBezTo>
                    <a:lnTo>
                      <a:pt x="0" y="13743"/>
                    </a:lnTo>
                    <a:lnTo>
                      <a:pt x="1129" y="16857"/>
                    </a:lnTo>
                    <a:cubicBezTo>
                      <a:pt x="1129" y="16857"/>
                      <a:pt x="12566" y="13953"/>
                      <a:pt x="13485" y="13259"/>
                    </a:cubicBezTo>
                    <a:cubicBezTo>
                      <a:pt x="14405" y="12550"/>
                      <a:pt x="19260" y="7420"/>
                      <a:pt x="20357" y="3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a:off x="2823362" y="3214682"/>
                <a:ext cx="206503" cy="142758"/>
              </a:xfrm>
              <a:custGeom>
                <a:avLst/>
                <a:gdLst/>
                <a:ahLst/>
                <a:cxnLst/>
                <a:rect l="l" t="t" r="r" b="b"/>
                <a:pathLst>
                  <a:path w="5018" h="3469" fill="none" extrusionOk="0">
                    <a:moveTo>
                      <a:pt x="1" y="1"/>
                    </a:moveTo>
                    <a:cubicBezTo>
                      <a:pt x="1" y="1"/>
                      <a:pt x="3275" y="1807"/>
                      <a:pt x="5017" y="346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a:off x="3193117" y="3029496"/>
                <a:ext cx="43827" cy="104939"/>
              </a:xfrm>
              <a:custGeom>
                <a:avLst/>
                <a:gdLst/>
                <a:ahLst/>
                <a:cxnLst/>
                <a:rect l="l" t="t" r="r" b="b"/>
                <a:pathLst>
                  <a:path w="1065" h="2550" fill="none" extrusionOk="0">
                    <a:moveTo>
                      <a:pt x="129" y="0"/>
                    </a:moveTo>
                    <a:cubicBezTo>
                      <a:pt x="97" y="33"/>
                      <a:pt x="0" y="1823"/>
                      <a:pt x="1065" y="254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2727765" y="3286370"/>
                <a:ext cx="198520" cy="20617"/>
              </a:xfrm>
              <a:custGeom>
                <a:avLst/>
                <a:gdLst/>
                <a:ahLst/>
                <a:cxnLst/>
                <a:rect l="l" t="t" r="r" b="b"/>
                <a:pathLst>
                  <a:path w="4824" h="501" fill="none" extrusionOk="0">
                    <a:moveTo>
                      <a:pt x="4824" y="1"/>
                    </a:moveTo>
                    <a:cubicBezTo>
                      <a:pt x="4824" y="1"/>
                      <a:pt x="2146" y="501"/>
                      <a:pt x="1" y="1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2882457" y="3036780"/>
                <a:ext cx="41194" cy="202511"/>
              </a:xfrm>
              <a:custGeom>
                <a:avLst/>
                <a:gdLst/>
                <a:ahLst/>
                <a:cxnLst/>
                <a:rect l="l" t="t" r="r" b="b"/>
                <a:pathLst>
                  <a:path w="1001" h="4921" fill="none" extrusionOk="0">
                    <a:moveTo>
                      <a:pt x="1000" y="1"/>
                    </a:moveTo>
                    <a:cubicBezTo>
                      <a:pt x="1000" y="1"/>
                      <a:pt x="565" y="2582"/>
                      <a:pt x="275" y="3001"/>
                    </a:cubicBezTo>
                    <a:cubicBezTo>
                      <a:pt x="0" y="3421"/>
                      <a:pt x="646" y="4921"/>
                      <a:pt x="646" y="492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2871181" y="3036780"/>
                <a:ext cx="22593" cy="100947"/>
              </a:xfrm>
              <a:custGeom>
                <a:avLst/>
                <a:gdLst/>
                <a:ahLst/>
                <a:cxnLst/>
                <a:rect l="l" t="t" r="r" b="b"/>
                <a:pathLst>
                  <a:path w="549" h="2453" fill="none" extrusionOk="0">
                    <a:moveTo>
                      <a:pt x="549" y="1"/>
                    </a:moveTo>
                    <a:cubicBezTo>
                      <a:pt x="549" y="1"/>
                      <a:pt x="210" y="1566"/>
                      <a:pt x="113" y="1937"/>
                    </a:cubicBezTo>
                    <a:cubicBezTo>
                      <a:pt x="0" y="2308"/>
                      <a:pt x="549" y="2453"/>
                      <a:pt x="549" y="245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2833979" y="2591386"/>
                <a:ext cx="15309" cy="135474"/>
              </a:xfrm>
              <a:custGeom>
                <a:avLst/>
                <a:gdLst/>
                <a:ahLst/>
                <a:cxnLst/>
                <a:rect l="l" t="t" r="r" b="b"/>
                <a:pathLst>
                  <a:path w="372" h="3292" extrusionOk="0">
                    <a:moveTo>
                      <a:pt x="372" y="0"/>
                    </a:moveTo>
                    <a:cubicBezTo>
                      <a:pt x="372" y="1"/>
                      <a:pt x="1" y="2227"/>
                      <a:pt x="114" y="3291"/>
                    </a:cubicBezTo>
                    <a:lnTo>
                      <a:pt x="372"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2833979" y="2591386"/>
                <a:ext cx="15309" cy="135474"/>
              </a:xfrm>
              <a:custGeom>
                <a:avLst/>
                <a:gdLst/>
                <a:ahLst/>
                <a:cxnLst/>
                <a:rect l="l" t="t" r="r" b="b"/>
                <a:pathLst>
                  <a:path w="372" h="3292" fill="none" extrusionOk="0">
                    <a:moveTo>
                      <a:pt x="372" y="0"/>
                    </a:moveTo>
                    <a:cubicBezTo>
                      <a:pt x="372" y="0"/>
                      <a:pt x="1" y="2226"/>
                      <a:pt x="114" y="329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3091553" y="2554225"/>
                <a:ext cx="145392" cy="57120"/>
              </a:xfrm>
              <a:custGeom>
                <a:avLst/>
                <a:gdLst/>
                <a:ahLst/>
                <a:cxnLst/>
                <a:rect l="l" t="t" r="r" b="b"/>
                <a:pathLst>
                  <a:path w="3533" h="1388" fill="none" extrusionOk="0">
                    <a:moveTo>
                      <a:pt x="3533" y="0"/>
                    </a:moveTo>
                    <a:cubicBezTo>
                      <a:pt x="3533" y="0"/>
                      <a:pt x="1662" y="1387"/>
                      <a:pt x="0" y="1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2922951" y="2716160"/>
                <a:ext cx="49836" cy="23951"/>
              </a:xfrm>
              <a:custGeom>
                <a:avLst/>
                <a:gdLst/>
                <a:ahLst/>
                <a:cxnLst/>
                <a:rect l="l" t="t" r="r" b="b"/>
                <a:pathLst>
                  <a:path w="1211" h="582" fill="none" extrusionOk="0">
                    <a:moveTo>
                      <a:pt x="0" y="1"/>
                    </a:moveTo>
                    <a:cubicBezTo>
                      <a:pt x="0" y="1"/>
                      <a:pt x="758" y="582"/>
                      <a:pt x="1210" y="25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3147315" y="2738095"/>
                <a:ext cx="51153" cy="47819"/>
              </a:xfrm>
              <a:custGeom>
                <a:avLst/>
                <a:gdLst/>
                <a:ahLst/>
                <a:cxnLst/>
                <a:rect l="l" t="t" r="r" b="b"/>
                <a:pathLst>
                  <a:path w="1243" h="1162" fill="none" extrusionOk="0">
                    <a:moveTo>
                      <a:pt x="1242" y="0"/>
                    </a:moveTo>
                    <a:cubicBezTo>
                      <a:pt x="1242" y="0"/>
                      <a:pt x="210" y="581"/>
                      <a:pt x="0" y="116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2942869" y="1689282"/>
                <a:ext cx="383047" cy="389097"/>
              </a:xfrm>
              <a:custGeom>
                <a:avLst/>
                <a:gdLst/>
                <a:ahLst/>
                <a:cxnLst/>
                <a:rect l="l" t="t" r="r" b="b"/>
                <a:pathLst>
                  <a:path w="9308" h="9455" extrusionOk="0">
                    <a:moveTo>
                      <a:pt x="4330" y="1"/>
                    </a:moveTo>
                    <a:cubicBezTo>
                      <a:pt x="2757" y="1"/>
                      <a:pt x="1370" y="1058"/>
                      <a:pt x="710" y="3436"/>
                    </a:cubicBezTo>
                    <a:cubicBezTo>
                      <a:pt x="0" y="5985"/>
                      <a:pt x="226" y="8872"/>
                      <a:pt x="710" y="9098"/>
                    </a:cubicBezTo>
                    <a:cubicBezTo>
                      <a:pt x="1241" y="9345"/>
                      <a:pt x="1790" y="9455"/>
                      <a:pt x="2340" y="9455"/>
                    </a:cubicBezTo>
                    <a:cubicBezTo>
                      <a:pt x="3192" y="9455"/>
                      <a:pt x="4045" y="9190"/>
                      <a:pt x="4839" y="8759"/>
                    </a:cubicBezTo>
                    <a:lnTo>
                      <a:pt x="6646" y="7340"/>
                    </a:lnTo>
                    <a:cubicBezTo>
                      <a:pt x="8436" y="5501"/>
                      <a:pt x="9307" y="2920"/>
                      <a:pt x="7888" y="1613"/>
                    </a:cubicBezTo>
                    <a:cubicBezTo>
                      <a:pt x="6746" y="574"/>
                      <a:pt x="5487" y="1"/>
                      <a:pt x="4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2942869" y="1654755"/>
                <a:ext cx="383047" cy="434817"/>
              </a:xfrm>
              <a:custGeom>
                <a:avLst/>
                <a:gdLst/>
                <a:ahLst/>
                <a:cxnLst/>
                <a:rect l="l" t="t" r="r" b="b"/>
                <a:pathLst>
                  <a:path w="9308" h="10566" fill="none" extrusionOk="0">
                    <a:moveTo>
                      <a:pt x="4839" y="9598"/>
                    </a:moveTo>
                    <a:cubicBezTo>
                      <a:pt x="3533" y="10308"/>
                      <a:pt x="2065" y="10566"/>
                      <a:pt x="710" y="9937"/>
                    </a:cubicBezTo>
                    <a:cubicBezTo>
                      <a:pt x="226" y="9711"/>
                      <a:pt x="0" y="6824"/>
                      <a:pt x="710" y="4275"/>
                    </a:cubicBezTo>
                    <a:cubicBezTo>
                      <a:pt x="1855" y="146"/>
                      <a:pt x="5194" y="0"/>
                      <a:pt x="7888" y="2452"/>
                    </a:cubicBezTo>
                    <a:cubicBezTo>
                      <a:pt x="9307" y="3759"/>
                      <a:pt x="8436" y="6340"/>
                      <a:pt x="6646" y="817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3057684" y="1834633"/>
                <a:ext cx="67079" cy="49177"/>
              </a:xfrm>
              <a:custGeom>
                <a:avLst/>
                <a:gdLst/>
                <a:ahLst/>
                <a:cxnLst/>
                <a:rect l="l" t="t" r="r" b="b"/>
                <a:pathLst>
                  <a:path w="1630" h="1195" fill="none" extrusionOk="0">
                    <a:moveTo>
                      <a:pt x="1" y="146"/>
                    </a:moveTo>
                    <a:cubicBezTo>
                      <a:pt x="1" y="146"/>
                      <a:pt x="1114" y="1"/>
                      <a:pt x="1630" y="119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2982663" y="1798789"/>
                <a:ext cx="25268" cy="20617"/>
              </a:xfrm>
              <a:custGeom>
                <a:avLst/>
                <a:gdLst/>
                <a:ahLst/>
                <a:cxnLst/>
                <a:rect l="l" t="t" r="r" b="b"/>
                <a:pathLst>
                  <a:path w="614" h="501" fill="none" extrusionOk="0">
                    <a:moveTo>
                      <a:pt x="614" y="501"/>
                    </a:moveTo>
                    <a:cubicBezTo>
                      <a:pt x="614" y="501"/>
                      <a:pt x="437" y="1"/>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2959453" y="1859201"/>
                <a:ext cx="53128" cy="79712"/>
              </a:xfrm>
              <a:custGeom>
                <a:avLst/>
                <a:gdLst/>
                <a:ahLst/>
                <a:cxnLst/>
                <a:rect l="l" t="t" r="r" b="b"/>
                <a:pathLst>
                  <a:path w="1291" h="1937" extrusionOk="0">
                    <a:moveTo>
                      <a:pt x="1291" y="1"/>
                    </a:moveTo>
                    <a:lnTo>
                      <a:pt x="1092" y="497"/>
                    </a:lnTo>
                    <a:lnTo>
                      <a:pt x="1092" y="497"/>
                    </a:lnTo>
                    <a:cubicBezTo>
                      <a:pt x="1281" y="250"/>
                      <a:pt x="1291" y="1"/>
                      <a:pt x="1291" y="1"/>
                    </a:cubicBezTo>
                    <a:close/>
                    <a:moveTo>
                      <a:pt x="1092" y="497"/>
                    </a:moveTo>
                    <a:cubicBezTo>
                      <a:pt x="1036" y="570"/>
                      <a:pt x="964" y="644"/>
                      <a:pt x="871" y="710"/>
                    </a:cubicBezTo>
                    <a:cubicBezTo>
                      <a:pt x="484" y="968"/>
                      <a:pt x="323" y="791"/>
                      <a:pt x="162" y="1097"/>
                    </a:cubicBezTo>
                    <a:cubicBezTo>
                      <a:pt x="0" y="1404"/>
                      <a:pt x="517" y="1936"/>
                      <a:pt x="517" y="1936"/>
                    </a:cubicBezTo>
                    <a:lnTo>
                      <a:pt x="1092" y="49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2959453" y="1859201"/>
                <a:ext cx="53128" cy="79712"/>
              </a:xfrm>
              <a:custGeom>
                <a:avLst/>
                <a:gdLst/>
                <a:ahLst/>
                <a:cxnLst/>
                <a:rect l="l" t="t" r="r" b="b"/>
                <a:pathLst>
                  <a:path w="1291" h="1937" fill="none" extrusionOk="0">
                    <a:moveTo>
                      <a:pt x="517" y="1936"/>
                    </a:moveTo>
                    <a:cubicBezTo>
                      <a:pt x="517" y="1936"/>
                      <a:pt x="0" y="1404"/>
                      <a:pt x="162" y="1097"/>
                    </a:cubicBezTo>
                    <a:cubicBezTo>
                      <a:pt x="323" y="791"/>
                      <a:pt x="484" y="968"/>
                      <a:pt x="871" y="710"/>
                    </a:cubicBezTo>
                    <a:cubicBezTo>
                      <a:pt x="1275" y="420"/>
                      <a:pt x="1291" y="1"/>
                      <a:pt x="129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3065668" y="1890765"/>
                <a:ext cx="15309" cy="20494"/>
              </a:xfrm>
              <a:custGeom>
                <a:avLst/>
                <a:gdLst/>
                <a:ahLst/>
                <a:cxnLst/>
                <a:rect l="l" t="t" r="r" b="b"/>
                <a:pathLst>
                  <a:path w="372" h="498" extrusionOk="0">
                    <a:moveTo>
                      <a:pt x="254" y="1"/>
                    </a:moveTo>
                    <a:cubicBezTo>
                      <a:pt x="182" y="1"/>
                      <a:pt x="104" y="78"/>
                      <a:pt x="49" y="201"/>
                    </a:cubicBezTo>
                    <a:cubicBezTo>
                      <a:pt x="0" y="330"/>
                      <a:pt x="16" y="459"/>
                      <a:pt x="97" y="492"/>
                    </a:cubicBezTo>
                    <a:cubicBezTo>
                      <a:pt x="108" y="496"/>
                      <a:pt x="119" y="498"/>
                      <a:pt x="130" y="498"/>
                    </a:cubicBezTo>
                    <a:cubicBezTo>
                      <a:pt x="202" y="498"/>
                      <a:pt x="281" y="410"/>
                      <a:pt x="323" y="298"/>
                    </a:cubicBezTo>
                    <a:cubicBezTo>
                      <a:pt x="371" y="169"/>
                      <a:pt x="355" y="40"/>
                      <a:pt x="291" y="8"/>
                    </a:cubicBezTo>
                    <a:cubicBezTo>
                      <a:pt x="279" y="3"/>
                      <a:pt x="266" y="1"/>
                      <a:pt x="25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2987314" y="1852287"/>
                <a:ext cx="15309" cy="20329"/>
              </a:xfrm>
              <a:custGeom>
                <a:avLst/>
                <a:gdLst/>
                <a:ahLst/>
                <a:cxnLst/>
                <a:rect l="l" t="t" r="r" b="b"/>
                <a:pathLst>
                  <a:path w="372" h="494" extrusionOk="0">
                    <a:moveTo>
                      <a:pt x="253" y="0"/>
                    </a:moveTo>
                    <a:cubicBezTo>
                      <a:pt x="178" y="0"/>
                      <a:pt x="90" y="75"/>
                      <a:pt x="49" y="185"/>
                    </a:cubicBezTo>
                    <a:cubicBezTo>
                      <a:pt x="1" y="330"/>
                      <a:pt x="17" y="459"/>
                      <a:pt x="98" y="491"/>
                    </a:cubicBezTo>
                    <a:cubicBezTo>
                      <a:pt x="105" y="493"/>
                      <a:pt x="112" y="493"/>
                      <a:pt x="119" y="493"/>
                    </a:cubicBezTo>
                    <a:cubicBezTo>
                      <a:pt x="194" y="493"/>
                      <a:pt x="279" y="416"/>
                      <a:pt x="324" y="298"/>
                    </a:cubicBezTo>
                    <a:cubicBezTo>
                      <a:pt x="372" y="169"/>
                      <a:pt x="356" y="40"/>
                      <a:pt x="291" y="7"/>
                    </a:cubicBezTo>
                    <a:cubicBezTo>
                      <a:pt x="279" y="2"/>
                      <a:pt x="266" y="0"/>
                      <a:pt x="253"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2972746" y="1964757"/>
                <a:ext cx="76379" cy="55803"/>
              </a:xfrm>
              <a:custGeom>
                <a:avLst/>
                <a:gdLst/>
                <a:ahLst/>
                <a:cxnLst/>
                <a:rect l="l" t="t" r="r" b="b"/>
                <a:pathLst>
                  <a:path w="1856" h="1356" fill="none" extrusionOk="0">
                    <a:moveTo>
                      <a:pt x="0" y="0"/>
                    </a:moveTo>
                    <a:cubicBezTo>
                      <a:pt x="0" y="0"/>
                      <a:pt x="1065" y="500"/>
                      <a:pt x="1855" y="500"/>
                    </a:cubicBezTo>
                    <a:cubicBezTo>
                      <a:pt x="1855" y="500"/>
                      <a:pt x="1452" y="1355"/>
                      <a:pt x="758" y="1291"/>
                    </a:cubicBezTo>
                    <a:cubicBezTo>
                      <a:pt x="65" y="1210"/>
                      <a:pt x="226" y="258"/>
                      <a:pt x="226" y="2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3025174" y="1638377"/>
                <a:ext cx="329961" cy="389467"/>
              </a:xfrm>
              <a:custGeom>
                <a:avLst/>
                <a:gdLst/>
                <a:ahLst/>
                <a:cxnLst/>
                <a:rect l="l" t="t" r="r" b="b"/>
                <a:pathLst>
                  <a:path w="8018" h="9464" extrusionOk="0">
                    <a:moveTo>
                      <a:pt x="900" y="0"/>
                    </a:moveTo>
                    <a:cubicBezTo>
                      <a:pt x="800" y="0"/>
                      <a:pt x="693" y="45"/>
                      <a:pt x="581" y="156"/>
                    </a:cubicBezTo>
                    <a:cubicBezTo>
                      <a:pt x="16" y="705"/>
                      <a:pt x="0" y="2221"/>
                      <a:pt x="0" y="2221"/>
                    </a:cubicBezTo>
                    <a:cubicBezTo>
                      <a:pt x="2501" y="2641"/>
                      <a:pt x="3646" y="3560"/>
                      <a:pt x="3646" y="3560"/>
                    </a:cubicBezTo>
                    <a:cubicBezTo>
                      <a:pt x="3646" y="3560"/>
                      <a:pt x="2694" y="4625"/>
                      <a:pt x="3113" y="5367"/>
                    </a:cubicBezTo>
                    <a:cubicBezTo>
                      <a:pt x="3549" y="6125"/>
                      <a:pt x="3146" y="7125"/>
                      <a:pt x="3146" y="7125"/>
                    </a:cubicBezTo>
                    <a:cubicBezTo>
                      <a:pt x="3678" y="7383"/>
                      <a:pt x="3646" y="8786"/>
                      <a:pt x="3646" y="8786"/>
                    </a:cubicBezTo>
                    <a:lnTo>
                      <a:pt x="3662" y="9464"/>
                    </a:lnTo>
                    <a:cubicBezTo>
                      <a:pt x="6823" y="7770"/>
                      <a:pt x="8017" y="3786"/>
                      <a:pt x="5517" y="2060"/>
                    </a:cubicBezTo>
                    <a:cubicBezTo>
                      <a:pt x="3796" y="883"/>
                      <a:pt x="2587" y="700"/>
                      <a:pt x="2001" y="700"/>
                    </a:cubicBezTo>
                    <a:cubicBezTo>
                      <a:pt x="1735" y="700"/>
                      <a:pt x="1597" y="737"/>
                      <a:pt x="1597" y="737"/>
                    </a:cubicBezTo>
                    <a:cubicBezTo>
                      <a:pt x="1597" y="737"/>
                      <a:pt x="1307"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3154599" y="1918872"/>
                <a:ext cx="96420" cy="101194"/>
              </a:xfrm>
              <a:custGeom>
                <a:avLst/>
                <a:gdLst/>
                <a:ahLst/>
                <a:cxnLst/>
                <a:rect l="l" t="t" r="r" b="b"/>
                <a:pathLst>
                  <a:path w="2343" h="2459" extrusionOk="0">
                    <a:moveTo>
                      <a:pt x="1320" y="0"/>
                    </a:moveTo>
                    <a:cubicBezTo>
                      <a:pt x="665" y="0"/>
                      <a:pt x="1" y="793"/>
                      <a:pt x="1" y="793"/>
                    </a:cubicBezTo>
                    <a:lnTo>
                      <a:pt x="1" y="2406"/>
                    </a:lnTo>
                    <a:cubicBezTo>
                      <a:pt x="64" y="2442"/>
                      <a:pt x="134" y="2459"/>
                      <a:pt x="207" y="2459"/>
                    </a:cubicBezTo>
                    <a:cubicBezTo>
                      <a:pt x="1017" y="2459"/>
                      <a:pt x="2342" y="438"/>
                      <a:pt x="1662" y="83"/>
                    </a:cubicBezTo>
                    <a:cubicBezTo>
                      <a:pt x="1551" y="25"/>
                      <a:pt x="1436" y="0"/>
                      <a:pt x="1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3154599" y="1906320"/>
                <a:ext cx="98972" cy="129507"/>
              </a:xfrm>
              <a:custGeom>
                <a:avLst/>
                <a:gdLst/>
                <a:ahLst/>
                <a:cxnLst/>
                <a:rect l="l" t="t" r="r" b="b"/>
                <a:pathLst>
                  <a:path w="2405" h="3147" fill="none" extrusionOk="0">
                    <a:moveTo>
                      <a:pt x="1" y="1098"/>
                    </a:moveTo>
                    <a:cubicBezTo>
                      <a:pt x="1" y="1098"/>
                      <a:pt x="920" y="1"/>
                      <a:pt x="1662" y="388"/>
                    </a:cubicBezTo>
                    <a:cubicBezTo>
                      <a:pt x="2404" y="775"/>
                      <a:pt x="759" y="3146"/>
                      <a:pt x="1" y="271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26225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47"/>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CORRUPTION ET OSC: </a:t>
            </a:r>
            <a:r>
              <a:rPr lang="en" sz="2400" dirty="0">
                <a:solidFill>
                  <a:srgbClr val="C00000"/>
                </a:solidFill>
              </a:rPr>
              <a:t>L’OEUF &amp; LA POULE ?</a:t>
            </a:r>
            <a:endParaRPr sz="2400" dirty="0">
              <a:solidFill>
                <a:srgbClr val="C00000"/>
              </a:solidFill>
            </a:endParaRPr>
          </a:p>
        </p:txBody>
      </p:sp>
      <p:sp>
        <p:nvSpPr>
          <p:cNvPr id="1127" name="Google Shape;1127;p47"/>
          <p:cNvSpPr txBox="1">
            <a:spLocks noGrp="1"/>
          </p:cNvSpPr>
          <p:nvPr>
            <p:ph type="subTitle" idx="1"/>
          </p:nvPr>
        </p:nvSpPr>
        <p:spPr>
          <a:xfrm>
            <a:off x="722377" y="3086376"/>
            <a:ext cx="1645266" cy="717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400" dirty="0">
                <a:latin typeface="Aptos" panose="020B0004020202020204" pitchFamily="34" charset="0"/>
                <a:ea typeface="Aptos" panose="020B0004020202020204" pitchFamily="34" charset="0"/>
                <a:cs typeface="Times New Roman" panose="02020603050405020304" pitchFamily="18" charset="0"/>
              </a:rPr>
              <a:t>D</a:t>
            </a:r>
            <a:r>
              <a:rPr lang="fr-CH" sz="1400" dirty="0">
                <a:effectLst/>
                <a:latin typeface="Aptos" panose="020B0004020202020204" pitchFamily="34" charset="0"/>
                <a:ea typeface="Aptos" panose="020B0004020202020204" pitchFamily="34" charset="0"/>
                <a:cs typeface="Times New Roman" panose="02020603050405020304" pitchFamily="18" charset="0"/>
              </a:rPr>
              <a:t>étournement de fonds destinées aux OSC. Difficultés/tracasseries administratives.</a:t>
            </a:r>
            <a:endParaRPr sz="1400" dirty="0"/>
          </a:p>
        </p:txBody>
      </p:sp>
      <p:sp>
        <p:nvSpPr>
          <p:cNvPr id="1128" name="Google Shape;1128;p47"/>
          <p:cNvSpPr txBox="1">
            <a:spLocks noGrp="1"/>
          </p:cNvSpPr>
          <p:nvPr>
            <p:ph type="subTitle" idx="2"/>
          </p:nvPr>
        </p:nvSpPr>
        <p:spPr>
          <a:xfrm>
            <a:off x="2460698" y="3086376"/>
            <a:ext cx="1988838" cy="8997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400" dirty="0">
                <a:effectLst/>
              </a:rPr>
              <a:t> Environnement de travail malsain et défavorable	</a:t>
            </a:r>
            <a:endParaRPr lang="fr-CH" sz="1400" dirty="0"/>
          </a:p>
        </p:txBody>
      </p:sp>
      <p:sp>
        <p:nvSpPr>
          <p:cNvPr id="1129" name="Google Shape;1129;p47"/>
          <p:cNvSpPr txBox="1">
            <a:spLocks noGrp="1"/>
          </p:cNvSpPr>
          <p:nvPr>
            <p:ph type="subTitle" idx="3"/>
          </p:nvPr>
        </p:nvSpPr>
        <p:spPr>
          <a:xfrm>
            <a:off x="722377" y="2817075"/>
            <a:ext cx="24918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AFFECTEE</a:t>
            </a:r>
            <a:endParaRPr dirty="0"/>
          </a:p>
        </p:txBody>
      </p:sp>
      <p:sp>
        <p:nvSpPr>
          <p:cNvPr id="1130" name="Google Shape;1130;p47"/>
          <p:cNvSpPr txBox="1">
            <a:spLocks noGrp="1"/>
          </p:cNvSpPr>
          <p:nvPr>
            <p:ph type="subTitle" idx="4"/>
          </p:nvPr>
        </p:nvSpPr>
        <p:spPr>
          <a:xfrm>
            <a:off x="2436198" y="2817075"/>
            <a:ext cx="1645266"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AFFECTEE</a:t>
            </a:r>
            <a:endParaRPr dirty="0"/>
          </a:p>
        </p:txBody>
      </p:sp>
      <p:sp>
        <p:nvSpPr>
          <p:cNvPr id="1131" name="Google Shape;1131;p47"/>
          <p:cNvSpPr txBox="1">
            <a:spLocks noGrp="1"/>
          </p:cNvSpPr>
          <p:nvPr>
            <p:ph type="subTitle" idx="5"/>
          </p:nvPr>
        </p:nvSpPr>
        <p:spPr>
          <a:xfrm>
            <a:off x="4400552" y="3086376"/>
            <a:ext cx="2988128" cy="820000"/>
          </a:xfrm>
          <a:prstGeom prst="rect">
            <a:avLst/>
          </a:prstGeom>
        </p:spPr>
        <p:txBody>
          <a:bodyPr spcFirstLastPara="1" wrap="square" lIns="91425" tIns="91425" rIns="91425" bIns="91425" anchor="t" anchorCtr="0">
            <a:noAutofit/>
          </a:bodyPr>
          <a:lstStyle/>
          <a:p>
            <a:r>
              <a:rPr lang="fr-CH" dirty="0">
                <a:effectLst/>
                <a:latin typeface="Times New Roman" panose="02020603050405020304" pitchFamily="18" charset="0"/>
                <a:ea typeface="Times New Roman" panose="02020603050405020304" pitchFamily="18" charset="0"/>
              </a:rPr>
              <a:t>Risque de compromission des OSC par des acteurs corrompus : collusion involontaire, réputation ternie.</a:t>
            </a:r>
          </a:p>
        </p:txBody>
      </p:sp>
      <p:sp>
        <p:nvSpPr>
          <p:cNvPr id="1132" name="Google Shape;1132;p47"/>
          <p:cNvSpPr txBox="1">
            <a:spLocks noGrp="1"/>
          </p:cNvSpPr>
          <p:nvPr>
            <p:ph type="subTitle" idx="6"/>
          </p:nvPr>
        </p:nvSpPr>
        <p:spPr>
          <a:xfrm>
            <a:off x="5399158" y="2817075"/>
            <a:ext cx="24918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AFFECTEE</a:t>
            </a:r>
            <a:endParaRPr dirty="0"/>
          </a:p>
        </p:txBody>
      </p:sp>
      <p:sp>
        <p:nvSpPr>
          <p:cNvPr id="1133" name="Google Shape;1133;p47"/>
          <p:cNvSpPr/>
          <p:nvPr/>
        </p:nvSpPr>
        <p:spPr>
          <a:xfrm>
            <a:off x="828250" y="1818082"/>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1134" name="Google Shape;1134;p47"/>
          <p:cNvSpPr/>
          <p:nvPr/>
        </p:nvSpPr>
        <p:spPr>
          <a:xfrm>
            <a:off x="2938308" y="1887938"/>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1135" name="Google Shape;1135;p47"/>
          <p:cNvSpPr/>
          <p:nvPr/>
        </p:nvSpPr>
        <p:spPr>
          <a:xfrm>
            <a:off x="6028619" y="1818082"/>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grpSp>
        <p:nvGrpSpPr>
          <p:cNvPr id="1136" name="Google Shape;1136;p47"/>
          <p:cNvGrpSpPr/>
          <p:nvPr/>
        </p:nvGrpSpPr>
        <p:grpSpPr>
          <a:xfrm>
            <a:off x="1017613" y="2039401"/>
            <a:ext cx="470250" cy="402275"/>
            <a:chOff x="1478350" y="3934475"/>
            <a:chExt cx="470250" cy="402275"/>
          </a:xfrm>
        </p:grpSpPr>
        <p:sp>
          <p:nvSpPr>
            <p:cNvPr id="1137" name="Google Shape;1137;p47"/>
            <p:cNvSpPr/>
            <p:nvPr/>
          </p:nvSpPr>
          <p:spPr>
            <a:xfrm>
              <a:off x="1478350" y="3934475"/>
              <a:ext cx="470250" cy="402275"/>
            </a:xfrm>
            <a:custGeom>
              <a:avLst/>
              <a:gdLst/>
              <a:ahLst/>
              <a:cxnLst/>
              <a:rect l="l" t="t" r="r" b="b"/>
              <a:pathLst>
                <a:path w="18810" h="16091" extrusionOk="0">
                  <a:moveTo>
                    <a:pt x="1946" y="1837"/>
                  </a:moveTo>
                  <a:lnTo>
                    <a:pt x="1946" y="4594"/>
                  </a:lnTo>
                  <a:lnTo>
                    <a:pt x="550" y="4594"/>
                  </a:lnTo>
                  <a:lnTo>
                    <a:pt x="550" y="2222"/>
                  </a:lnTo>
                  <a:cubicBezTo>
                    <a:pt x="550" y="2010"/>
                    <a:pt x="724" y="1837"/>
                    <a:pt x="938" y="1837"/>
                  </a:cubicBezTo>
                  <a:close/>
                  <a:moveTo>
                    <a:pt x="7351" y="553"/>
                  </a:moveTo>
                  <a:cubicBezTo>
                    <a:pt x="7612" y="553"/>
                    <a:pt x="7824" y="764"/>
                    <a:pt x="7824" y="1023"/>
                  </a:cubicBezTo>
                  <a:lnTo>
                    <a:pt x="7824" y="5405"/>
                  </a:lnTo>
                  <a:cubicBezTo>
                    <a:pt x="7824" y="5666"/>
                    <a:pt x="7612" y="5878"/>
                    <a:pt x="7351" y="5878"/>
                  </a:cubicBezTo>
                  <a:lnTo>
                    <a:pt x="2972" y="5878"/>
                  </a:lnTo>
                  <a:cubicBezTo>
                    <a:pt x="2710" y="5878"/>
                    <a:pt x="2499" y="5666"/>
                    <a:pt x="2499" y="5405"/>
                  </a:cubicBezTo>
                  <a:lnTo>
                    <a:pt x="2499" y="1023"/>
                  </a:lnTo>
                  <a:cubicBezTo>
                    <a:pt x="2499" y="764"/>
                    <a:pt x="2710" y="553"/>
                    <a:pt x="2972" y="553"/>
                  </a:cubicBezTo>
                  <a:close/>
                  <a:moveTo>
                    <a:pt x="2972" y="0"/>
                  </a:moveTo>
                  <a:cubicBezTo>
                    <a:pt x="2405" y="0"/>
                    <a:pt x="1946" y="458"/>
                    <a:pt x="1946" y="1023"/>
                  </a:cubicBezTo>
                  <a:lnTo>
                    <a:pt x="1946" y="1287"/>
                  </a:lnTo>
                  <a:lnTo>
                    <a:pt x="289" y="1287"/>
                  </a:lnTo>
                  <a:cubicBezTo>
                    <a:pt x="130" y="1287"/>
                    <a:pt x="1" y="1417"/>
                    <a:pt x="1" y="1575"/>
                  </a:cubicBezTo>
                  <a:lnTo>
                    <a:pt x="1" y="12961"/>
                  </a:lnTo>
                  <a:cubicBezTo>
                    <a:pt x="1" y="12984"/>
                    <a:pt x="9" y="13008"/>
                    <a:pt x="27" y="13025"/>
                  </a:cubicBezTo>
                  <a:cubicBezTo>
                    <a:pt x="109" y="13106"/>
                    <a:pt x="196" y="13139"/>
                    <a:pt x="275" y="13139"/>
                  </a:cubicBezTo>
                  <a:cubicBezTo>
                    <a:pt x="427" y="13139"/>
                    <a:pt x="550" y="13016"/>
                    <a:pt x="550" y="12864"/>
                  </a:cubicBezTo>
                  <a:lnTo>
                    <a:pt x="550" y="5143"/>
                  </a:lnTo>
                  <a:lnTo>
                    <a:pt x="1946" y="5143"/>
                  </a:lnTo>
                  <a:lnTo>
                    <a:pt x="1946" y="5405"/>
                  </a:lnTo>
                  <a:cubicBezTo>
                    <a:pt x="1946" y="5969"/>
                    <a:pt x="2405" y="6427"/>
                    <a:pt x="2972" y="6427"/>
                  </a:cubicBezTo>
                  <a:lnTo>
                    <a:pt x="7316" y="6427"/>
                  </a:lnTo>
                  <a:cubicBezTo>
                    <a:pt x="7880" y="6427"/>
                    <a:pt x="8338" y="5969"/>
                    <a:pt x="8338" y="5405"/>
                  </a:cubicBezTo>
                  <a:lnTo>
                    <a:pt x="8338" y="5143"/>
                  </a:lnTo>
                  <a:lnTo>
                    <a:pt x="18257" y="5143"/>
                  </a:lnTo>
                  <a:lnTo>
                    <a:pt x="18257" y="15153"/>
                  </a:lnTo>
                  <a:cubicBezTo>
                    <a:pt x="18257" y="15367"/>
                    <a:pt x="18084" y="15538"/>
                    <a:pt x="17872" y="15538"/>
                  </a:cubicBezTo>
                  <a:lnTo>
                    <a:pt x="838" y="15538"/>
                  </a:lnTo>
                  <a:cubicBezTo>
                    <a:pt x="679" y="15538"/>
                    <a:pt x="550" y="15409"/>
                    <a:pt x="550" y="15250"/>
                  </a:cubicBezTo>
                  <a:lnTo>
                    <a:pt x="550" y="14124"/>
                  </a:lnTo>
                  <a:cubicBezTo>
                    <a:pt x="550" y="14054"/>
                    <a:pt x="518" y="13989"/>
                    <a:pt x="462" y="13948"/>
                  </a:cubicBezTo>
                  <a:cubicBezTo>
                    <a:pt x="400" y="13905"/>
                    <a:pt x="336" y="13887"/>
                    <a:pt x="277" y="13887"/>
                  </a:cubicBezTo>
                  <a:cubicBezTo>
                    <a:pt x="124" y="13887"/>
                    <a:pt x="1" y="14010"/>
                    <a:pt x="1" y="14163"/>
                  </a:cubicBezTo>
                  <a:lnTo>
                    <a:pt x="1" y="15153"/>
                  </a:lnTo>
                  <a:cubicBezTo>
                    <a:pt x="1" y="15670"/>
                    <a:pt x="418" y="16090"/>
                    <a:pt x="935" y="16090"/>
                  </a:cubicBezTo>
                  <a:lnTo>
                    <a:pt x="17872" y="16090"/>
                  </a:lnTo>
                  <a:cubicBezTo>
                    <a:pt x="18389" y="16090"/>
                    <a:pt x="18810" y="15670"/>
                    <a:pt x="18810" y="15153"/>
                  </a:cubicBezTo>
                  <a:lnTo>
                    <a:pt x="18810" y="2222"/>
                  </a:lnTo>
                  <a:cubicBezTo>
                    <a:pt x="18810" y="1705"/>
                    <a:pt x="18389" y="1287"/>
                    <a:pt x="17872" y="1287"/>
                  </a:cubicBezTo>
                  <a:lnTo>
                    <a:pt x="16065" y="1287"/>
                  </a:lnTo>
                  <a:cubicBezTo>
                    <a:pt x="15924" y="1287"/>
                    <a:pt x="15797" y="1387"/>
                    <a:pt x="15780" y="1528"/>
                  </a:cubicBezTo>
                  <a:cubicBezTo>
                    <a:pt x="15759" y="1696"/>
                    <a:pt x="15891" y="1837"/>
                    <a:pt x="16053" y="1837"/>
                  </a:cubicBezTo>
                  <a:lnTo>
                    <a:pt x="17872" y="1837"/>
                  </a:lnTo>
                  <a:cubicBezTo>
                    <a:pt x="18084" y="1837"/>
                    <a:pt x="18257" y="2010"/>
                    <a:pt x="18257" y="2222"/>
                  </a:cubicBezTo>
                  <a:lnTo>
                    <a:pt x="18257" y="4594"/>
                  </a:lnTo>
                  <a:lnTo>
                    <a:pt x="8338" y="4594"/>
                  </a:lnTo>
                  <a:lnTo>
                    <a:pt x="8338" y="1837"/>
                  </a:lnTo>
                  <a:lnTo>
                    <a:pt x="14727" y="1837"/>
                  </a:lnTo>
                  <a:cubicBezTo>
                    <a:pt x="14869" y="1837"/>
                    <a:pt x="14992" y="1737"/>
                    <a:pt x="15010" y="1596"/>
                  </a:cubicBezTo>
                  <a:cubicBezTo>
                    <a:pt x="15030" y="1428"/>
                    <a:pt x="14901" y="1287"/>
                    <a:pt x="14736" y="1287"/>
                  </a:cubicBezTo>
                  <a:lnTo>
                    <a:pt x="8376" y="1287"/>
                  </a:lnTo>
                  <a:lnTo>
                    <a:pt x="8376" y="1023"/>
                  </a:lnTo>
                  <a:cubicBezTo>
                    <a:pt x="8376" y="458"/>
                    <a:pt x="7918" y="0"/>
                    <a:pt x="7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7"/>
            <p:cNvSpPr/>
            <p:nvPr/>
          </p:nvSpPr>
          <p:spPr>
            <a:xfrm>
              <a:off x="1733300" y="3994500"/>
              <a:ext cx="41400" cy="41300"/>
            </a:xfrm>
            <a:custGeom>
              <a:avLst/>
              <a:gdLst/>
              <a:ahLst/>
              <a:cxnLst/>
              <a:rect l="l" t="t" r="r" b="b"/>
              <a:pathLst>
                <a:path w="1656" h="1652" extrusionOk="0">
                  <a:moveTo>
                    <a:pt x="829" y="550"/>
                  </a:moveTo>
                  <a:cubicBezTo>
                    <a:pt x="979" y="550"/>
                    <a:pt x="1103" y="673"/>
                    <a:pt x="1103" y="826"/>
                  </a:cubicBezTo>
                  <a:cubicBezTo>
                    <a:pt x="1103" y="979"/>
                    <a:pt x="979" y="1102"/>
                    <a:pt x="829" y="1102"/>
                  </a:cubicBezTo>
                  <a:cubicBezTo>
                    <a:pt x="677" y="1102"/>
                    <a:pt x="553" y="979"/>
                    <a:pt x="553" y="826"/>
                  </a:cubicBezTo>
                  <a:cubicBezTo>
                    <a:pt x="553" y="673"/>
                    <a:pt x="677" y="550"/>
                    <a:pt x="829" y="550"/>
                  </a:cubicBezTo>
                  <a:close/>
                  <a:moveTo>
                    <a:pt x="829" y="0"/>
                  </a:moveTo>
                  <a:cubicBezTo>
                    <a:pt x="371" y="0"/>
                    <a:pt x="1" y="370"/>
                    <a:pt x="1" y="826"/>
                  </a:cubicBezTo>
                  <a:cubicBezTo>
                    <a:pt x="1" y="1281"/>
                    <a:pt x="371" y="1652"/>
                    <a:pt x="829" y="1652"/>
                  </a:cubicBezTo>
                  <a:cubicBezTo>
                    <a:pt x="1285" y="1652"/>
                    <a:pt x="1655" y="1281"/>
                    <a:pt x="1655" y="826"/>
                  </a:cubicBezTo>
                  <a:cubicBezTo>
                    <a:pt x="1655" y="370"/>
                    <a:pt x="1285" y="0"/>
                    <a:pt x="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7"/>
            <p:cNvSpPr/>
            <p:nvPr/>
          </p:nvSpPr>
          <p:spPr>
            <a:xfrm>
              <a:off x="1790750" y="3994500"/>
              <a:ext cx="41325" cy="41300"/>
            </a:xfrm>
            <a:custGeom>
              <a:avLst/>
              <a:gdLst/>
              <a:ahLst/>
              <a:cxnLst/>
              <a:rect l="l" t="t" r="r" b="b"/>
              <a:pathLst>
                <a:path w="1653" h="1652" extrusionOk="0">
                  <a:moveTo>
                    <a:pt x="827" y="550"/>
                  </a:moveTo>
                  <a:cubicBezTo>
                    <a:pt x="980" y="550"/>
                    <a:pt x="1103" y="673"/>
                    <a:pt x="1103" y="826"/>
                  </a:cubicBezTo>
                  <a:cubicBezTo>
                    <a:pt x="1103" y="979"/>
                    <a:pt x="980" y="1102"/>
                    <a:pt x="827" y="1102"/>
                  </a:cubicBezTo>
                  <a:cubicBezTo>
                    <a:pt x="674" y="1102"/>
                    <a:pt x="550" y="979"/>
                    <a:pt x="550" y="826"/>
                  </a:cubicBezTo>
                  <a:cubicBezTo>
                    <a:pt x="550" y="673"/>
                    <a:pt x="674" y="550"/>
                    <a:pt x="827" y="550"/>
                  </a:cubicBezTo>
                  <a:close/>
                  <a:moveTo>
                    <a:pt x="827" y="0"/>
                  </a:moveTo>
                  <a:cubicBezTo>
                    <a:pt x="371" y="0"/>
                    <a:pt x="1" y="370"/>
                    <a:pt x="1" y="826"/>
                  </a:cubicBezTo>
                  <a:cubicBezTo>
                    <a:pt x="1" y="1281"/>
                    <a:pt x="371" y="1652"/>
                    <a:pt x="827" y="1652"/>
                  </a:cubicBezTo>
                  <a:cubicBezTo>
                    <a:pt x="1282" y="1652"/>
                    <a:pt x="1653" y="1281"/>
                    <a:pt x="1653" y="826"/>
                  </a:cubicBezTo>
                  <a:cubicBezTo>
                    <a:pt x="1653" y="370"/>
                    <a:pt x="1282" y="0"/>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1848150" y="3994500"/>
              <a:ext cx="41300" cy="41300"/>
            </a:xfrm>
            <a:custGeom>
              <a:avLst/>
              <a:gdLst/>
              <a:ahLst/>
              <a:cxnLst/>
              <a:rect l="l" t="t" r="r" b="b"/>
              <a:pathLst>
                <a:path w="1652" h="1652" extrusionOk="0">
                  <a:moveTo>
                    <a:pt x="826" y="550"/>
                  </a:moveTo>
                  <a:cubicBezTo>
                    <a:pt x="979" y="550"/>
                    <a:pt x="1102" y="673"/>
                    <a:pt x="1102" y="826"/>
                  </a:cubicBezTo>
                  <a:cubicBezTo>
                    <a:pt x="1102" y="979"/>
                    <a:pt x="979" y="1102"/>
                    <a:pt x="826" y="1102"/>
                  </a:cubicBezTo>
                  <a:cubicBezTo>
                    <a:pt x="673" y="1102"/>
                    <a:pt x="550" y="979"/>
                    <a:pt x="550" y="826"/>
                  </a:cubicBezTo>
                  <a:cubicBezTo>
                    <a:pt x="550" y="673"/>
                    <a:pt x="673" y="550"/>
                    <a:pt x="826" y="550"/>
                  </a:cubicBezTo>
                  <a:close/>
                  <a:moveTo>
                    <a:pt x="826" y="0"/>
                  </a:moveTo>
                  <a:cubicBezTo>
                    <a:pt x="370" y="0"/>
                    <a:pt x="0" y="370"/>
                    <a:pt x="0" y="826"/>
                  </a:cubicBezTo>
                  <a:cubicBezTo>
                    <a:pt x="0" y="1281"/>
                    <a:pt x="370" y="1652"/>
                    <a:pt x="826" y="1652"/>
                  </a:cubicBezTo>
                  <a:cubicBezTo>
                    <a:pt x="1281" y="1652"/>
                    <a:pt x="1652" y="1281"/>
                    <a:pt x="1652" y="826"/>
                  </a:cubicBezTo>
                  <a:cubicBezTo>
                    <a:pt x="1652" y="370"/>
                    <a:pt x="1281" y="0"/>
                    <a:pt x="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1765775" y="4103550"/>
              <a:ext cx="142425" cy="191900"/>
            </a:xfrm>
            <a:custGeom>
              <a:avLst/>
              <a:gdLst/>
              <a:ahLst/>
              <a:cxnLst/>
              <a:rect l="l" t="t" r="r" b="b"/>
              <a:pathLst>
                <a:path w="5697" h="7676" extrusionOk="0">
                  <a:moveTo>
                    <a:pt x="2851" y="552"/>
                  </a:moveTo>
                  <a:cubicBezTo>
                    <a:pt x="3325" y="552"/>
                    <a:pt x="3721" y="902"/>
                    <a:pt x="3795" y="1357"/>
                  </a:cubicBezTo>
                  <a:lnTo>
                    <a:pt x="1908" y="1357"/>
                  </a:lnTo>
                  <a:cubicBezTo>
                    <a:pt x="1979" y="902"/>
                    <a:pt x="2375" y="552"/>
                    <a:pt x="2851" y="552"/>
                  </a:cubicBezTo>
                  <a:close/>
                  <a:moveTo>
                    <a:pt x="3821" y="1907"/>
                  </a:moveTo>
                  <a:lnTo>
                    <a:pt x="3821" y="2330"/>
                  </a:lnTo>
                  <a:cubicBezTo>
                    <a:pt x="3821" y="2832"/>
                    <a:pt x="3442" y="3265"/>
                    <a:pt x="2940" y="3306"/>
                  </a:cubicBezTo>
                  <a:cubicBezTo>
                    <a:pt x="2915" y="3307"/>
                    <a:pt x="2891" y="3308"/>
                    <a:pt x="2867" y="3308"/>
                  </a:cubicBezTo>
                  <a:cubicBezTo>
                    <a:pt x="2341" y="3308"/>
                    <a:pt x="1911" y="2882"/>
                    <a:pt x="1911" y="2353"/>
                  </a:cubicBezTo>
                  <a:lnTo>
                    <a:pt x="1911" y="1907"/>
                  </a:lnTo>
                  <a:close/>
                  <a:moveTo>
                    <a:pt x="3119" y="3843"/>
                  </a:moveTo>
                  <a:lnTo>
                    <a:pt x="3310" y="5366"/>
                  </a:lnTo>
                  <a:cubicBezTo>
                    <a:pt x="3316" y="5413"/>
                    <a:pt x="3298" y="5460"/>
                    <a:pt x="3260" y="5489"/>
                  </a:cubicBezTo>
                  <a:lnTo>
                    <a:pt x="2851" y="5824"/>
                  </a:lnTo>
                  <a:lnTo>
                    <a:pt x="2440" y="5489"/>
                  </a:lnTo>
                  <a:cubicBezTo>
                    <a:pt x="2405" y="5460"/>
                    <a:pt x="2384" y="5413"/>
                    <a:pt x="2390" y="5366"/>
                  </a:cubicBezTo>
                  <a:lnTo>
                    <a:pt x="2584" y="3843"/>
                  </a:lnTo>
                  <a:cubicBezTo>
                    <a:pt x="2669" y="3858"/>
                    <a:pt x="2757" y="3867"/>
                    <a:pt x="2848" y="3867"/>
                  </a:cubicBezTo>
                  <a:cubicBezTo>
                    <a:pt x="2940" y="3867"/>
                    <a:pt x="3031" y="3858"/>
                    <a:pt x="3119" y="3843"/>
                  </a:cubicBezTo>
                  <a:close/>
                  <a:moveTo>
                    <a:pt x="3951" y="3635"/>
                  </a:moveTo>
                  <a:cubicBezTo>
                    <a:pt x="4609" y="3635"/>
                    <a:pt x="5144" y="4167"/>
                    <a:pt x="5144" y="4828"/>
                  </a:cubicBezTo>
                  <a:lnTo>
                    <a:pt x="5144" y="6885"/>
                  </a:lnTo>
                  <a:cubicBezTo>
                    <a:pt x="5144" y="7017"/>
                    <a:pt x="5038" y="7123"/>
                    <a:pt x="4906" y="7123"/>
                  </a:cubicBezTo>
                  <a:lnTo>
                    <a:pt x="791" y="7123"/>
                  </a:lnTo>
                  <a:cubicBezTo>
                    <a:pt x="659" y="7123"/>
                    <a:pt x="553" y="7017"/>
                    <a:pt x="553" y="6885"/>
                  </a:cubicBezTo>
                  <a:lnTo>
                    <a:pt x="553" y="4828"/>
                  </a:lnTo>
                  <a:cubicBezTo>
                    <a:pt x="553" y="4167"/>
                    <a:pt x="1088" y="3635"/>
                    <a:pt x="1746" y="3635"/>
                  </a:cubicBezTo>
                  <a:lnTo>
                    <a:pt x="2049" y="3635"/>
                  </a:lnTo>
                  <a:lnTo>
                    <a:pt x="1843" y="5284"/>
                  </a:lnTo>
                  <a:cubicBezTo>
                    <a:pt x="1811" y="5522"/>
                    <a:pt x="1905" y="5754"/>
                    <a:pt x="2090" y="5904"/>
                  </a:cubicBezTo>
                  <a:lnTo>
                    <a:pt x="2534" y="6265"/>
                  </a:lnTo>
                  <a:cubicBezTo>
                    <a:pt x="2625" y="6339"/>
                    <a:pt x="2737" y="6377"/>
                    <a:pt x="2848" y="6377"/>
                  </a:cubicBezTo>
                  <a:cubicBezTo>
                    <a:pt x="2960" y="6377"/>
                    <a:pt x="3072" y="6339"/>
                    <a:pt x="3163" y="6265"/>
                  </a:cubicBezTo>
                  <a:lnTo>
                    <a:pt x="3607" y="5904"/>
                  </a:lnTo>
                  <a:cubicBezTo>
                    <a:pt x="3792" y="5754"/>
                    <a:pt x="3886" y="5522"/>
                    <a:pt x="3854" y="5284"/>
                  </a:cubicBezTo>
                  <a:lnTo>
                    <a:pt x="3648" y="3635"/>
                  </a:lnTo>
                  <a:close/>
                  <a:moveTo>
                    <a:pt x="2851" y="0"/>
                  </a:moveTo>
                  <a:cubicBezTo>
                    <a:pt x="2009" y="0"/>
                    <a:pt x="1323" y="685"/>
                    <a:pt x="1323" y="1525"/>
                  </a:cubicBezTo>
                  <a:lnTo>
                    <a:pt x="1323" y="2351"/>
                  </a:lnTo>
                  <a:cubicBezTo>
                    <a:pt x="1323" y="2621"/>
                    <a:pt x="1397" y="2877"/>
                    <a:pt x="1520" y="3094"/>
                  </a:cubicBezTo>
                  <a:cubicBezTo>
                    <a:pt x="665" y="3197"/>
                    <a:pt x="1" y="3935"/>
                    <a:pt x="1" y="4828"/>
                  </a:cubicBezTo>
                  <a:lnTo>
                    <a:pt x="1" y="6885"/>
                  </a:lnTo>
                  <a:cubicBezTo>
                    <a:pt x="1" y="7320"/>
                    <a:pt x="356" y="7676"/>
                    <a:pt x="791" y="7676"/>
                  </a:cubicBezTo>
                  <a:lnTo>
                    <a:pt x="4906" y="7676"/>
                  </a:lnTo>
                  <a:cubicBezTo>
                    <a:pt x="5341" y="7676"/>
                    <a:pt x="5696" y="7320"/>
                    <a:pt x="5696" y="6885"/>
                  </a:cubicBezTo>
                  <a:lnTo>
                    <a:pt x="5696" y="4828"/>
                  </a:lnTo>
                  <a:cubicBezTo>
                    <a:pt x="5696" y="3935"/>
                    <a:pt x="5029" y="3197"/>
                    <a:pt x="4174" y="3094"/>
                  </a:cubicBezTo>
                  <a:cubicBezTo>
                    <a:pt x="4300" y="2874"/>
                    <a:pt x="4374" y="2618"/>
                    <a:pt x="4374" y="2345"/>
                  </a:cubicBezTo>
                  <a:lnTo>
                    <a:pt x="4374" y="1534"/>
                  </a:lnTo>
                  <a:cubicBezTo>
                    <a:pt x="4374" y="828"/>
                    <a:pt x="3895" y="199"/>
                    <a:pt x="3207" y="41"/>
                  </a:cubicBezTo>
                  <a:cubicBezTo>
                    <a:pt x="3086" y="13"/>
                    <a:pt x="2967" y="0"/>
                    <a:pt x="2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518475" y="4128500"/>
              <a:ext cx="34250" cy="71225"/>
            </a:xfrm>
            <a:custGeom>
              <a:avLst/>
              <a:gdLst/>
              <a:ahLst/>
              <a:cxnLst/>
              <a:rect l="l" t="t" r="r" b="b"/>
              <a:pathLst>
                <a:path w="1370" h="2849" extrusionOk="0">
                  <a:moveTo>
                    <a:pt x="1094" y="1"/>
                  </a:moveTo>
                  <a:cubicBezTo>
                    <a:pt x="1094" y="1"/>
                    <a:pt x="1095" y="1"/>
                    <a:pt x="1095" y="1"/>
                  </a:cubicBezTo>
                  <a:lnTo>
                    <a:pt x="1095" y="1"/>
                  </a:lnTo>
                  <a:cubicBezTo>
                    <a:pt x="1095" y="1"/>
                    <a:pt x="1096" y="1"/>
                    <a:pt x="1096" y="1"/>
                  </a:cubicBezTo>
                  <a:close/>
                  <a:moveTo>
                    <a:pt x="1095" y="1"/>
                  </a:moveTo>
                  <a:cubicBezTo>
                    <a:pt x="943" y="1"/>
                    <a:pt x="820" y="125"/>
                    <a:pt x="820" y="277"/>
                  </a:cubicBezTo>
                  <a:lnTo>
                    <a:pt x="820" y="2114"/>
                  </a:lnTo>
                  <a:cubicBezTo>
                    <a:pt x="820" y="2184"/>
                    <a:pt x="782" y="2246"/>
                    <a:pt x="726" y="2278"/>
                  </a:cubicBezTo>
                  <a:cubicBezTo>
                    <a:pt x="703" y="2291"/>
                    <a:pt x="680" y="2296"/>
                    <a:pt x="657" y="2296"/>
                  </a:cubicBezTo>
                  <a:cubicBezTo>
                    <a:pt x="586" y="2296"/>
                    <a:pt x="519" y="2246"/>
                    <a:pt x="488" y="2219"/>
                  </a:cubicBezTo>
                  <a:cubicBezTo>
                    <a:pt x="436" y="2176"/>
                    <a:pt x="373" y="2155"/>
                    <a:pt x="310" y="2155"/>
                  </a:cubicBezTo>
                  <a:cubicBezTo>
                    <a:pt x="216" y="2155"/>
                    <a:pt x="122" y="2203"/>
                    <a:pt x="68" y="2296"/>
                  </a:cubicBezTo>
                  <a:cubicBezTo>
                    <a:pt x="0" y="2413"/>
                    <a:pt x="36" y="2563"/>
                    <a:pt x="141" y="2649"/>
                  </a:cubicBezTo>
                  <a:cubicBezTo>
                    <a:pt x="277" y="2760"/>
                    <a:pt x="462" y="2848"/>
                    <a:pt x="662" y="2848"/>
                  </a:cubicBezTo>
                  <a:cubicBezTo>
                    <a:pt x="770" y="2848"/>
                    <a:pt x="882" y="2822"/>
                    <a:pt x="994" y="2760"/>
                  </a:cubicBezTo>
                  <a:cubicBezTo>
                    <a:pt x="1226" y="2631"/>
                    <a:pt x="1370" y="2384"/>
                    <a:pt x="1370" y="2111"/>
                  </a:cubicBezTo>
                  <a:lnTo>
                    <a:pt x="1370" y="277"/>
                  </a:lnTo>
                  <a:cubicBezTo>
                    <a:pt x="1370" y="125"/>
                    <a:pt x="1247" y="1"/>
                    <a:pt x="1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7"/>
            <p:cNvSpPr/>
            <p:nvPr/>
          </p:nvSpPr>
          <p:spPr>
            <a:xfrm>
              <a:off x="1640000" y="4128275"/>
              <a:ext cx="49100" cy="71675"/>
            </a:xfrm>
            <a:custGeom>
              <a:avLst/>
              <a:gdLst/>
              <a:ahLst/>
              <a:cxnLst/>
              <a:rect l="l" t="t" r="r" b="b"/>
              <a:pathLst>
                <a:path w="1964" h="2867" extrusionOk="0">
                  <a:moveTo>
                    <a:pt x="944" y="550"/>
                  </a:moveTo>
                  <a:cubicBezTo>
                    <a:pt x="1055" y="550"/>
                    <a:pt x="1161" y="618"/>
                    <a:pt x="1193" y="727"/>
                  </a:cubicBezTo>
                  <a:cubicBezTo>
                    <a:pt x="1249" y="903"/>
                    <a:pt x="1117" y="1065"/>
                    <a:pt x="949" y="1065"/>
                  </a:cubicBezTo>
                  <a:lnTo>
                    <a:pt x="550" y="1065"/>
                  </a:lnTo>
                  <a:lnTo>
                    <a:pt x="550" y="550"/>
                  </a:lnTo>
                  <a:close/>
                  <a:moveTo>
                    <a:pt x="1058" y="1620"/>
                  </a:moveTo>
                  <a:cubicBezTo>
                    <a:pt x="1246" y="1620"/>
                    <a:pt x="1402" y="1773"/>
                    <a:pt x="1402" y="1961"/>
                  </a:cubicBezTo>
                  <a:cubicBezTo>
                    <a:pt x="1402" y="2152"/>
                    <a:pt x="1249" y="2305"/>
                    <a:pt x="1058" y="2305"/>
                  </a:cubicBezTo>
                  <a:lnTo>
                    <a:pt x="550" y="2305"/>
                  </a:lnTo>
                  <a:lnTo>
                    <a:pt x="550" y="1620"/>
                  </a:lnTo>
                  <a:close/>
                  <a:moveTo>
                    <a:pt x="274" y="1"/>
                  </a:moveTo>
                  <a:cubicBezTo>
                    <a:pt x="124" y="1"/>
                    <a:pt x="0" y="124"/>
                    <a:pt x="0" y="274"/>
                  </a:cubicBezTo>
                  <a:lnTo>
                    <a:pt x="0" y="2590"/>
                  </a:lnTo>
                  <a:cubicBezTo>
                    <a:pt x="0" y="2740"/>
                    <a:pt x="124" y="2866"/>
                    <a:pt x="274" y="2866"/>
                  </a:cubicBezTo>
                  <a:lnTo>
                    <a:pt x="279" y="2866"/>
                  </a:lnTo>
                  <a:cubicBezTo>
                    <a:pt x="279" y="2866"/>
                    <a:pt x="894" y="2863"/>
                    <a:pt x="1064" y="2863"/>
                  </a:cubicBezTo>
                  <a:cubicBezTo>
                    <a:pt x="1561" y="2863"/>
                    <a:pt x="1963" y="2458"/>
                    <a:pt x="1963" y="1964"/>
                  </a:cubicBezTo>
                  <a:cubicBezTo>
                    <a:pt x="1963" y="1676"/>
                    <a:pt x="1831" y="1420"/>
                    <a:pt x="1620" y="1256"/>
                  </a:cubicBezTo>
                  <a:cubicBezTo>
                    <a:pt x="1708" y="1129"/>
                    <a:pt x="1758" y="974"/>
                    <a:pt x="1758" y="809"/>
                  </a:cubicBezTo>
                  <a:cubicBezTo>
                    <a:pt x="1758" y="362"/>
                    <a:pt x="1393" y="1"/>
                    <a:pt x="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7"/>
            <p:cNvSpPr/>
            <p:nvPr/>
          </p:nvSpPr>
          <p:spPr>
            <a:xfrm>
              <a:off x="1691500" y="4128500"/>
              <a:ext cx="53000" cy="71225"/>
            </a:xfrm>
            <a:custGeom>
              <a:avLst/>
              <a:gdLst/>
              <a:ahLst/>
              <a:cxnLst/>
              <a:rect l="l" t="t" r="r" b="b"/>
              <a:pathLst>
                <a:path w="2120" h="2849" extrusionOk="0">
                  <a:moveTo>
                    <a:pt x="1067" y="1"/>
                  </a:moveTo>
                  <a:cubicBezTo>
                    <a:pt x="964" y="1"/>
                    <a:pt x="856" y="14"/>
                    <a:pt x="744" y="48"/>
                  </a:cubicBezTo>
                  <a:cubicBezTo>
                    <a:pt x="432" y="142"/>
                    <a:pt x="212" y="389"/>
                    <a:pt x="168" y="691"/>
                  </a:cubicBezTo>
                  <a:cubicBezTo>
                    <a:pt x="130" y="962"/>
                    <a:pt x="262" y="1305"/>
                    <a:pt x="526" y="1423"/>
                  </a:cubicBezTo>
                  <a:cubicBezTo>
                    <a:pt x="538" y="1429"/>
                    <a:pt x="856" y="1570"/>
                    <a:pt x="1211" y="1702"/>
                  </a:cubicBezTo>
                  <a:cubicBezTo>
                    <a:pt x="1314" y="1740"/>
                    <a:pt x="1552" y="1846"/>
                    <a:pt x="1520" y="2026"/>
                  </a:cubicBezTo>
                  <a:cubicBezTo>
                    <a:pt x="1496" y="2161"/>
                    <a:pt x="1335" y="2299"/>
                    <a:pt x="1108" y="2299"/>
                  </a:cubicBezTo>
                  <a:cubicBezTo>
                    <a:pt x="876" y="2299"/>
                    <a:pt x="653" y="2205"/>
                    <a:pt x="512" y="2049"/>
                  </a:cubicBezTo>
                  <a:cubicBezTo>
                    <a:pt x="457" y="1988"/>
                    <a:pt x="382" y="1957"/>
                    <a:pt x="306" y="1957"/>
                  </a:cubicBezTo>
                  <a:cubicBezTo>
                    <a:pt x="241" y="1957"/>
                    <a:pt x="174" y="1981"/>
                    <a:pt x="121" y="2028"/>
                  </a:cubicBezTo>
                  <a:cubicBezTo>
                    <a:pt x="9" y="2131"/>
                    <a:pt x="0" y="2305"/>
                    <a:pt x="103" y="2419"/>
                  </a:cubicBezTo>
                  <a:cubicBezTo>
                    <a:pt x="347" y="2687"/>
                    <a:pt x="723" y="2848"/>
                    <a:pt x="1108" y="2848"/>
                  </a:cubicBezTo>
                  <a:cubicBezTo>
                    <a:pt x="1584" y="2848"/>
                    <a:pt x="1987" y="2543"/>
                    <a:pt x="2063" y="2125"/>
                  </a:cubicBezTo>
                  <a:cubicBezTo>
                    <a:pt x="2119" y="1808"/>
                    <a:pt x="1975" y="1397"/>
                    <a:pt x="1402" y="1185"/>
                  </a:cubicBezTo>
                  <a:cubicBezTo>
                    <a:pt x="1117" y="1079"/>
                    <a:pt x="853" y="965"/>
                    <a:pt x="773" y="932"/>
                  </a:cubicBezTo>
                  <a:cubicBezTo>
                    <a:pt x="706" y="876"/>
                    <a:pt x="709" y="800"/>
                    <a:pt x="712" y="771"/>
                  </a:cubicBezTo>
                  <a:cubicBezTo>
                    <a:pt x="720" y="727"/>
                    <a:pt x="750" y="624"/>
                    <a:pt x="903" y="577"/>
                  </a:cubicBezTo>
                  <a:cubicBezTo>
                    <a:pt x="960" y="560"/>
                    <a:pt x="1016" y="552"/>
                    <a:pt x="1069" y="552"/>
                  </a:cubicBezTo>
                  <a:cubicBezTo>
                    <a:pt x="1330" y="552"/>
                    <a:pt x="1539" y="719"/>
                    <a:pt x="1546" y="724"/>
                  </a:cubicBezTo>
                  <a:cubicBezTo>
                    <a:pt x="1599" y="767"/>
                    <a:pt x="1661" y="788"/>
                    <a:pt x="1724" y="788"/>
                  </a:cubicBezTo>
                  <a:cubicBezTo>
                    <a:pt x="1801" y="788"/>
                    <a:pt x="1879" y="755"/>
                    <a:pt x="1934" y="691"/>
                  </a:cubicBezTo>
                  <a:cubicBezTo>
                    <a:pt x="2031" y="574"/>
                    <a:pt x="2016" y="400"/>
                    <a:pt x="1899" y="300"/>
                  </a:cubicBezTo>
                  <a:cubicBezTo>
                    <a:pt x="1882" y="286"/>
                    <a:pt x="1535" y="1"/>
                    <a:pt x="1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7"/>
            <p:cNvSpPr/>
            <p:nvPr/>
          </p:nvSpPr>
          <p:spPr>
            <a:xfrm>
              <a:off x="1560875" y="4128500"/>
              <a:ext cx="71200" cy="71225"/>
            </a:xfrm>
            <a:custGeom>
              <a:avLst/>
              <a:gdLst/>
              <a:ahLst/>
              <a:cxnLst/>
              <a:rect l="l" t="t" r="r" b="b"/>
              <a:pathLst>
                <a:path w="2848" h="2849" extrusionOk="0">
                  <a:moveTo>
                    <a:pt x="1425" y="553"/>
                  </a:moveTo>
                  <a:cubicBezTo>
                    <a:pt x="1904" y="553"/>
                    <a:pt x="2298" y="944"/>
                    <a:pt x="2298" y="1426"/>
                  </a:cubicBezTo>
                  <a:cubicBezTo>
                    <a:pt x="2298" y="1905"/>
                    <a:pt x="1904" y="2299"/>
                    <a:pt x="1425" y="2299"/>
                  </a:cubicBezTo>
                  <a:cubicBezTo>
                    <a:pt x="943" y="2299"/>
                    <a:pt x="553" y="1905"/>
                    <a:pt x="553" y="1426"/>
                  </a:cubicBezTo>
                  <a:cubicBezTo>
                    <a:pt x="553" y="944"/>
                    <a:pt x="943" y="553"/>
                    <a:pt x="1425" y="553"/>
                  </a:cubicBezTo>
                  <a:close/>
                  <a:moveTo>
                    <a:pt x="1425" y="1"/>
                  </a:moveTo>
                  <a:cubicBezTo>
                    <a:pt x="641" y="1"/>
                    <a:pt x="0" y="641"/>
                    <a:pt x="0" y="1426"/>
                  </a:cubicBezTo>
                  <a:cubicBezTo>
                    <a:pt x="0" y="2211"/>
                    <a:pt x="641" y="2848"/>
                    <a:pt x="1425" y="2848"/>
                  </a:cubicBezTo>
                  <a:cubicBezTo>
                    <a:pt x="2210" y="2848"/>
                    <a:pt x="2848" y="2211"/>
                    <a:pt x="2848" y="1426"/>
                  </a:cubicBezTo>
                  <a:cubicBezTo>
                    <a:pt x="2848" y="641"/>
                    <a:pt x="2210" y="1"/>
                    <a:pt x="1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7"/>
            <p:cNvSpPr/>
            <p:nvPr/>
          </p:nvSpPr>
          <p:spPr>
            <a:xfrm>
              <a:off x="1541675" y="4226525"/>
              <a:ext cx="175500" cy="68925"/>
            </a:xfrm>
            <a:custGeom>
              <a:avLst/>
              <a:gdLst/>
              <a:ahLst/>
              <a:cxnLst/>
              <a:rect l="l" t="t" r="r" b="b"/>
              <a:pathLst>
                <a:path w="7020" h="2757" extrusionOk="0">
                  <a:moveTo>
                    <a:pt x="6464" y="553"/>
                  </a:moveTo>
                  <a:cubicBezTo>
                    <a:pt x="6467" y="553"/>
                    <a:pt x="6467" y="553"/>
                    <a:pt x="6467" y="556"/>
                  </a:cubicBezTo>
                  <a:lnTo>
                    <a:pt x="6467" y="2201"/>
                  </a:lnTo>
                  <a:cubicBezTo>
                    <a:pt x="6467" y="2201"/>
                    <a:pt x="6467" y="2204"/>
                    <a:pt x="6464" y="2204"/>
                  </a:cubicBezTo>
                  <a:lnTo>
                    <a:pt x="556" y="2204"/>
                  </a:lnTo>
                  <a:cubicBezTo>
                    <a:pt x="553" y="2204"/>
                    <a:pt x="553" y="2201"/>
                    <a:pt x="553" y="2201"/>
                  </a:cubicBezTo>
                  <a:lnTo>
                    <a:pt x="553" y="556"/>
                  </a:lnTo>
                  <a:cubicBezTo>
                    <a:pt x="553" y="553"/>
                    <a:pt x="553" y="553"/>
                    <a:pt x="556" y="553"/>
                  </a:cubicBezTo>
                  <a:close/>
                  <a:moveTo>
                    <a:pt x="556" y="0"/>
                  </a:moveTo>
                  <a:cubicBezTo>
                    <a:pt x="251" y="0"/>
                    <a:pt x="1" y="250"/>
                    <a:pt x="1" y="556"/>
                  </a:cubicBezTo>
                  <a:lnTo>
                    <a:pt x="1" y="2201"/>
                  </a:lnTo>
                  <a:cubicBezTo>
                    <a:pt x="1" y="2507"/>
                    <a:pt x="251" y="2757"/>
                    <a:pt x="556" y="2757"/>
                  </a:cubicBezTo>
                  <a:lnTo>
                    <a:pt x="6464" y="2757"/>
                  </a:lnTo>
                  <a:cubicBezTo>
                    <a:pt x="6769" y="2757"/>
                    <a:pt x="7019" y="2507"/>
                    <a:pt x="7019" y="2201"/>
                  </a:cubicBezTo>
                  <a:lnTo>
                    <a:pt x="7019" y="556"/>
                  </a:lnTo>
                  <a:cubicBezTo>
                    <a:pt x="7019" y="250"/>
                    <a:pt x="6769" y="0"/>
                    <a:pt x="6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7"/>
            <p:cNvSpPr/>
            <p:nvPr/>
          </p:nvSpPr>
          <p:spPr>
            <a:xfrm>
              <a:off x="1563725" y="3980375"/>
              <a:ext cx="66225" cy="13850"/>
            </a:xfrm>
            <a:custGeom>
              <a:avLst/>
              <a:gdLst/>
              <a:ahLst/>
              <a:cxnLst/>
              <a:rect l="l" t="t" r="r" b="b"/>
              <a:pathLst>
                <a:path w="2649" h="554" extrusionOk="0">
                  <a:moveTo>
                    <a:pt x="306" y="1"/>
                  </a:moveTo>
                  <a:cubicBezTo>
                    <a:pt x="165" y="1"/>
                    <a:pt x="39" y="101"/>
                    <a:pt x="21" y="242"/>
                  </a:cubicBezTo>
                  <a:cubicBezTo>
                    <a:pt x="1" y="409"/>
                    <a:pt x="133" y="553"/>
                    <a:pt x="295" y="553"/>
                  </a:cubicBezTo>
                  <a:lnTo>
                    <a:pt x="2343" y="553"/>
                  </a:lnTo>
                  <a:cubicBezTo>
                    <a:pt x="2484" y="553"/>
                    <a:pt x="2610" y="450"/>
                    <a:pt x="2628" y="312"/>
                  </a:cubicBezTo>
                  <a:cubicBezTo>
                    <a:pt x="2649" y="145"/>
                    <a:pt x="2519" y="1"/>
                    <a:pt x="2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7"/>
            <p:cNvSpPr/>
            <p:nvPr/>
          </p:nvSpPr>
          <p:spPr>
            <a:xfrm>
              <a:off x="1563725" y="4007925"/>
              <a:ext cx="95100" cy="13850"/>
            </a:xfrm>
            <a:custGeom>
              <a:avLst/>
              <a:gdLst/>
              <a:ahLst/>
              <a:cxnLst/>
              <a:rect l="l" t="t" r="r" b="b"/>
              <a:pathLst>
                <a:path w="3804" h="554" extrusionOk="0">
                  <a:moveTo>
                    <a:pt x="306" y="1"/>
                  </a:moveTo>
                  <a:cubicBezTo>
                    <a:pt x="165" y="1"/>
                    <a:pt x="39" y="101"/>
                    <a:pt x="21" y="242"/>
                  </a:cubicBezTo>
                  <a:cubicBezTo>
                    <a:pt x="1" y="409"/>
                    <a:pt x="133" y="553"/>
                    <a:pt x="295" y="553"/>
                  </a:cubicBezTo>
                  <a:lnTo>
                    <a:pt x="3498" y="553"/>
                  </a:lnTo>
                  <a:cubicBezTo>
                    <a:pt x="3639" y="553"/>
                    <a:pt x="3765" y="451"/>
                    <a:pt x="3783" y="312"/>
                  </a:cubicBezTo>
                  <a:cubicBezTo>
                    <a:pt x="3804" y="145"/>
                    <a:pt x="3674" y="1"/>
                    <a:pt x="3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7"/>
            <p:cNvSpPr/>
            <p:nvPr/>
          </p:nvSpPr>
          <p:spPr>
            <a:xfrm>
              <a:off x="1563725" y="4035475"/>
              <a:ext cx="77825" cy="13850"/>
            </a:xfrm>
            <a:custGeom>
              <a:avLst/>
              <a:gdLst/>
              <a:ahLst/>
              <a:cxnLst/>
              <a:rect l="l" t="t" r="r" b="b"/>
              <a:pathLst>
                <a:path w="3113" h="554" extrusionOk="0">
                  <a:moveTo>
                    <a:pt x="306" y="1"/>
                  </a:moveTo>
                  <a:cubicBezTo>
                    <a:pt x="165" y="1"/>
                    <a:pt x="39" y="101"/>
                    <a:pt x="21" y="242"/>
                  </a:cubicBezTo>
                  <a:cubicBezTo>
                    <a:pt x="1" y="409"/>
                    <a:pt x="133" y="554"/>
                    <a:pt x="295" y="554"/>
                  </a:cubicBezTo>
                  <a:lnTo>
                    <a:pt x="2810" y="554"/>
                  </a:lnTo>
                  <a:cubicBezTo>
                    <a:pt x="2948" y="554"/>
                    <a:pt x="3075" y="451"/>
                    <a:pt x="3092" y="313"/>
                  </a:cubicBezTo>
                  <a:cubicBezTo>
                    <a:pt x="3113" y="145"/>
                    <a:pt x="2984" y="1"/>
                    <a:pt x="2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47"/>
          <p:cNvGrpSpPr/>
          <p:nvPr/>
        </p:nvGrpSpPr>
        <p:grpSpPr>
          <a:xfrm>
            <a:off x="6218033" y="2059151"/>
            <a:ext cx="470250" cy="362750"/>
            <a:chOff x="4878300" y="2462300"/>
            <a:chExt cx="470250" cy="362750"/>
          </a:xfrm>
        </p:grpSpPr>
        <p:sp>
          <p:nvSpPr>
            <p:cNvPr id="1151" name="Google Shape;1151;p47"/>
            <p:cNvSpPr/>
            <p:nvPr/>
          </p:nvSpPr>
          <p:spPr>
            <a:xfrm>
              <a:off x="5206125" y="2632900"/>
              <a:ext cx="142425" cy="192150"/>
            </a:xfrm>
            <a:custGeom>
              <a:avLst/>
              <a:gdLst/>
              <a:ahLst/>
              <a:cxnLst/>
              <a:rect l="l" t="t" r="r" b="b"/>
              <a:pathLst>
                <a:path w="5697" h="7686" extrusionOk="0">
                  <a:moveTo>
                    <a:pt x="2855" y="565"/>
                  </a:moveTo>
                  <a:cubicBezTo>
                    <a:pt x="3331" y="565"/>
                    <a:pt x="3728" y="912"/>
                    <a:pt x="3801" y="1367"/>
                  </a:cubicBezTo>
                  <a:lnTo>
                    <a:pt x="1911" y="1367"/>
                  </a:lnTo>
                  <a:cubicBezTo>
                    <a:pt x="1985" y="912"/>
                    <a:pt x="2381" y="565"/>
                    <a:pt x="2855" y="565"/>
                  </a:cubicBezTo>
                  <a:close/>
                  <a:moveTo>
                    <a:pt x="3822" y="1917"/>
                  </a:moveTo>
                  <a:lnTo>
                    <a:pt x="3822" y="2340"/>
                  </a:lnTo>
                  <a:cubicBezTo>
                    <a:pt x="3822" y="2842"/>
                    <a:pt x="3442" y="3277"/>
                    <a:pt x="2940" y="3316"/>
                  </a:cubicBezTo>
                  <a:cubicBezTo>
                    <a:pt x="2914" y="3318"/>
                    <a:pt x="2889" y="3319"/>
                    <a:pt x="2863" y="3319"/>
                  </a:cubicBezTo>
                  <a:cubicBezTo>
                    <a:pt x="2339" y="3319"/>
                    <a:pt x="1911" y="2891"/>
                    <a:pt x="1911" y="2363"/>
                  </a:cubicBezTo>
                  <a:lnTo>
                    <a:pt x="1911" y="1917"/>
                  </a:lnTo>
                  <a:close/>
                  <a:moveTo>
                    <a:pt x="3122" y="3842"/>
                  </a:moveTo>
                  <a:lnTo>
                    <a:pt x="3316" y="5367"/>
                  </a:lnTo>
                  <a:cubicBezTo>
                    <a:pt x="3322" y="5414"/>
                    <a:pt x="3301" y="5458"/>
                    <a:pt x="3266" y="5490"/>
                  </a:cubicBezTo>
                  <a:lnTo>
                    <a:pt x="3266" y="5487"/>
                  </a:lnTo>
                  <a:lnTo>
                    <a:pt x="2855" y="5823"/>
                  </a:lnTo>
                  <a:lnTo>
                    <a:pt x="2446" y="5487"/>
                  </a:lnTo>
                  <a:cubicBezTo>
                    <a:pt x="2408" y="5458"/>
                    <a:pt x="2390" y="5414"/>
                    <a:pt x="2396" y="5367"/>
                  </a:cubicBezTo>
                  <a:lnTo>
                    <a:pt x="2587" y="3842"/>
                  </a:lnTo>
                  <a:cubicBezTo>
                    <a:pt x="2675" y="3856"/>
                    <a:pt x="2764" y="3865"/>
                    <a:pt x="2852" y="3865"/>
                  </a:cubicBezTo>
                  <a:cubicBezTo>
                    <a:pt x="2943" y="3865"/>
                    <a:pt x="3034" y="3856"/>
                    <a:pt x="3122" y="3842"/>
                  </a:cubicBezTo>
                  <a:close/>
                  <a:moveTo>
                    <a:pt x="2848" y="0"/>
                  </a:moveTo>
                  <a:cubicBezTo>
                    <a:pt x="2007" y="0"/>
                    <a:pt x="1323" y="685"/>
                    <a:pt x="1323" y="1523"/>
                  </a:cubicBezTo>
                  <a:lnTo>
                    <a:pt x="1323" y="2361"/>
                  </a:lnTo>
                  <a:cubicBezTo>
                    <a:pt x="1323" y="2631"/>
                    <a:pt x="1397" y="2887"/>
                    <a:pt x="1520" y="3107"/>
                  </a:cubicBezTo>
                  <a:cubicBezTo>
                    <a:pt x="665" y="3210"/>
                    <a:pt x="1" y="3948"/>
                    <a:pt x="1" y="4838"/>
                  </a:cubicBezTo>
                  <a:lnTo>
                    <a:pt x="1" y="7398"/>
                  </a:lnTo>
                  <a:cubicBezTo>
                    <a:pt x="1" y="7556"/>
                    <a:pt x="130" y="7686"/>
                    <a:pt x="292" y="7686"/>
                  </a:cubicBezTo>
                  <a:lnTo>
                    <a:pt x="2355" y="7686"/>
                  </a:lnTo>
                  <a:cubicBezTo>
                    <a:pt x="2384" y="7686"/>
                    <a:pt x="2411" y="7674"/>
                    <a:pt x="2431" y="7653"/>
                  </a:cubicBezTo>
                  <a:cubicBezTo>
                    <a:pt x="2655" y="7415"/>
                    <a:pt x="2493" y="7136"/>
                    <a:pt x="2267" y="7136"/>
                  </a:cubicBezTo>
                  <a:lnTo>
                    <a:pt x="792" y="7136"/>
                  </a:lnTo>
                  <a:cubicBezTo>
                    <a:pt x="659" y="7136"/>
                    <a:pt x="553" y="7027"/>
                    <a:pt x="553" y="6895"/>
                  </a:cubicBezTo>
                  <a:lnTo>
                    <a:pt x="553" y="4838"/>
                  </a:lnTo>
                  <a:cubicBezTo>
                    <a:pt x="553" y="4180"/>
                    <a:pt x="1088" y="3645"/>
                    <a:pt x="1747" y="3645"/>
                  </a:cubicBezTo>
                  <a:lnTo>
                    <a:pt x="2052" y="3645"/>
                  </a:lnTo>
                  <a:lnTo>
                    <a:pt x="1844" y="5296"/>
                  </a:lnTo>
                  <a:cubicBezTo>
                    <a:pt x="1814" y="5535"/>
                    <a:pt x="1905" y="5767"/>
                    <a:pt x="2091" y="5917"/>
                  </a:cubicBezTo>
                  <a:lnTo>
                    <a:pt x="2534" y="6275"/>
                  </a:lnTo>
                  <a:cubicBezTo>
                    <a:pt x="2625" y="6352"/>
                    <a:pt x="2737" y="6387"/>
                    <a:pt x="2849" y="6387"/>
                  </a:cubicBezTo>
                  <a:cubicBezTo>
                    <a:pt x="2960" y="6387"/>
                    <a:pt x="3072" y="6352"/>
                    <a:pt x="3163" y="6275"/>
                  </a:cubicBezTo>
                  <a:lnTo>
                    <a:pt x="3607" y="5917"/>
                  </a:lnTo>
                  <a:cubicBezTo>
                    <a:pt x="3792" y="5767"/>
                    <a:pt x="3886" y="5535"/>
                    <a:pt x="3854" y="5296"/>
                  </a:cubicBezTo>
                  <a:lnTo>
                    <a:pt x="3645" y="3645"/>
                  </a:lnTo>
                  <a:lnTo>
                    <a:pt x="3951" y="3645"/>
                  </a:lnTo>
                  <a:cubicBezTo>
                    <a:pt x="4609" y="3645"/>
                    <a:pt x="5144" y="4180"/>
                    <a:pt x="5144" y="4838"/>
                  </a:cubicBezTo>
                  <a:lnTo>
                    <a:pt x="5144" y="6895"/>
                  </a:lnTo>
                  <a:cubicBezTo>
                    <a:pt x="5144" y="7027"/>
                    <a:pt x="5038" y="7136"/>
                    <a:pt x="4906" y="7136"/>
                  </a:cubicBezTo>
                  <a:lnTo>
                    <a:pt x="3625" y="7136"/>
                  </a:lnTo>
                  <a:cubicBezTo>
                    <a:pt x="3484" y="7136"/>
                    <a:pt x="3357" y="7236"/>
                    <a:pt x="3343" y="7377"/>
                  </a:cubicBezTo>
                  <a:cubicBezTo>
                    <a:pt x="3322" y="7545"/>
                    <a:pt x="3451" y="7686"/>
                    <a:pt x="3613" y="7686"/>
                  </a:cubicBezTo>
                  <a:lnTo>
                    <a:pt x="4906" y="7686"/>
                  </a:lnTo>
                  <a:cubicBezTo>
                    <a:pt x="5341" y="7686"/>
                    <a:pt x="5697" y="7333"/>
                    <a:pt x="5697" y="6895"/>
                  </a:cubicBezTo>
                  <a:lnTo>
                    <a:pt x="5697" y="4838"/>
                  </a:lnTo>
                  <a:cubicBezTo>
                    <a:pt x="5697" y="3948"/>
                    <a:pt x="5029" y="3210"/>
                    <a:pt x="4174" y="3107"/>
                  </a:cubicBezTo>
                  <a:cubicBezTo>
                    <a:pt x="4301" y="2887"/>
                    <a:pt x="4374" y="2628"/>
                    <a:pt x="4374" y="2355"/>
                  </a:cubicBezTo>
                  <a:lnTo>
                    <a:pt x="4374" y="1532"/>
                  </a:lnTo>
                  <a:cubicBezTo>
                    <a:pt x="4374" y="826"/>
                    <a:pt x="3895" y="197"/>
                    <a:pt x="3207" y="42"/>
                  </a:cubicBezTo>
                  <a:cubicBezTo>
                    <a:pt x="3085" y="14"/>
                    <a:pt x="2965" y="0"/>
                    <a:pt x="2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7"/>
            <p:cNvSpPr/>
            <p:nvPr/>
          </p:nvSpPr>
          <p:spPr>
            <a:xfrm>
              <a:off x="4878300" y="2632900"/>
              <a:ext cx="142350" cy="192150"/>
            </a:xfrm>
            <a:custGeom>
              <a:avLst/>
              <a:gdLst/>
              <a:ahLst/>
              <a:cxnLst/>
              <a:rect l="l" t="t" r="r" b="b"/>
              <a:pathLst>
                <a:path w="5694" h="7686" extrusionOk="0">
                  <a:moveTo>
                    <a:pt x="2854" y="565"/>
                  </a:moveTo>
                  <a:cubicBezTo>
                    <a:pt x="3327" y="565"/>
                    <a:pt x="3724" y="912"/>
                    <a:pt x="3798" y="1367"/>
                  </a:cubicBezTo>
                  <a:lnTo>
                    <a:pt x="1911" y="1367"/>
                  </a:lnTo>
                  <a:cubicBezTo>
                    <a:pt x="1984" y="912"/>
                    <a:pt x="2378" y="565"/>
                    <a:pt x="2854" y="565"/>
                  </a:cubicBezTo>
                  <a:close/>
                  <a:moveTo>
                    <a:pt x="3821" y="1920"/>
                  </a:moveTo>
                  <a:lnTo>
                    <a:pt x="3821" y="2340"/>
                  </a:lnTo>
                  <a:cubicBezTo>
                    <a:pt x="3821" y="2845"/>
                    <a:pt x="3439" y="3277"/>
                    <a:pt x="2939" y="3316"/>
                  </a:cubicBezTo>
                  <a:cubicBezTo>
                    <a:pt x="2914" y="3318"/>
                    <a:pt x="2888" y="3319"/>
                    <a:pt x="2863" y="3319"/>
                  </a:cubicBezTo>
                  <a:cubicBezTo>
                    <a:pt x="2336" y="3319"/>
                    <a:pt x="1911" y="2891"/>
                    <a:pt x="1911" y="2366"/>
                  </a:cubicBezTo>
                  <a:lnTo>
                    <a:pt x="1911" y="1920"/>
                  </a:lnTo>
                  <a:close/>
                  <a:moveTo>
                    <a:pt x="3119" y="3842"/>
                  </a:moveTo>
                  <a:lnTo>
                    <a:pt x="3313" y="5367"/>
                  </a:lnTo>
                  <a:lnTo>
                    <a:pt x="3313" y="5364"/>
                  </a:lnTo>
                  <a:lnTo>
                    <a:pt x="3313" y="5364"/>
                  </a:lnTo>
                  <a:cubicBezTo>
                    <a:pt x="3319" y="5414"/>
                    <a:pt x="3301" y="5458"/>
                    <a:pt x="3263" y="5487"/>
                  </a:cubicBezTo>
                  <a:lnTo>
                    <a:pt x="2854" y="5823"/>
                  </a:lnTo>
                  <a:lnTo>
                    <a:pt x="2443" y="5487"/>
                  </a:lnTo>
                  <a:cubicBezTo>
                    <a:pt x="2408" y="5458"/>
                    <a:pt x="2387" y="5414"/>
                    <a:pt x="2393" y="5367"/>
                  </a:cubicBezTo>
                  <a:lnTo>
                    <a:pt x="2587" y="3842"/>
                  </a:lnTo>
                  <a:cubicBezTo>
                    <a:pt x="2672" y="3856"/>
                    <a:pt x="2760" y="3865"/>
                    <a:pt x="2851" y="3865"/>
                  </a:cubicBezTo>
                  <a:cubicBezTo>
                    <a:pt x="2939" y="3865"/>
                    <a:pt x="3034" y="3856"/>
                    <a:pt x="3119" y="3842"/>
                  </a:cubicBezTo>
                  <a:close/>
                  <a:moveTo>
                    <a:pt x="3948" y="3645"/>
                  </a:moveTo>
                  <a:cubicBezTo>
                    <a:pt x="4609" y="3645"/>
                    <a:pt x="5144" y="4180"/>
                    <a:pt x="5144" y="4838"/>
                  </a:cubicBezTo>
                  <a:lnTo>
                    <a:pt x="5144" y="6895"/>
                  </a:lnTo>
                  <a:cubicBezTo>
                    <a:pt x="5144" y="7027"/>
                    <a:pt x="5035" y="7136"/>
                    <a:pt x="4903" y="7136"/>
                  </a:cubicBezTo>
                  <a:lnTo>
                    <a:pt x="791" y="7136"/>
                  </a:lnTo>
                  <a:cubicBezTo>
                    <a:pt x="659" y="7136"/>
                    <a:pt x="550" y="7027"/>
                    <a:pt x="550" y="6895"/>
                  </a:cubicBezTo>
                  <a:lnTo>
                    <a:pt x="550" y="4838"/>
                  </a:lnTo>
                  <a:cubicBezTo>
                    <a:pt x="550" y="4180"/>
                    <a:pt x="1085" y="3645"/>
                    <a:pt x="1746" y="3645"/>
                  </a:cubicBezTo>
                  <a:lnTo>
                    <a:pt x="2049" y="3645"/>
                  </a:lnTo>
                  <a:lnTo>
                    <a:pt x="1840" y="5296"/>
                  </a:lnTo>
                  <a:cubicBezTo>
                    <a:pt x="1811" y="5532"/>
                    <a:pt x="1905" y="5767"/>
                    <a:pt x="2090" y="5917"/>
                  </a:cubicBezTo>
                  <a:lnTo>
                    <a:pt x="2531" y="6275"/>
                  </a:lnTo>
                  <a:cubicBezTo>
                    <a:pt x="2622" y="6352"/>
                    <a:pt x="2734" y="6387"/>
                    <a:pt x="2848" y="6387"/>
                  </a:cubicBezTo>
                  <a:cubicBezTo>
                    <a:pt x="2960" y="6387"/>
                    <a:pt x="3072" y="6352"/>
                    <a:pt x="3163" y="6275"/>
                  </a:cubicBezTo>
                  <a:lnTo>
                    <a:pt x="3604" y="5917"/>
                  </a:lnTo>
                  <a:cubicBezTo>
                    <a:pt x="3789" y="5767"/>
                    <a:pt x="3883" y="5535"/>
                    <a:pt x="3853" y="5296"/>
                  </a:cubicBezTo>
                  <a:lnTo>
                    <a:pt x="3645" y="3645"/>
                  </a:lnTo>
                  <a:close/>
                  <a:moveTo>
                    <a:pt x="2845" y="0"/>
                  </a:moveTo>
                  <a:cubicBezTo>
                    <a:pt x="2007" y="0"/>
                    <a:pt x="1323" y="685"/>
                    <a:pt x="1323" y="1523"/>
                  </a:cubicBezTo>
                  <a:lnTo>
                    <a:pt x="1323" y="2361"/>
                  </a:lnTo>
                  <a:cubicBezTo>
                    <a:pt x="1323" y="2631"/>
                    <a:pt x="1394" y="2887"/>
                    <a:pt x="1520" y="3107"/>
                  </a:cubicBezTo>
                  <a:cubicBezTo>
                    <a:pt x="665" y="3210"/>
                    <a:pt x="1" y="3948"/>
                    <a:pt x="1" y="4838"/>
                  </a:cubicBezTo>
                  <a:lnTo>
                    <a:pt x="1" y="6895"/>
                  </a:lnTo>
                  <a:cubicBezTo>
                    <a:pt x="1" y="7333"/>
                    <a:pt x="353" y="7686"/>
                    <a:pt x="791" y="7686"/>
                  </a:cubicBezTo>
                  <a:lnTo>
                    <a:pt x="4906" y="7686"/>
                  </a:lnTo>
                  <a:cubicBezTo>
                    <a:pt x="5341" y="7686"/>
                    <a:pt x="5693" y="7333"/>
                    <a:pt x="5693" y="6895"/>
                  </a:cubicBezTo>
                  <a:lnTo>
                    <a:pt x="5693" y="4838"/>
                  </a:lnTo>
                  <a:cubicBezTo>
                    <a:pt x="5693" y="3948"/>
                    <a:pt x="5029" y="3210"/>
                    <a:pt x="4174" y="3107"/>
                  </a:cubicBezTo>
                  <a:cubicBezTo>
                    <a:pt x="4300" y="2887"/>
                    <a:pt x="4371" y="2628"/>
                    <a:pt x="4371" y="2355"/>
                  </a:cubicBezTo>
                  <a:lnTo>
                    <a:pt x="4371" y="1532"/>
                  </a:lnTo>
                  <a:cubicBezTo>
                    <a:pt x="4371" y="826"/>
                    <a:pt x="3892" y="197"/>
                    <a:pt x="3204" y="42"/>
                  </a:cubicBezTo>
                  <a:cubicBezTo>
                    <a:pt x="3082" y="14"/>
                    <a:pt x="2962" y="0"/>
                    <a:pt x="2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7"/>
            <p:cNvSpPr/>
            <p:nvPr/>
          </p:nvSpPr>
          <p:spPr>
            <a:xfrm>
              <a:off x="5042650" y="2633125"/>
              <a:ext cx="141475" cy="191925"/>
            </a:xfrm>
            <a:custGeom>
              <a:avLst/>
              <a:gdLst/>
              <a:ahLst/>
              <a:cxnLst/>
              <a:rect l="l" t="t" r="r" b="b"/>
              <a:pathLst>
                <a:path w="5659" h="7677" extrusionOk="0">
                  <a:moveTo>
                    <a:pt x="2837" y="556"/>
                  </a:moveTo>
                  <a:cubicBezTo>
                    <a:pt x="3313" y="556"/>
                    <a:pt x="3707" y="903"/>
                    <a:pt x="3780" y="1358"/>
                  </a:cubicBezTo>
                  <a:lnTo>
                    <a:pt x="1894" y="1358"/>
                  </a:lnTo>
                  <a:cubicBezTo>
                    <a:pt x="1967" y="903"/>
                    <a:pt x="2361" y="556"/>
                    <a:pt x="2837" y="556"/>
                  </a:cubicBezTo>
                  <a:close/>
                  <a:moveTo>
                    <a:pt x="3786" y="1911"/>
                  </a:moveTo>
                  <a:lnTo>
                    <a:pt x="3786" y="2331"/>
                  </a:lnTo>
                  <a:cubicBezTo>
                    <a:pt x="3786" y="2836"/>
                    <a:pt x="3404" y="3268"/>
                    <a:pt x="2905" y="3307"/>
                  </a:cubicBezTo>
                  <a:cubicBezTo>
                    <a:pt x="2879" y="3309"/>
                    <a:pt x="2853" y="3310"/>
                    <a:pt x="2828" y="3310"/>
                  </a:cubicBezTo>
                  <a:cubicBezTo>
                    <a:pt x="2301" y="3310"/>
                    <a:pt x="1876" y="2882"/>
                    <a:pt x="1876" y="2357"/>
                  </a:cubicBezTo>
                  <a:lnTo>
                    <a:pt x="1876" y="1911"/>
                  </a:lnTo>
                  <a:close/>
                  <a:moveTo>
                    <a:pt x="3104" y="3833"/>
                  </a:moveTo>
                  <a:lnTo>
                    <a:pt x="3295" y="5355"/>
                  </a:lnTo>
                  <a:cubicBezTo>
                    <a:pt x="3301" y="5405"/>
                    <a:pt x="3284" y="5449"/>
                    <a:pt x="3245" y="5478"/>
                  </a:cubicBezTo>
                  <a:lnTo>
                    <a:pt x="2837" y="5814"/>
                  </a:lnTo>
                  <a:lnTo>
                    <a:pt x="2426" y="5478"/>
                  </a:lnTo>
                  <a:cubicBezTo>
                    <a:pt x="2390" y="5449"/>
                    <a:pt x="2373" y="5405"/>
                    <a:pt x="2376" y="5355"/>
                  </a:cubicBezTo>
                  <a:lnTo>
                    <a:pt x="2570" y="3833"/>
                  </a:lnTo>
                  <a:cubicBezTo>
                    <a:pt x="2655" y="3847"/>
                    <a:pt x="2743" y="3856"/>
                    <a:pt x="2834" y="3856"/>
                  </a:cubicBezTo>
                  <a:cubicBezTo>
                    <a:pt x="2925" y="3856"/>
                    <a:pt x="3016" y="3847"/>
                    <a:pt x="3104" y="3833"/>
                  </a:cubicBezTo>
                  <a:close/>
                  <a:moveTo>
                    <a:pt x="3951" y="3636"/>
                  </a:moveTo>
                  <a:cubicBezTo>
                    <a:pt x="4609" y="3636"/>
                    <a:pt x="5144" y="4171"/>
                    <a:pt x="5144" y="4829"/>
                  </a:cubicBezTo>
                  <a:lnTo>
                    <a:pt x="5144" y="6886"/>
                  </a:lnTo>
                  <a:cubicBezTo>
                    <a:pt x="5144" y="7018"/>
                    <a:pt x="5038" y="7127"/>
                    <a:pt x="4906" y="7127"/>
                  </a:cubicBezTo>
                  <a:lnTo>
                    <a:pt x="791" y="7127"/>
                  </a:lnTo>
                  <a:cubicBezTo>
                    <a:pt x="659" y="7127"/>
                    <a:pt x="553" y="7018"/>
                    <a:pt x="553" y="6886"/>
                  </a:cubicBezTo>
                  <a:lnTo>
                    <a:pt x="553" y="4829"/>
                  </a:lnTo>
                  <a:cubicBezTo>
                    <a:pt x="553" y="4171"/>
                    <a:pt x="1088" y="3636"/>
                    <a:pt x="1747" y="3636"/>
                  </a:cubicBezTo>
                  <a:lnTo>
                    <a:pt x="2049" y="3636"/>
                  </a:lnTo>
                  <a:lnTo>
                    <a:pt x="1844" y="5287"/>
                  </a:lnTo>
                  <a:cubicBezTo>
                    <a:pt x="1811" y="5526"/>
                    <a:pt x="1905" y="5758"/>
                    <a:pt x="2090" y="5908"/>
                  </a:cubicBezTo>
                  <a:lnTo>
                    <a:pt x="2531" y="6266"/>
                  </a:lnTo>
                  <a:cubicBezTo>
                    <a:pt x="2625" y="6343"/>
                    <a:pt x="2737" y="6378"/>
                    <a:pt x="2849" y="6378"/>
                  </a:cubicBezTo>
                  <a:cubicBezTo>
                    <a:pt x="2960" y="6378"/>
                    <a:pt x="3072" y="6343"/>
                    <a:pt x="3163" y="6266"/>
                  </a:cubicBezTo>
                  <a:lnTo>
                    <a:pt x="3607" y="5908"/>
                  </a:lnTo>
                  <a:cubicBezTo>
                    <a:pt x="3792" y="5758"/>
                    <a:pt x="3883" y="5526"/>
                    <a:pt x="3854" y="5287"/>
                  </a:cubicBezTo>
                  <a:lnTo>
                    <a:pt x="3645" y="3636"/>
                  </a:lnTo>
                  <a:close/>
                  <a:moveTo>
                    <a:pt x="2830" y="0"/>
                  </a:moveTo>
                  <a:cubicBezTo>
                    <a:pt x="1998" y="0"/>
                    <a:pt x="1323" y="676"/>
                    <a:pt x="1323" y="1505"/>
                  </a:cubicBezTo>
                  <a:lnTo>
                    <a:pt x="1323" y="2352"/>
                  </a:lnTo>
                  <a:cubicBezTo>
                    <a:pt x="1323" y="2625"/>
                    <a:pt x="1397" y="2878"/>
                    <a:pt x="1520" y="3098"/>
                  </a:cubicBezTo>
                  <a:cubicBezTo>
                    <a:pt x="665" y="3201"/>
                    <a:pt x="1" y="3939"/>
                    <a:pt x="1" y="4832"/>
                  </a:cubicBezTo>
                  <a:lnTo>
                    <a:pt x="1" y="6889"/>
                  </a:lnTo>
                  <a:cubicBezTo>
                    <a:pt x="1" y="7324"/>
                    <a:pt x="357" y="7677"/>
                    <a:pt x="791" y="7677"/>
                  </a:cubicBezTo>
                  <a:lnTo>
                    <a:pt x="4871" y="7677"/>
                  </a:lnTo>
                  <a:cubicBezTo>
                    <a:pt x="5306" y="7677"/>
                    <a:pt x="5658" y="7324"/>
                    <a:pt x="5658" y="6889"/>
                  </a:cubicBezTo>
                  <a:lnTo>
                    <a:pt x="5658" y="4832"/>
                  </a:lnTo>
                  <a:cubicBezTo>
                    <a:pt x="5658" y="3939"/>
                    <a:pt x="4994" y="3201"/>
                    <a:pt x="4139" y="3098"/>
                  </a:cubicBezTo>
                  <a:cubicBezTo>
                    <a:pt x="4265" y="2878"/>
                    <a:pt x="4336" y="2619"/>
                    <a:pt x="4336" y="2346"/>
                  </a:cubicBezTo>
                  <a:lnTo>
                    <a:pt x="4336" y="1534"/>
                  </a:lnTo>
                  <a:cubicBezTo>
                    <a:pt x="4336" y="735"/>
                    <a:pt x="3725" y="53"/>
                    <a:pt x="2928" y="3"/>
                  </a:cubicBezTo>
                  <a:cubicBezTo>
                    <a:pt x="2895" y="1"/>
                    <a:pt x="2862"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7"/>
            <p:cNvSpPr/>
            <p:nvPr/>
          </p:nvSpPr>
          <p:spPr>
            <a:xfrm>
              <a:off x="4878300" y="2462300"/>
              <a:ext cx="142350" cy="142350"/>
            </a:xfrm>
            <a:custGeom>
              <a:avLst/>
              <a:gdLst/>
              <a:ahLst/>
              <a:cxnLst/>
              <a:rect l="l" t="t" r="r" b="b"/>
              <a:pathLst>
                <a:path w="5694" h="5694" extrusionOk="0">
                  <a:moveTo>
                    <a:pt x="850" y="0"/>
                  </a:moveTo>
                  <a:cubicBezTo>
                    <a:pt x="380" y="0"/>
                    <a:pt x="1" y="380"/>
                    <a:pt x="1" y="850"/>
                  </a:cubicBezTo>
                  <a:lnTo>
                    <a:pt x="1" y="4844"/>
                  </a:lnTo>
                  <a:cubicBezTo>
                    <a:pt x="1" y="5314"/>
                    <a:pt x="380" y="5693"/>
                    <a:pt x="850" y="5693"/>
                  </a:cubicBezTo>
                  <a:lnTo>
                    <a:pt x="4844" y="5693"/>
                  </a:lnTo>
                  <a:cubicBezTo>
                    <a:pt x="5314" y="5693"/>
                    <a:pt x="5693" y="5314"/>
                    <a:pt x="5693" y="4844"/>
                  </a:cubicBezTo>
                  <a:lnTo>
                    <a:pt x="5693" y="850"/>
                  </a:lnTo>
                  <a:cubicBezTo>
                    <a:pt x="5693" y="380"/>
                    <a:pt x="5311" y="0"/>
                    <a:pt x="4844" y="0"/>
                  </a:cubicBezTo>
                  <a:lnTo>
                    <a:pt x="2575" y="0"/>
                  </a:lnTo>
                  <a:cubicBezTo>
                    <a:pt x="2434" y="0"/>
                    <a:pt x="2311" y="100"/>
                    <a:pt x="2293" y="241"/>
                  </a:cubicBezTo>
                  <a:cubicBezTo>
                    <a:pt x="2272" y="409"/>
                    <a:pt x="2402" y="550"/>
                    <a:pt x="2566" y="550"/>
                  </a:cubicBezTo>
                  <a:lnTo>
                    <a:pt x="4844" y="550"/>
                  </a:lnTo>
                  <a:cubicBezTo>
                    <a:pt x="5008" y="550"/>
                    <a:pt x="5144" y="685"/>
                    <a:pt x="5144" y="850"/>
                  </a:cubicBezTo>
                  <a:lnTo>
                    <a:pt x="5144" y="4844"/>
                  </a:lnTo>
                  <a:cubicBezTo>
                    <a:pt x="5144" y="5008"/>
                    <a:pt x="5008" y="5144"/>
                    <a:pt x="4844" y="5144"/>
                  </a:cubicBezTo>
                  <a:lnTo>
                    <a:pt x="850" y="5144"/>
                  </a:lnTo>
                  <a:cubicBezTo>
                    <a:pt x="685" y="5144"/>
                    <a:pt x="550" y="5008"/>
                    <a:pt x="550" y="4844"/>
                  </a:cubicBezTo>
                  <a:lnTo>
                    <a:pt x="550" y="838"/>
                  </a:lnTo>
                  <a:cubicBezTo>
                    <a:pt x="550" y="679"/>
                    <a:pt x="679" y="550"/>
                    <a:pt x="841" y="550"/>
                  </a:cubicBezTo>
                  <a:lnTo>
                    <a:pt x="1300" y="550"/>
                  </a:lnTo>
                  <a:cubicBezTo>
                    <a:pt x="1420" y="550"/>
                    <a:pt x="1529" y="477"/>
                    <a:pt x="1564" y="365"/>
                  </a:cubicBezTo>
                  <a:cubicBezTo>
                    <a:pt x="1623" y="174"/>
                    <a:pt x="1482" y="0"/>
                    <a:pt x="1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7"/>
            <p:cNvSpPr/>
            <p:nvPr/>
          </p:nvSpPr>
          <p:spPr>
            <a:xfrm>
              <a:off x="5206125" y="2462300"/>
              <a:ext cx="142425" cy="142350"/>
            </a:xfrm>
            <a:custGeom>
              <a:avLst/>
              <a:gdLst/>
              <a:ahLst/>
              <a:cxnLst/>
              <a:rect l="l" t="t" r="r" b="b"/>
              <a:pathLst>
                <a:path w="5697" h="5694" extrusionOk="0">
                  <a:moveTo>
                    <a:pt x="4847" y="550"/>
                  </a:moveTo>
                  <a:cubicBezTo>
                    <a:pt x="5012" y="550"/>
                    <a:pt x="5144" y="685"/>
                    <a:pt x="5144" y="850"/>
                  </a:cubicBezTo>
                  <a:lnTo>
                    <a:pt x="5144" y="4844"/>
                  </a:lnTo>
                  <a:cubicBezTo>
                    <a:pt x="5144" y="5008"/>
                    <a:pt x="5012" y="5144"/>
                    <a:pt x="4847" y="5144"/>
                  </a:cubicBezTo>
                  <a:lnTo>
                    <a:pt x="853" y="5144"/>
                  </a:lnTo>
                  <a:cubicBezTo>
                    <a:pt x="686" y="5144"/>
                    <a:pt x="553" y="5008"/>
                    <a:pt x="553" y="4844"/>
                  </a:cubicBezTo>
                  <a:lnTo>
                    <a:pt x="553" y="850"/>
                  </a:lnTo>
                  <a:cubicBezTo>
                    <a:pt x="553" y="685"/>
                    <a:pt x="686" y="550"/>
                    <a:pt x="853" y="550"/>
                  </a:cubicBezTo>
                  <a:close/>
                  <a:moveTo>
                    <a:pt x="853" y="0"/>
                  </a:moveTo>
                  <a:cubicBezTo>
                    <a:pt x="383" y="0"/>
                    <a:pt x="1" y="380"/>
                    <a:pt x="1" y="850"/>
                  </a:cubicBezTo>
                  <a:lnTo>
                    <a:pt x="1" y="4844"/>
                  </a:lnTo>
                  <a:cubicBezTo>
                    <a:pt x="1" y="5314"/>
                    <a:pt x="383" y="5693"/>
                    <a:pt x="853" y="5693"/>
                  </a:cubicBezTo>
                  <a:lnTo>
                    <a:pt x="4847" y="5693"/>
                  </a:lnTo>
                  <a:cubicBezTo>
                    <a:pt x="5315" y="5693"/>
                    <a:pt x="5697" y="5314"/>
                    <a:pt x="5697" y="4844"/>
                  </a:cubicBezTo>
                  <a:lnTo>
                    <a:pt x="5697" y="850"/>
                  </a:lnTo>
                  <a:cubicBezTo>
                    <a:pt x="5697" y="380"/>
                    <a:pt x="5315" y="0"/>
                    <a:pt x="4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7"/>
            <p:cNvSpPr/>
            <p:nvPr/>
          </p:nvSpPr>
          <p:spPr>
            <a:xfrm>
              <a:off x="5042650" y="2462300"/>
              <a:ext cx="142425" cy="142350"/>
            </a:xfrm>
            <a:custGeom>
              <a:avLst/>
              <a:gdLst/>
              <a:ahLst/>
              <a:cxnLst/>
              <a:rect l="l" t="t" r="r" b="b"/>
              <a:pathLst>
                <a:path w="5697" h="5694" extrusionOk="0">
                  <a:moveTo>
                    <a:pt x="4847" y="550"/>
                  </a:moveTo>
                  <a:cubicBezTo>
                    <a:pt x="5012" y="550"/>
                    <a:pt x="5144" y="685"/>
                    <a:pt x="5144" y="850"/>
                  </a:cubicBezTo>
                  <a:lnTo>
                    <a:pt x="5144" y="4847"/>
                  </a:lnTo>
                  <a:lnTo>
                    <a:pt x="5144" y="4850"/>
                  </a:lnTo>
                  <a:cubicBezTo>
                    <a:pt x="5144" y="5011"/>
                    <a:pt x="5012" y="5144"/>
                    <a:pt x="4850" y="5144"/>
                  </a:cubicBezTo>
                  <a:lnTo>
                    <a:pt x="853" y="5144"/>
                  </a:lnTo>
                  <a:cubicBezTo>
                    <a:pt x="686" y="5144"/>
                    <a:pt x="553" y="5008"/>
                    <a:pt x="553" y="4844"/>
                  </a:cubicBezTo>
                  <a:lnTo>
                    <a:pt x="553" y="850"/>
                  </a:lnTo>
                  <a:cubicBezTo>
                    <a:pt x="553" y="685"/>
                    <a:pt x="686" y="550"/>
                    <a:pt x="853" y="550"/>
                  </a:cubicBezTo>
                  <a:close/>
                  <a:moveTo>
                    <a:pt x="853" y="0"/>
                  </a:moveTo>
                  <a:cubicBezTo>
                    <a:pt x="383" y="0"/>
                    <a:pt x="1" y="380"/>
                    <a:pt x="1" y="850"/>
                  </a:cubicBezTo>
                  <a:lnTo>
                    <a:pt x="1" y="4844"/>
                  </a:lnTo>
                  <a:cubicBezTo>
                    <a:pt x="1" y="5314"/>
                    <a:pt x="383" y="5693"/>
                    <a:pt x="853" y="5693"/>
                  </a:cubicBezTo>
                  <a:lnTo>
                    <a:pt x="4847" y="5693"/>
                  </a:lnTo>
                  <a:cubicBezTo>
                    <a:pt x="5314" y="5693"/>
                    <a:pt x="5697" y="5314"/>
                    <a:pt x="5697" y="4844"/>
                  </a:cubicBezTo>
                  <a:lnTo>
                    <a:pt x="5697" y="850"/>
                  </a:lnTo>
                  <a:cubicBezTo>
                    <a:pt x="5697" y="380"/>
                    <a:pt x="5314" y="0"/>
                    <a:pt x="4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a:off x="4914525" y="2498975"/>
              <a:ext cx="70275" cy="68925"/>
            </a:xfrm>
            <a:custGeom>
              <a:avLst/>
              <a:gdLst/>
              <a:ahLst/>
              <a:cxnLst/>
              <a:rect l="l" t="t" r="r" b="b"/>
              <a:pathLst>
                <a:path w="2811" h="2757" extrusionOk="0">
                  <a:moveTo>
                    <a:pt x="302" y="1"/>
                  </a:moveTo>
                  <a:cubicBezTo>
                    <a:pt x="231" y="1"/>
                    <a:pt x="161" y="28"/>
                    <a:pt x="106" y="82"/>
                  </a:cubicBezTo>
                  <a:cubicBezTo>
                    <a:pt x="0" y="191"/>
                    <a:pt x="0" y="364"/>
                    <a:pt x="106" y="473"/>
                  </a:cubicBezTo>
                  <a:lnTo>
                    <a:pt x="1014" y="1378"/>
                  </a:lnTo>
                  <a:lnTo>
                    <a:pt x="106" y="2286"/>
                  </a:lnTo>
                  <a:cubicBezTo>
                    <a:pt x="0" y="2395"/>
                    <a:pt x="0" y="2569"/>
                    <a:pt x="106" y="2677"/>
                  </a:cubicBezTo>
                  <a:cubicBezTo>
                    <a:pt x="162" y="2730"/>
                    <a:pt x="233" y="2757"/>
                    <a:pt x="303" y="2757"/>
                  </a:cubicBezTo>
                  <a:cubicBezTo>
                    <a:pt x="374" y="2757"/>
                    <a:pt x="444" y="2730"/>
                    <a:pt x="497" y="2677"/>
                  </a:cubicBezTo>
                  <a:lnTo>
                    <a:pt x="1405" y="1769"/>
                  </a:lnTo>
                  <a:lnTo>
                    <a:pt x="2310" y="2677"/>
                  </a:lnTo>
                  <a:cubicBezTo>
                    <a:pt x="2366" y="2730"/>
                    <a:pt x="2437" y="2757"/>
                    <a:pt x="2507" y="2757"/>
                  </a:cubicBezTo>
                  <a:cubicBezTo>
                    <a:pt x="2578" y="2757"/>
                    <a:pt x="2648" y="2730"/>
                    <a:pt x="2701" y="2677"/>
                  </a:cubicBezTo>
                  <a:cubicBezTo>
                    <a:pt x="2810" y="2569"/>
                    <a:pt x="2810" y="2395"/>
                    <a:pt x="2701" y="2286"/>
                  </a:cubicBezTo>
                  <a:lnTo>
                    <a:pt x="1793" y="1378"/>
                  </a:lnTo>
                  <a:lnTo>
                    <a:pt x="2701" y="473"/>
                  </a:lnTo>
                  <a:cubicBezTo>
                    <a:pt x="2810" y="364"/>
                    <a:pt x="2810" y="191"/>
                    <a:pt x="2701" y="82"/>
                  </a:cubicBezTo>
                  <a:cubicBezTo>
                    <a:pt x="2647" y="28"/>
                    <a:pt x="2576" y="1"/>
                    <a:pt x="2506" y="1"/>
                  </a:cubicBezTo>
                  <a:cubicBezTo>
                    <a:pt x="2435" y="1"/>
                    <a:pt x="2365" y="28"/>
                    <a:pt x="2310" y="82"/>
                  </a:cubicBezTo>
                  <a:lnTo>
                    <a:pt x="1405" y="990"/>
                  </a:lnTo>
                  <a:lnTo>
                    <a:pt x="497" y="82"/>
                  </a:lnTo>
                  <a:cubicBezTo>
                    <a:pt x="443" y="28"/>
                    <a:pt x="372"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a:off x="5242350" y="2498975"/>
              <a:ext cx="70275" cy="68925"/>
            </a:xfrm>
            <a:custGeom>
              <a:avLst/>
              <a:gdLst/>
              <a:ahLst/>
              <a:cxnLst/>
              <a:rect l="l" t="t" r="r" b="b"/>
              <a:pathLst>
                <a:path w="2811" h="2757" extrusionOk="0">
                  <a:moveTo>
                    <a:pt x="304" y="1"/>
                  </a:moveTo>
                  <a:cubicBezTo>
                    <a:pt x="233" y="1"/>
                    <a:pt x="163" y="28"/>
                    <a:pt x="110" y="82"/>
                  </a:cubicBezTo>
                  <a:cubicBezTo>
                    <a:pt x="1" y="191"/>
                    <a:pt x="1" y="364"/>
                    <a:pt x="110" y="473"/>
                  </a:cubicBezTo>
                  <a:lnTo>
                    <a:pt x="1018" y="1378"/>
                  </a:lnTo>
                  <a:lnTo>
                    <a:pt x="110" y="2286"/>
                  </a:lnTo>
                  <a:cubicBezTo>
                    <a:pt x="1" y="2395"/>
                    <a:pt x="1" y="2569"/>
                    <a:pt x="110" y="2677"/>
                  </a:cubicBezTo>
                  <a:cubicBezTo>
                    <a:pt x="163" y="2730"/>
                    <a:pt x="233" y="2757"/>
                    <a:pt x="304" y="2757"/>
                  </a:cubicBezTo>
                  <a:cubicBezTo>
                    <a:pt x="374" y="2757"/>
                    <a:pt x="445" y="2730"/>
                    <a:pt x="498" y="2677"/>
                  </a:cubicBezTo>
                  <a:lnTo>
                    <a:pt x="1406" y="1769"/>
                  </a:lnTo>
                  <a:lnTo>
                    <a:pt x="2314" y="2677"/>
                  </a:lnTo>
                  <a:cubicBezTo>
                    <a:pt x="2367" y="2730"/>
                    <a:pt x="2437" y="2757"/>
                    <a:pt x="2508" y="2757"/>
                  </a:cubicBezTo>
                  <a:cubicBezTo>
                    <a:pt x="2578" y="2757"/>
                    <a:pt x="2649" y="2730"/>
                    <a:pt x="2702" y="2677"/>
                  </a:cubicBezTo>
                  <a:cubicBezTo>
                    <a:pt x="2810" y="2569"/>
                    <a:pt x="2810" y="2395"/>
                    <a:pt x="2702" y="2286"/>
                  </a:cubicBezTo>
                  <a:lnTo>
                    <a:pt x="1797" y="1378"/>
                  </a:lnTo>
                  <a:lnTo>
                    <a:pt x="2702" y="473"/>
                  </a:lnTo>
                  <a:cubicBezTo>
                    <a:pt x="2810" y="364"/>
                    <a:pt x="2810" y="191"/>
                    <a:pt x="2702" y="82"/>
                  </a:cubicBezTo>
                  <a:lnTo>
                    <a:pt x="2705" y="82"/>
                  </a:lnTo>
                  <a:cubicBezTo>
                    <a:pt x="2650" y="28"/>
                    <a:pt x="2580" y="1"/>
                    <a:pt x="2509" y="1"/>
                  </a:cubicBezTo>
                  <a:cubicBezTo>
                    <a:pt x="2439" y="1"/>
                    <a:pt x="2368" y="28"/>
                    <a:pt x="2314" y="82"/>
                  </a:cubicBezTo>
                  <a:lnTo>
                    <a:pt x="1406" y="990"/>
                  </a:lnTo>
                  <a:lnTo>
                    <a:pt x="498" y="82"/>
                  </a:lnTo>
                  <a:cubicBezTo>
                    <a:pt x="445" y="28"/>
                    <a:pt x="374"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a:off x="5075200" y="2504525"/>
              <a:ext cx="76750" cy="57875"/>
            </a:xfrm>
            <a:custGeom>
              <a:avLst/>
              <a:gdLst/>
              <a:ahLst/>
              <a:cxnLst/>
              <a:rect l="l" t="t" r="r" b="b"/>
              <a:pathLst>
                <a:path w="3070" h="2315" extrusionOk="0">
                  <a:moveTo>
                    <a:pt x="2759" y="1"/>
                  </a:moveTo>
                  <a:cubicBezTo>
                    <a:pt x="2678" y="1"/>
                    <a:pt x="2597" y="37"/>
                    <a:pt x="2543" y="104"/>
                  </a:cubicBezTo>
                  <a:lnTo>
                    <a:pt x="1326" y="1653"/>
                  </a:lnTo>
                  <a:lnTo>
                    <a:pt x="480" y="989"/>
                  </a:lnTo>
                  <a:cubicBezTo>
                    <a:pt x="429" y="949"/>
                    <a:pt x="369" y="930"/>
                    <a:pt x="310" y="930"/>
                  </a:cubicBezTo>
                  <a:cubicBezTo>
                    <a:pt x="229" y="930"/>
                    <a:pt x="149" y="966"/>
                    <a:pt x="95" y="1036"/>
                  </a:cubicBezTo>
                  <a:cubicBezTo>
                    <a:pt x="1" y="1156"/>
                    <a:pt x="21" y="1330"/>
                    <a:pt x="139" y="1424"/>
                  </a:cubicBezTo>
                  <a:lnTo>
                    <a:pt x="1203" y="2255"/>
                  </a:lnTo>
                  <a:cubicBezTo>
                    <a:pt x="1253" y="2294"/>
                    <a:pt x="1312" y="2314"/>
                    <a:pt x="1370" y="2314"/>
                  </a:cubicBezTo>
                  <a:cubicBezTo>
                    <a:pt x="1453" y="2314"/>
                    <a:pt x="1535" y="2279"/>
                    <a:pt x="1588" y="2208"/>
                  </a:cubicBezTo>
                  <a:lnTo>
                    <a:pt x="2975" y="445"/>
                  </a:lnTo>
                  <a:cubicBezTo>
                    <a:pt x="3069" y="328"/>
                    <a:pt x="3048" y="154"/>
                    <a:pt x="2931" y="60"/>
                  </a:cubicBezTo>
                  <a:cubicBezTo>
                    <a:pt x="2880" y="20"/>
                    <a:pt x="2819"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47"/>
          <p:cNvGrpSpPr/>
          <p:nvPr/>
        </p:nvGrpSpPr>
        <p:grpSpPr>
          <a:xfrm>
            <a:off x="3142399" y="2071525"/>
            <a:ext cx="470250" cy="338025"/>
            <a:chOff x="2323225" y="1813825"/>
            <a:chExt cx="470250" cy="338025"/>
          </a:xfrm>
        </p:grpSpPr>
        <p:sp>
          <p:nvSpPr>
            <p:cNvPr id="1161" name="Google Shape;1161;p47"/>
            <p:cNvSpPr/>
            <p:nvPr/>
          </p:nvSpPr>
          <p:spPr>
            <a:xfrm>
              <a:off x="2323225" y="1813825"/>
              <a:ext cx="470250" cy="338025"/>
            </a:xfrm>
            <a:custGeom>
              <a:avLst/>
              <a:gdLst/>
              <a:ahLst/>
              <a:cxnLst/>
              <a:rect l="l" t="t" r="r" b="b"/>
              <a:pathLst>
                <a:path w="18810" h="13521" extrusionOk="0">
                  <a:moveTo>
                    <a:pt x="13634" y="4409"/>
                  </a:moveTo>
                  <a:cubicBezTo>
                    <a:pt x="13813" y="4409"/>
                    <a:pt x="14001" y="4547"/>
                    <a:pt x="14204" y="4694"/>
                  </a:cubicBezTo>
                  <a:cubicBezTo>
                    <a:pt x="14354" y="4803"/>
                    <a:pt x="14507" y="4915"/>
                    <a:pt x="14680" y="4985"/>
                  </a:cubicBezTo>
                  <a:cubicBezTo>
                    <a:pt x="14859" y="5059"/>
                    <a:pt x="15053" y="5091"/>
                    <a:pt x="15241" y="5123"/>
                  </a:cubicBezTo>
                  <a:cubicBezTo>
                    <a:pt x="15482" y="5164"/>
                    <a:pt x="15709" y="5203"/>
                    <a:pt x="15829" y="5320"/>
                  </a:cubicBezTo>
                  <a:cubicBezTo>
                    <a:pt x="15947" y="5438"/>
                    <a:pt x="15985" y="5667"/>
                    <a:pt x="16023" y="5908"/>
                  </a:cubicBezTo>
                  <a:cubicBezTo>
                    <a:pt x="16055" y="6093"/>
                    <a:pt x="16088" y="6287"/>
                    <a:pt x="16161" y="6466"/>
                  </a:cubicBezTo>
                  <a:cubicBezTo>
                    <a:pt x="16235" y="6640"/>
                    <a:pt x="16346" y="6796"/>
                    <a:pt x="16455" y="6945"/>
                  </a:cubicBezTo>
                  <a:cubicBezTo>
                    <a:pt x="16599" y="7145"/>
                    <a:pt x="16737" y="7336"/>
                    <a:pt x="16737" y="7516"/>
                  </a:cubicBezTo>
                  <a:cubicBezTo>
                    <a:pt x="16737" y="7695"/>
                    <a:pt x="16599" y="7886"/>
                    <a:pt x="16455" y="8086"/>
                  </a:cubicBezTo>
                  <a:cubicBezTo>
                    <a:pt x="16346" y="8236"/>
                    <a:pt x="16235" y="8391"/>
                    <a:pt x="16161" y="8562"/>
                  </a:cubicBezTo>
                  <a:cubicBezTo>
                    <a:pt x="16088" y="8744"/>
                    <a:pt x="16055" y="8935"/>
                    <a:pt x="16023" y="9123"/>
                  </a:cubicBezTo>
                  <a:cubicBezTo>
                    <a:pt x="15985" y="9364"/>
                    <a:pt x="15947" y="9593"/>
                    <a:pt x="15829" y="9711"/>
                  </a:cubicBezTo>
                  <a:cubicBezTo>
                    <a:pt x="15709" y="9828"/>
                    <a:pt x="15482" y="9867"/>
                    <a:pt x="15241" y="9908"/>
                  </a:cubicBezTo>
                  <a:cubicBezTo>
                    <a:pt x="15053" y="9937"/>
                    <a:pt x="14859" y="9970"/>
                    <a:pt x="14680" y="10046"/>
                  </a:cubicBezTo>
                  <a:cubicBezTo>
                    <a:pt x="14507" y="10116"/>
                    <a:pt x="14354" y="10228"/>
                    <a:pt x="14204" y="10337"/>
                  </a:cubicBezTo>
                  <a:cubicBezTo>
                    <a:pt x="14001" y="10484"/>
                    <a:pt x="13813" y="10619"/>
                    <a:pt x="13634" y="10619"/>
                  </a:cubicBezTo>
                  <a:cubicBezTo>
                    <a:pt x="13451" y="10619"/>
                    <a:pt x="13263" y="10484"/>
                    <a:pt x="13061" y="10337"/>
                  </a:cubicBezTo>
                  <a:cubicBezTo>
                    <a:pt x="12911" y="10228"/>
                    <a:pt x="12758" y="10116"/>
                    <a:pt x="12585" y="10046"/>
                  </a:cubicBezTo>
                  <a:cubicBezTo>
                    <a:pt x="12405" y="9970"/>
                    <a:pt x="12211" y="9937"/>
                    <a:pt x="12023" y="9908"/>
                  </a:cubicBezTo>
                  <a:cubicBezTo>
                    <a:pt x="11782" y="9867"/>
                    <a:pt x="11556" y="9828"/>
                    <a:pt x="11438" y="9711"/>
                  </a:cubicBezTo>
                  <a:cubicBezTo>
                    <a:pt x="11318" y="9593"/>
                    <a:pt x="11280" y="9364"/>
                    <a:pt x="11241" y="9123"/>
                  </a:cubicBezTo>
                  <a:cubicBezTo>
                    <a:pt x="11209" y="8938"/>
                    <a:pt x="11177" y="8744"/>
                    <a:pt x="11103" y="8562"/>
                  </a:cubicBezTo>
                  <a:cubicBezTo>
                    <a:pt x="11030" y="8391"/>
                    <a:pt x="10918" y="8236"/>
                    <a:pt x="10809" y="8086"/>
                  </a:cubicBezTo>
                  <a:cubicBezTo>
                    <a:pt x="10665" y="7886"/>
                    <a:pt x="10527" y="7695"/>
                    <a:pt x="10527" y="7516"/>
                  </a:cubicBezTo>
                  <a:cubicBezTo>
                    <a:pt x="10527" y="7336"/>
                    <a:pt x="10665" y="7145"/>
                    <a:pt x="10809" y="6945"/>
                  </a:cubicBezTo>
                  <a:cubicBezTo>
                    <a:pt x="10918" y="6796"/>
                    <a:pt x="11030" y="6640"/>
                    <a:pt x="11103" y="6466"/>
                  </a:cubicBezTo>
                  <a:cubicBezTo>
                    <a:pt x="11177" y="6287"/>
                    <a:pt x="11209" y="6093"/>
                    <a:pt x="11241" y="5908"/>
                  </a:cubicBezTo>
                  <a:cubicBezTo>
                    <a:pt x="11280" y="5667"/>
                    <a:pt x="11318" y="5438"/>
                    <a:pt x="11438" y="5320"/>
                  </a:cubicBezTo>
                  <a:cubicBezTo>
                    <a:pt x="11556" y="5203"/>
                    <a:pt x="11782" y="5164"/>
                    <a:pt x="12023" y="5123"/>
                  </a:cubicBezTo>
                  <a:cubicBezTo>
                    <a:pt x="12211" y="5091"/>
                    <a:pt x="12405" y="5059"/>
                    <a:pt x="12585" y="4985"/>
                  </a:cubicBezTo>
                  <a:cubicBezTo>
                    <a:pt x="12758" y="4915"/>
                    <a:pt x="12911" y="4803"/>
                    <a:pt x="13061" y="4694"/>
                  </a:cubicBezTo>
                  <a:cubicBezTo>
                    <a:pt x="13263" y="4547"/>
                    <a:pt x="13451" y="4409"/>
                    <a:pt x="13634" y="4409"/>
                  </a:cubicBezTo>
                  <a:close/>
                  <a:moveTo>
                    <a:pt x="14080" y="11063"/>
                  </a:moveTo>
                  <a:lnTo>
                    <a:pt x="14404" y="12127"/>
                  </a:lnTo>
                  <a:lnTo>
                    <a:pt x="12861" y="12127"/>
                  </a:lnTo>
                  <a:lnTo>
                    <a:pt x="13184" y="11063"/>
                  </a:lnTo>
                  <a:cubicBezTo>
                    <a:pt x="13319" y="11127"/>
                    <a:pt x="13469" y="11172"/>
                    <a:pt x="13631" y="11172"/>
                  </a:cubicBezTo>
                  <a:cubicBezTo>
                    <a:pt x="13795" y="11172"/>
                    <a:pt x="13942" y="11127"/>
                    <a:pt x="14080" y="11063"/>
                  </a:cubicBezTo>
                  <a:close/>
                  <a:moveTo>
                    <a:pt x="11353" y="10305"/>
                  </a:moveTo>
                  <a:cubicBezTo>
                    <a:pt x="11541" y="10384"/>
                    <a:pt x="11744" y="10419"/>
                    <a:pt x="11932" y="10452"/>
                  </a:cubicBezTo>
                  <a:cubicBezTo>
                    <a:pt x="12097" y="10478"/>
                    <a:pt x="12252" y="10504"/>
                    <a:pt x="12373" y="10554"/>
                  </a:cubicBezTo>
                  <a:cubicBezTo>
                    <a:pt x="12476" y="10596"/>
                    <a:pt x="12585" y="10672"/>
                    <a:pt x="12702" y="10757"/>
                  </a:cubicBezTo>
                  <a:lnTo>
                    <a:pt x="12038" y="12944"/>
                  </a:lnTo>
                  <a:lnTo>
                    <a:pt x="12035" y="12944"/>
                  </a:lnTo>
                  <a:lnTo>
                    <a:pt x="10677" y="12529"/>
                  </a:lnTo>
                  <a:lnTo>
                    <a:pt x="11353" y="10305"/>
                  </a:lnTo>
                  <a:close/>
                  <a:moveTo>
                    <a:pt x="15911" y="10305"/>
                  </a:moveTo>
                  <a:lnTo>
                    <a:pt x="16587" y="12529"/>
                  </a:lnTo>
                  <a:lnTo>
                    <a:pt x="15227" y="12944"/>
                  </a:lnTo>
                  <a:lnTo>
                    <a:pt x="14562" y="10757"/>
                  </a:lnTo>
                  <a:cubicBezTo>
                    <a:pt x="14677" y="10672"/>
                    <a:pt x="14789" y="10596"/>
                    <a:pt x="14892" y="10554"/>
                  </a:cubicBezTo>
                  <a:cubicBezTo>
                    <a:pt x="15012" y="10504"/>
                    <a:pt x="15168" y="10478"/>
                    <a:pt x="15329" y="10452"/>
                  </a:cubicBezTo>
                  <a:cubicBezTo>
                    <a:pt x="15520" y="10419"/>
                    <a:pt x="15723" y="10384"/>
                    <a:pt x="15911" y="10305"/>
                  </a:cubicBezTo>
                  <a:close/>
                  <a:moveTo>
                    <a:pt x="18351" y="1"/>
                  </a:moveTo>
                  <a:lnTo>
                    <a:pt x="18354" y="4"/>
                  </a:lnTo>
                  <a:lnTo>
                    <a:pt x="16423" y="4"/>
                  </a:lnTo>
                  <a:cubicBezTo>
                    <a:pt x="16282" y="4"/>
                    <a:pt x="16155" y="104"/>
                    <a:pt x="16138" y="245"/>
                  </a:cubicBezTo>
                  <a:cubicBezTo>
                    <a:pt x="16117" y="409"/>
                    <a:pt x="16246" y="553"/>
                    <a:pt x="16411" y="553"/>
                  </a:cubicBezTo>
                  <a:lnTo>
                    <a:pt x="18260" y="553"/>
                  </a:lnTo>
                  <a:lnTo>
                    <a:pt x="18260" y="12127"/>
                  </a:lnTo>
                  <a:lnTo>
                    <a:pt x="17040" y="12127"/>
                  </a:lnTo>
                  <a:lnTo>
                    <a:pt x="16364" y="9905"/>
                  </a:lnTo>
                  <a:cubicBezTo>
                    <a:pt x="16487" y="9690"/>
                    <a:pt x="16529" y="9441"/>
                    <a:pt x="16567" y="9214"/>
                  </a:cubicBezTo>
                  <a:cubicBezTo>
                    <a:pt x="16593" y="9050"/>
                    <a:pt x="16620" y="8894"/>
                    <a:pt x="16670" y="8773"/>
                  </a:cubicBezTo>
                  <a:cubicBezTo>
                    <a:pt x="16717" y="8662"/>
                    <a:pt x="16805" y="8538"/>
                    <a:pt x="16899" y="8409"/>
                  </a:cubicBezTo>
                  <a:cubicBezTo>
                    <a:pt x="17081" y="8156"/>
                    <a:pt x="17287" y="7874"/>
                    <a:pt x="17287" y="7516"/>
                  </a:cubicBezTo>
                  <a:cubicBezTo>
                    <a:pt x="17287" y="7157"/>
                    <a:pt x="17081" y="6872"/>
                    <a:pt x="16899" y="6619"/>
                  </a:cubicBezTo>
                  <a:cubicBezTo>
                    <a:pt x="16805" y="6490"/>
                    <a:pt x="16717" y="6369"/>
                    <a:pt x="16670" y="6255"/>
                  </a:cubicBezTo>
                  <a:cubicBezTo>
                    <a:pt x="16620" y="6134"/>
                    <a:pt x="16593" y="5979"/>
                    <a:pt x="16567" y="5814"/>
                  </a:cubicBezTo>
                  <a:cubicBezTo>
                    <a:pt x="16517" y="5514"/>
                    <a:pt x="16458" y="5173"/>
                    <a:pt x="16217" y="4929"/>
                  </a:cubicBezTo>
                  <a:cubicBezTo>
                    <a:pt x="15973" y="4685"/>
                    <a:pt x="15632" y="4630"/>
                    <a:pt x="15329" y="4580"/>
                  </a:cubicBezTo>
                  <a:cubicBezTo>
                    <a:pt x="15165" y="4550"/>
                    <a:pt x="15012" y="4527"/>
                    <a:pt x="14889" y="4474"/>
                  </a:cubicBezTo>
                  <a:cubicBezTo>
                    <a:pt x="14777" y="4430"/>
                    <a:pt x="14654" y="4339"/>
                    <a:pt x="14524" y="4248"/>
                  </a:cubicBezTo>
                  <a:cubicBezTo>
                    <a:pt x="14274" y="4065"/>
                    <a:pt x="13989" y="3860"/>
                    <a:pt x="13631" y="3860"/>
                  </a:cubicBezTo>
                  <a:cubicBezTo>
                    <a:pt x="13272" y="3860"/>
                    <a:pt x="12987" y="4065"/>
                    <a:pt x="12737" y="4248"/>
                  </a:cubicBezTo>
                  <a:cubicBezTo>
                    <a:pt x="12608" y="4339"/>
                    <a:pt x="12485" y="4430"/>
                    <a:pt x="12373" y="4474"/>
                  </a:cubicBezTo>
                  <a:cubicBezTo>
                    <a:pt x="12249" y="4527"/>
                    <a:pt x="12097" y="4550"/>
                    <a:pt x="11932" y="4580"/>
                  </a:cubicBezTo>
                  <a:cubicBezTo>
                    <a:pt x="11632" y="4630"/>
                    <a:pt x="11288" y="4685"/>
                    <a:pt x="11047" y="4929"/>
                  </a:cubicBezTo>
                  <a:cubicBezTo>
                    <a:pt x="10804" y="5173"/>
                    <a:pt x="10745" y="5514"/>
                    <a:pt x="10695" y="5814"/>
                  </a:cubicBezTo>
                  <a:cubicBezTo>
                    <a:pt x="10668" y="5979"/>
                    <a:pt x="10642" y="6134"/>
                    <a:pt x="10592" y="6255"/>
                  </a:cubicBezTo>
                  <a:cubicBezTo>
                    <a:pt x="10545" y="6369"/>
                    <a:pt x="10457" y="6490"/>
                    <a:pt x="10363" y="6619"/>
                  </a:cubicBezTo>
                  <a:cubicBezTo>
                    <a:pt x="10180" y="6872"/>
                    <a:pt x="9975" y="7154"/>
                    <a:pt x="9975" y="7513"/>
                  </a:cubicBezTo>
                  <a:cubicBezTo>
                    <a:pt x="9975" y="7871"/>
                    <a:pt x="10180" y="8156"/>
                    <a:pt x="10363" y="8409"/>
                  </a:cubicBezTo>
                  <a:cubicBezTo>
                    <a:pt x="10457" y="8538"/>
                    <a:pt x="10545" y="8659"/>
                    <a:pt x="10592" y="8773"/>
                  </a:cubicBezTo>
                  <a:cubicBezTo>
                    <a:pt x="10642" y="8894"/>
                    <a:pt x="10668" y="9050"/>
                    <a:pt x="10695" y="9214"/>
                  </a:cubicBezTo>
                  <a:cubicBezTo>
                    <a:pt x="10733" y="9441"/>
                    <a:pt x="10774" y="9690"/>
                    <a:pt x="10898" y="9905"/>
                  </a:cubicBezTo>
                  <a:lnTo>
                    <a:pt x="10222" y="12124"/>
                  </a:lnTo>
                  <a:lnTo>
                    <a:pt x="553" y="12124"/>
                  </a:lnTo>
                  <a:lnTo>
                    <a:pt x="553" y="10972"/>
                  </a:lnTo>
                  <a:cubicBezTo>
                    <a:pt x="553" y="10831"/>
                    <a:pt x="453" y="10704"/>
                    <a:pt x="312" y="10687"/>
                  </a:cubicBezTo>
                  <a:cubicBezTo>
                    <a:pt x="301" y="10686"/>
                    <a:pt x="291" y="10685"/>
                    <a:pt x="281" y="10685"/>
                  </a:cubicBezTo>
                  <a:cubicBezTo>
                    <a:pt x="127" y="10685"/>
                    <a:pt x="0" y="10808"/>
                    <a:pt x="0" y="10963"/>
                  </a:cubicBezTo>
                  <a:lnTo>
                    <a:pt x="0" y="12218"/>
                  </a:lnTo>
                  <a:cubicBezTo>
                    <a:pt x="0" y="12471"/>
                    <a:pt x="206" y="12676"/>
                    <a:pt x="462" y="12676"/>
                  </a:cubicBezTo>
                  <a:lnTo>
                    <a:pt x="10104" y="12676"/>
                  </a:lnTo>
                  <a:cubicBezTo>
                    <a:pt x="10113" y="12723"/>
                    <a:pt x="10128" y="12767"/>
                    <a:pt x="10148" y="12811"/>
                  </a:cubicBezTo>
                  <a:cubicBezTo>
                    <a:pt x="10204" y="12914"/>
                    <a:pt x="10298" y="12991"/>
                    <a:pt x="10410" y="13026"/>
                  </a:cubicBezTo>
                  <a:lnTo>
                    <a:pt x="11979" y="13502"/>
                  </a:lnTo>
                  <a:cubicBezTo>
                    <a:pt x="12021" y="13515"/>
                    <a:pt x="12063" y="13521"/>
                    <a:pt x="12105" y="13521"/>
                  </a:cubicBezTo>
                  <a:cubicBezTo>
                    <a:pt x="12296" y="13521"/>
                    <a:pt x="12474" y="13396"/>
                    <a:pt x="12532" y="13208"/>
                  </a:cubicBezTo>
                  <a:lnTo>
                    <a:pt x="12693" y="12676"/>
                  </a:lnTo>
                  <a:lnTo>
                    <a:pt x="14568" y="12676"/>
                  </a:lnTo>
                  <a:cubicBezTo>
                    <a:pt x="14568" y="12676"/>
                    <a:pt x="14730" y="13208"/>
                    <a:pt x="14730" y="13208"/>
                  </a:cubicBezTo>
                  <a:cubicBezTo>
                    <a:pt x="14788" y="13397"/>
                    <a:pt x="14969" y="13520"/>
                    <a:pt x="15158" y="13520"/>
                  </a:cubicBezTo>
                  <a:cubicBezTo>
                    <a:pt x="15198" y="13520"/>
                    <a:pt x="15239" y="13514"/>
                    <a:pt x="15279" y="13502"/>
                  </a:cubicBezTo>
                  <a:cubicBezTo>
                    <a:pt x="15279" y="13502"/>
                    <a:pt x="16849" y="13026"/>
                    <a:pt x="16852" y="13023"/>
                  </a:cubicBezTo>
                  <a:cubicBezTo>
                    <a:pt x="17008" y="12976"/>
                    <a:pt x="17131" y="12838"/>
                    <a:pt x="17157" y="12676"/>
                  </a:cubicBezTo>
                  <a:lnTo>
                    <a:pt x="18351" y="12676"/>
                  </a:lnTo>
                  <a:cubicBezTo>
                    <a:pt x="18603" y="12676"/>
                    <a:pt x="18809" y="12471"/>
                    <a:pt x="18809" y="12215"/>
                  </a:cubicBezTo>
                  <a:lnTo>
                    <a:pt x="18809" y="459"/>
                  </a:lnTo>
                  <a:cubicBezTo>
                    <a:pt x="18809" y="207"/>
                    <a:pt x="18603" y="1"/>
                    <a:pt x="18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7"/>
            <p:cNvSpPr/>
            <p:nvPr/>
          </p:nvSpPr>
          <p:spPr>
            <a:xfrm>
              <a:off x="2323300" y="1813900"/>
              <a:ext cx="384650" cy="248450"/>
            </a:xfrm>
            <a:custGeom>
              <a:avLst/>
              <a:gdLst/>
              <a:ahLst/>
              <a:cxnLst/>
              <a:rect l="l" t="t" r="r" b="b"/>
              <a:pathLst>
                <a:path w="15386" h="9938" extrusionOk="0">
                  <a:moveTo>
                    <a:pt x="459" y="1"/>
                  </a:moveTo>
                  <a:cubicBezTo>
                    <a:pt x="206" y="1"/>
                    <a:pt x="0" y="206"/>
                    <a:pt x="0" y="459"/>
                  </a:cubicBezTo>
                  <a:lnTo>
                    <a:pt x="0" y="9661"/>
                  </a:lnTo>
                  <a:cubicBezTo>
                    <a:pt x="0" y="9814"/>
                    <a:pt x="123" y="9937"/>
                    <a:pt x="276" y="9937"/>
                  </a:cubicBezTo>
                  <a:cubicBezTo>
                    <a:pt x="426" y="9937"/>
                    <a:pt x="550" y="9814"/>
                    <a:pt x="550" y="9661"/>
                  </a:cubicBezTo>
                  <a:lnTo>
                    <a:pt x="550" y="550"/>
                  </a:lnTo>
                  <a:lnTo>
                    <a:pt x="15109" y="550"/>
                  </a:lnTo>
                  <a:cubicBezTo>
                    <a:pt x="15262" y="550"/>
                    <a:pt x="15385" y="427"/>
                    <a:pt x="15385" y="274"/>
                  </a:cubicBezTo>
                  <a:cubicBezTo>
                    <a:pt x="15385" y="124"/>
                    <a:pt x="15262" y="1"/>
                    <a:pt x="15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7"/>
            <p:cNvSpPr/>
            <p:nvPr/>
          </p:nvSpPr>
          <p:spPr>
            <a:xfrm>
              <a:off x="2387500" y="1925000"/>
              <a:ext cx="73350" cy="13825"/>
            </a:xfrm>
            <a:custGeom>
              <a:avLst/>
              <a:gdLst/>
              <a:ahLst/>
              <a:cxnLst/>
              <a:rect l="l" t="t" r="r" b="b"/>
              <a:pathLst>
                <a:path w="2934" h="553" extrusionOk="0">
                  <a:moveTo>
                    <a:pt x="303" y="0"/>
                  </a:moveTo>
                  <a:cubicBezTo>
                    <a:pt x="162" y="0"/>
                    <a:pt x="39" y="100"/>
                    <a:pt x="21" y="241"/>
                  </a:cubicBezTo>
                  <a:cubicBezTo>
                    <a:pt x="1" y="409"/>
                    <a:pt x="130" y="553"/>
                    <a:pt x="295" y="553"/>
                  </a:cubicBezTo>
                  <a:lnTo>
                    <a:pt x="2628" y="553"/>
                  </a:lnTo>
                  <a:cubicBezTo>
                    <a:pt x="2769" y="553"/>
                    <a:pt x="2895" y="450"/>
                    <a:pt x="2913" y="312"/>
                  </a:cubicBezTo>
                  <a:cubicBezTo>
                    <a:pt x="2934" y="144"/>
                    <a:pt x="2801"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7"/>
            <p:cNvSpPr/>
            <p:nvPr/>
          </p:nvSpPr>
          <p:spPr>
            <a:xfrm>
              <a:off x="2387500" y="1952550"/>
              <a:ext cx="142775" cy="13825"/>
            </a:xfrm>
            <a:custGeom>
              <a:avLst/>
              <a:gdLst/>
              <a:ahLst/>
              <a:cxnLst/>
              <a:rect l="l" t="t" r="r" b="b"/>
              <a:pathLst>
                <a:path w="5711" h="553" extrusionOk="0">
                  <a:moveTo>
                    <a:pt x="303" y="0"/>
                  </a:moveTo>
                  <a:cubicBezTo>
                    <a:pt x="162" y="0"/>
                    <a:pt x="39" y="100"/>
                    <a:pt x="21" y="241"/>
                  </a:cubicBezTo>
                  <a:cubicBezTo>
                    <a:pt x="1" y="409"/>
                    <a:pt x="130" y="553"/>
                    <a:pt x="295" y="553"/>
                  </a:cubicBezTo>
                  <a:lnTo>
                    <a:pt x="5408" y="553"/>
                  </a:lnTo>
                  <a:cubicBezTo>
                    <a:pt x="5549" y="553"/>
                    <a:pt x="5676" y="450"/>
                    <a:pt x="5690" y="312"/>
                  </a:cubicBezTo>
                  <a:cubicBezTo>
                    <a:pt x="5711" y="144"/>
                    <a:pt x="5582" y="0"/>
                    <a:pt x="5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7"/>
            <p:cNvSpPr/>
            <p:nvPr/>
          </p:nvSpPr>
          <p:spPr>
            <a:xfrm>
              <a:off x="2387500" y="1980100"/>
              <a:ext cx="142775" cy="13850"/>
            </a:xfrm>
            <a:custGeom>
              <a:avLst/>
              <a:gdLst/>
              <a:ahLst/>
              <a:cxnLst/>
              <a:rect l="l" t="t" r="r" b="b"/>
              <a:pathLst>
                <a:path w="5711" h="554" extrusionOk="0">
                  <a:moveTo>
                    <a:pt x="303" y="1"/>
                  </a:moveTo>
                  <a:cubicBezTo>
                    <a:pt x="162" y="1"/>
                    <a:pt x="39" y="100"/>
                    <a:pt x="21" y="242"/>
                  </a:cubicBezTo>
                  <a:cubicBezTo>
                    <a:pt x="1" y="409"/>
                    <a:pt x="130" y="553"/>
                    <a:pt x="295" y="553"/>
                  </a:cubicBezTo>
                  <a:lnTo>
                    <a:pt x="5408" y="553"/>
                  </a:lnTo>
                  <a:cubicBezTo>
                    <a:pt x="5549" y="553"/>
                    <a:pt x="5676" y="450"/>
                    <a:pt x="5690" y="312"/>
                  </a:cubicBezTo>
                  <a:cubicBezTo>
                    <a:pt x="5711" y="145"/>
                    <a:pt x="5582" y="1"/>
                    <a:pt x="5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7"/>
            <p:cNvSpPr/>
            <p:nvPr/>
          </p:nvSpPr>
          <p:spPr>
            <a:xfrm>
              <a:off x="2387500" y="2007650"/>
              <a:ext cx="108475" cy="13850"/>
            </a:xfrm>
            <a:custGeom>
              <a:avLst/>
              <a:gdLst/>
              <a:ahLst/>
              <a:cxnLst/>
              <a:rect l="l" t="t" r="r" b="b"/>
              <a:pathLst>
                <a:path w="4339" h="554" extrusionOk="0">
                  <a:moveTo>
                    <a:pt x="303" y="1"/>
                  </a:moveTo>
                  <a:cubicBezTo>
                    <a:pt x="162" y="1"/>
                    <a:pt x="39" y="101"/>
                    <a:pt x="21" y="242"/>
                  </a:cubicBezTo>
                  <a:cubicBezTo>
                    <a:pt x="1" y="409"/>
                    <a:pt x="130" y="553"/>
                    <a:pt x="295" y="553"/>
                  </a:cubicBezTo>
                  <a:lnTo>
                    <a:pt x="4033" y="553"/>
                  </a:lnTo>
                  <a:cubicBezTo>
                    <a:pt x="4174" y="553"/>
                    <a:pt x="4300" y="450"/>
                    <a:pt x="4318" y="312"/>
                  </a:cubicBezTo>
                  <a:cubicBezTo>
                    <a:pt x="4338" y="145"/>
                    <a:pt x="4206" y="1"/>
                    <a:pt x="4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7"/>
            <p:cNvSpPr/>
            <p:nvPr/>
          </p:nvSpPr>
          <p:spPr>
            <a:xfrm>
              <a:off x="2419675" y="1841450"/>
              <a:ext cx="278350" cy="48675"/>
            </a:xfrm>
            <a:custGeom>
              <a:avLst/>
              <a:gdLst/>
              <a:ahLst/>
              <a:cxnLst/>
              <a:rect l="l" t="t" r="r" b="b"/>
              <a:pathLst>
                <a:path w="11134" h="1947" extrusionOk="0">
                  <a:moveTo>
                    <a:pt x="10487" y="550"/>
                  </a:moveTo>
                  <a:cubicBezTo>
                    <a:pt x="10540" y="550"/>
                    <a:pt x="10581" y="595"/>
                    <a:pt x="10581" y="644"/>
                  </a:cubicBezTo>
                  <a:lnTo>
                    <a:pt x="10581" y="1300"/>
                  </a:lnTo>
                  <a:cubicBezTo>
                    <a:pt x="10581" y="1353"/>
                    <a:pt x="10540" y="1397"/>
                    <a:pt x="10487" y="1397"/>
                  </a:cubicBezTo>
                  <a:lnTo>
                    <a:pt x="647" y="1397"/>
                  </a:lnTo>
                  <a:cubicBezTo>
                    <a:pt x="595" y="1397"/>
                    <a:pt x="553" y="1353"/>
                    <a:pt x="553" y="1300"/>
                  </a:cubicBezTo>
                  <a:lnTo>
                    <a:pt x="553" y="644"/>
                  </a:lnTo>
                  <a:cubicBezTo>
                    <a:pt x="553" y="595"/>
                    <a:pt x="595" y="550"/>
                    <a:pt x="647" y="550"/>
                  </a:cubicBezTo>
                  <a:close/>
                  <a:moveTo>
                    <a:pt x="647" y="1"/>
                  </a:moveTo>
                  <a:cubicBezTo>
                    <a:pt x="292" y="1"/>
                    <a:pt x="1" y="289"/>
                    <a:pt x="1" y="644"/>
                  </a:cubicBezTo>
                  <a:lnTo>
                    <a:pt x="1" y="1300"/>
                  </a:lnTo>
                  <a:cubicBezTo>
                    <a:pt x="1" y="1658"/>
                    <a:pt x="292" y="1946"/>
                    <a:pt x="647" y="1946"/>
                  </a:cubicBezTo>
                  <a:lnTo>
                    <a:pt x="10487" y="1946"/>
                  </a:lnTo>
                  <a:cubicBezTo>
                    <a:pt x="10843" y="1946"/>
                    <a:pt x="11133" y="1655"/>
                    <a:pt x="11133" y="1300"/>
                  </a:cubicBezTo>
                  <a:lnTo>
                    <a:pt x="11133" y="644"/>
                  </a:lnTo>
                  <a:cubicBezTo>
                    <a:pt x="11133" y="289"/>
                    <a:pt x="10843" y="1"/>
                    <a:pt x="10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7"/>
            <p:cNvSpPr/>
            <p:nvPr/>
          </p:nvSpPr>
          <p:spPr>
            <a:xfrm>
              <a:off x="2379275" y="2052700"/>
              <a:ext cx="158950" cy="50500"/>
            </a:xfrm>
            <a:custGeom>
              <a:avLst/>
              <a:gdLst/>
              <a:ahLst/>
              <a:cxnLst/>
              <a:rect l="l" t="t" r="r" b="b"/>
              <a:pathLst>
                <a:path w="6358" h="2020" extrusionOk="0">
                  <a:moveTo>
                    <a:pt x="5805" y="550"/>
                  </a:moveTo>
                  <a:lnTo>
                    <a:pt x="5805" y="1470"/>
                  </a:lnTo>
                  <a:lnTo>
                    <a:pt x="553" y="1470"/>
                  </a:lnTo>
                  <a:lnTo>
                    <a:pt x="553" y="550"/>
                  </a:lnTo>
                  <a:close/>
                  <a:moveTo>
                    <a:pt x="488" y="0"/>
                  </a:moveTo>
                  <a:cubicBezTo>
                    <a:pt x="221" y="0"/>
                    <a:pt x="0" y="218"/>
                    <a:pt x="0" y="485"/>
                  </a:cubicBezTo>
                  <a:lnTo>
                    <a:pt x="0" y="1534"/>
                  </a:lnTo>
                  <a:cubicBezTo>
                    <a:pt x="0" y="1802"/>
                    <a:pt x="218" y="2019"/>
                    <a:pt x="488" y="2019"/>
                  </a:cubicBezTo>
                  <a:lnTo>
                    <a:pt x="5870" y="2019"/>
                  </a:lnTo>
                  <a:cubicBezTo>
                    <a:pt x="6140" y="2019"/>
                    <a:pt x="6357" y="1802"/>
                    <a:pt x="6357" y="1534"/>
                  </a:cubicBezTo>
                  <a:lnTo>
                    <a:pt x="6357" y="485"/>
                  </a:lnTo>
                  <a:cubicBezTo>
                    <a:pt x="6357" y="218"/>
                    <a:pt x="6140" y="0"/>
                    <a:pt x="5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7"/>
            <p:cNvSpPr/>
            <p:nvPr/>
          </p:nvSpPr>
          <p:spPr>
            <a:xfrm>
              <a:off x="2611675" y="1949325"/>
              <a:ext cx="104725" cy="104725"/>
            </a:xfrm>
            <a:custGeom>
              <a:avLst/>
              <a:gdLst/>
              <a:ahLst/>
              <a:cxnLst/>
              <a:rect l="l" t="t" r="r" b="b"/>
              <a:pathLst>
                <a:path w="4189" h="4189" extrusionOk="0">
                  <a:moveTo>
                    <a:pt x="2093" y="553"/>
                  </a:moveTo>
                  <a:cubicBezTo>
                    <a:pt x="2945" y="553"/>
                    <a:pt x="3636" y="1243"/>
                    <a:pt x="3636" y="2096"/>
                  </a:cubicBezTo>
                  <a:cubicBezTo>
                    <a:pt x="3636" y="2945"/>
                    <a:pt x="2945" y="3638"/>
                    <a:pt x="2093" y="3638"/>
                  </a:cubicBezTo>
                  <a:cubicBezTo>
                    <a:pt x="1243" y="3638"/>
                    <a:pt x="550" y="2945"/>
                    <a:pt x="550" y="2096"/>
                  </a:cubicBezTo>
                  <a:cubicBezTo>
                    <a:pt x="550" y="1243"/>
                    <a:pt x="1243" y="553"/>
                    <a:pt x="2093" y="553"/>
                  </a:cubicBezTo>
                  <a:close/>
                  <a:moveTo>
                    <a:pt x="2093" y="0"/>
                  </a:moveTo>
                  <a:cubicBezTo>
                    <a:pt x="938" y="0"/>
                    <a:pt x="0" y="941"/>
                    <a:pt x="0" y="2096"/>
                  </a:cubicBezTo>
                  <a:cubicBezTo>
                    <a:pt x="0" y="3251"/>
                    <a:pt x="938" y="4188"/>
                    <a:pt x="2093" y="4188"/>
                  </a:cubicBezTo>
                  <a:cubicBezTo>
                    <a:pt x="3248" y="4188"/>
                    <a:pt x="4188" y="3251"/>
                    <a:pt x="4188" y="2096"/>
                  </a:cubicBezTo>
                  <a:cubicBezTo>
                    <a:pt x="4188" y="941"/>
                    <a:pt x="3248" y="0"/>
                    <a:pt x="2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46"/>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IMPACT DES OSC SUR LA LUTTE CONTRE LA CORRUPTION</a:t>
            </a:r>
            <a:endParaRPr sz="2000" dirty="0"/>
          </a:p>
        </p:txBody>
      </p:sp>
      <p:sp>
        <p:nvSpPr>
          <p:cNvPr id="1097" name="Google Shape;1097;p46"/>
          <p:cNvSpPr txBox="1">
            <a:spLocks noGrp="1"/>
          </p:cNvSpPr>
          <p:nvPr>
            <p:ph type="subTitle" idx="1"/>
          </p:nvPr>
        </p:nvSpPr>
        <p:spPr>
          <a:xfrm>
            <a:off x="1213287" y="2933977"/>
            <a:ext cx="2866500" cy="14339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600" dirty="0">
                <a:effectLst/>
                <a:latin typeface="Aptos" panose="020B0004020202020204" pitchFamily="34" charset="0"/>
                <a:ea typeface="Aptos" panose="020B0004020202020204" pitchFamily="34" charset="0"/>
                <a:cs typeface="Times New Roman" panose="02020603050405020304" pitchFamily="18" charset="0"/>
              </a:rPr>
              <a:t>Quand des OSC favorisent inconsciemment la corruption par manque de transparence, de gouvernance interne, ou par des partenariats douteux</a:t>
            </a:r>
            <a:endParaRPr sz="1600" dirty="0"/>
          </a:p>
        </p:txBody>
      </p:sp>
      <p:sp>
        <p:nvSpPr>
          <p:cNvPr id="1098" name="Google Shape;1098;p46"/>
          <p:cNvSpPr txBox="1">
            <a:spLocks noGrp="1"/>
          </p:cNvSpPr>
          <p:nvPr>
            <p:ph type="subTitle" idx="2"/>
          </p:nvPr>
        </p:nvSpPr>
        <p:spPr>
          <a:xfrm>
            <a:off x="5064162" y="2933977"/>
            <a:ext cx="2866500" cy="126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800" dirty="0">
                <a:effectLst/>
                <a:latin typeface="Aptos" panose="020B0004020202020204" pitchFamily="34" charset="0"/>
                <a:ea typeface="Aptos" panose="020B0004020202020204" pitchFamily="34" charset="0"/>
                <a:cs typeface="Times New Roman" panose="02020603050405020304" pitchFamily="18" charset="0"/>
              </a:rPr>
              <a:t>OSC en tant qu'agents de lutte contre la corruption : Surveillance, Plaidoyer, Education</a:t>
            </a:r>
            <a:endParaRPr dirty="0"/>
          </a:p>
        </p:txBody>
      </p:sp>
      <p:sp>
        <p:nvSpPr>
          <p:cNvPr id="1099" name="Google Shape;1099;p46"/>
          <p:cNvSpPr txBox="1">
            <a:spLocks noGrp="1"/>
          </p:cNvSpPr>
          <p:nvPr>
            <p:ph type="subTitle" idx="3"/>
          </p:nvPr>
        </p:nvSpPr>
        <p:spPr>
          <a:xfrm>
            <a:off x="1213287" y="2664675"/>
            <a:ext cx="2866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Inaction/</a:t>
            </a:r>
            <a:r>
              <a:rPr lang="en" dirty="0" err="1"/>
              <a:t>Passivité</a:t>
            </a:r>
            <a:endParaRPr dirty="0"/>
          </a:p>
        </p:txBody>
      </p:sp>
      <p:sp>
        <p:nvSpPr>
          <p:cNvPr id="1100" name="Google Shape;1100;p46"/>
          <p:cNvSpPr txBox="1">
            <a:spLocks noGrp="1"/>
          </p:cNvSpPr>
          <p:nvPr>
            <p:ph type="subTitle" idx="4"/>
          </p:nvPr>
        </p:nvSpPr>
        <p:spPr>
          <a:xfrm>
            <a:off x="5064153" y="2664675"/>
            <a:ext cx="2866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Action/</a:t>
            </a:r>
            <a:r>
              <a:rPr lang="en" dirty="0" err="1"/>
              <a:t>Positivité</a:t>
            </a:r>
            <a:endParaRPr dirty="0"/>
          </a:p>
        </p:txBody>
      </p:sp>
      <p:sp>
        <p:nvSpPr>
          <p:cNvPr id="1101" name="Google Shape;1101;p46"/>
          <p:cNvSpPr/>
          <p:nvPr/>
        </p:nvSpPr>
        <p:spPr>
          <a:xfrm>
            <a:off x="1314875" y="1665682"/>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1102" name="Google Shape;1102;p46"/>
          <p:cNvSpPr/>
          <p:nvPr/>
        </p:nvSpPr>
        <p:spPr>
          <a:xfrm>
            <a:off x="5155925" y="1665682"/>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grpSp>
        <p:nvGrpSpPr>
          <p:cNvPr id="1103" name="Google Shape;1103;p46"/>
          <p:cNvGrpSpPr/>
          <p:nvPr/>
        </p:nvGrpSpPr>
        <p:grpSpPr>
          <a:xfrm>
            <a:off x="5344788" y="1855063"/>
            <a:ext cx="471275" cy="470250"/>
            <a:chOff x="6203375" y="3953775"/>
            <a:chExt cx="471275" cy="470250"/>
          </a:xfrm>
        </p:grpSpPr>
        <p:sp>
          <p:nvSpPr>
            <p:cNvPr id="1104" name="Google Shape;1104;p46"/>
            <p:cNvSpPr/>
            <p:nvPr/>
          </p:nvSpPr>
          <p:spPr>
            <a:xfrm>
              <a:off x="6393375" y="4004425"/>
              <a:ext cx="34275" cy="71200"/>
            </a:xfrm>
            <a:custGeom>
              <a:avLst/>
              <a:gdLst/>
              <a:ahLst/>
              <a:cxnLst/>
              <a:rect l="l" t="t" r="r" b="b"/>
              <a:pathLst>
                <a:path w="1371" h="2848" extrusionOk="0">
                  <a:moveTo>
                    <a:pt x="1095" y="1"/>
                  </a:moveTo>
                  <a:cubicBezTo>
                    <a:pt x="943" y="1"/>
                    <a:pt x="821" y="126"/>
                    <a:pt x="821" y="276"/>
                  </a:cubicBezTo>
                  <a:lnTo>
                    <a:pt x="821" y="2113"/>
                  </a:lnTo>
                  <a:cubicBezTo>
                    <a:pt x="821" y="2183"/>
                    <a:pt x="783" y="2248"/>
                    <a:pt x="727" y="2280"/>
                  </a:cubicBezTo>
                  <a:cubicBezTo>
                    <a:pt x="704" y="2292"/>
                    <a:pt x="681" y="2297"/>
                    <a:pt x="658" y="2297"/>
                  </a:cubicBezTo>
                  <a:cubicBezTo>
                    <a:pt x="587" y="2297"/>
                    <a:pt x="520" y="2248"/>
                    <a:pt x="489" y="2222"/>
                  </a:cubicBezTo>
                  <a:cubicBezTo>
                    <a:pt x="437" y="2178"/>
                    <a:pt x="373" y="2157"/>
                    <a:pt x="310" y="2157"/>
                  </a:cubicBezTo>
                  <a:cubicBezTo>
                    <a:pt x="216" y="2157"/>
                    <a:pt x="123" y="2204"/>
                    <a:pt x="68" y="2295"/>
                  </a:cubicBezTo>
                  <a:cubicBezTo>
                    <a:pt x="1" y="2413"/>
                    <a:pt x="36" y="2563"/>
                    <a:pt x="142" y="2651"/>
                  </a:cubicBezTo>
                  <a:cubicBezTo>
                    <a:pt x="277" y="2759"/>
                    <a:pt x="462" y="2848"/>
                    <a:pt x="662" y="2848"/>
                  </a:cubicBezTo>
                  <a:cubicBezTo>
                    <a:pt x="771" y="2848"/>
                    <a:pt x="882" y="2824"/>
                    <a:pt x="994" y="2762"/>
                  </a:cubicBezTo>
                  <a:cubicBezTo>
                    <a:pt x="1226" y="2633"/>
                    <a:pt x="1370" y="2383"/>
                    <a:pt x="1370" y="2113"/>
                  </a:cubicBezTo>
                  <a:lnTo>
                    <a:pt x="1370" y="288"/>
                  </a:lnTo>
                  <a:cubicBezTo>
                    <a:pt x="1370" y="147"/>
                    <a:pt x="1270" y="20"/>
                    <a:pt x="1129" y="3"/>
                  </a:cubicBezTo>
                  <a:cubicBezTo>
                    <a:pt x="1118" y="1"/>
                    <a:pt x="1106" y="1"/>
                    <a:pt x="1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6513950" y="4004250"/>
              <a:ext cx="49175" cy="71675"/>
            </a:xfrm>
            <a:custGeom>
              <a:avLst/>
              <a:gdLst/>
              <a:ahLst/>
              <a:cxnLst/>
              <a:rect l="l" t="t" r="r" b="b"/>
              <a:pathLst>
                <a:path w="1967" h="2867" extrusionOk="0">
                  <a:moveTo>
                    <a:pt x="947" y="553"/>
                  </a:moveTo>
                  <a:cubicBezTo>
                    <a:pt x="1059" y="553"/>
                    <a:pt x="1161" y="621"/>
                    <a:pt x="1194" y="727"/>
                  </a:cubicBezTo>
                  <a:cubicBezTo>
                    <a:pt x="1250" y="903"/>
                    <a:pt x="1117" y="1065"/>
                    <a:pt x="950" y="1065"/>
                  </a:cubicBezTo>
                  <a:cubicBezTo>
                    <a:pt x="900" y="1065"/>
                    <a:pt x="806" y="1065"/>
                    <a:pt x="703" y="1068"/>
                  </a:cubicBezTo>
                  <a:lnTo>
                    <a:pt x="553" y="1068"/>
                  </a:lnTo>
                  <a:lnTo>
                    <a:pt x="553" y="553"/>
                  </a:lnTo>
                  <a:close/>
                  <a:moveTo>
                    <a:pt x="1050" y="1617"/>
                  </a:moveTo>
                  <a:cubicBezTo>
                    <a:pt x="1220" y="1617"/>
                    <a:pt x="1373" y="1738"/>
                    <a:pt x="1399" y="1908"/>
                  </a:cubicBezTo>
                  <a:cubicBezTo>
                    <a:pt x="1429" y="2120"/>
                    <a:pt x="1267" y="2302"/>
                    <a:pt x="1061" y="2302"/>
                  </a:cubicBezTo>
                  <a:cubicBezTo>
                    <a:pt x="967" y="2302"/>
                    <a:pt x="738" y="2305"/>
                    <a:pt x="553" y="2305"/>
                  </a:cubicBezTo>
                  <a:lnTo>
                    <a:pt x="553" y="1617"/>
                  </a:lnTo>
                  <a:close/>
                  <a:moveTo>
                    <a:pt x="277" y="1"/>
                  </a:moveTo>
                  <a:cubicBezTo>
                    <a:pt x="124" y="1"/>
                    <a:pt x="1" y="124"/>
                    <a:pt x="1" y="277"/>
                  </a:cubicBezTo>
                  <a:lnTo>
                    <a:pt x="1" y="2587"/>
                  </a:lnTo>
                  <a:cubicBezTo>
                    <a:pt x="1" y="2614"/>
                    <a:pt x="3" y="2640"/>
                    <a:pt x="12" y="2667"/>
                  </a:cubicBezTo>
                  <a:cubicBezTo>
                    <a:pt x="48" y="2790"/>
                    <a:pt x="159" y="2866"/>
                    <a:pt x="280" y="2866"/>
                  </a:cubicBezTo>
                  <a:cubicBezTo>
                    <a:pt x="280" y="2866"/>
                    <a:pt x="897" y="2863"/>
                    <a:pt x="1067" y="2863"/>
                  </a:cubicBezTo>
                  <a:cubicBezTo>
                    <a:pt x="1564" y="2863"/>
                    <a:pt x="1967" y="2461"/>
                    <a:pt x="1967" y="1964"/>
                  </a:cubicBezTo>
                  <a:cubicBezTo>
                    <a:pt x="1967" y="1679"/>
                    <a:pt x="1831" y="1423"/>
                    <a:pt x="1623" y="1259"/>
                  </a:cubicBezTo>
                  <a:cubicBezTo>
                    <a:pt x="1732" y="1094"/>
                    <a:pt x="1784" y="886"/>
                    <a:pt x="1746" y="665"/>
                  </a:cubicBezTo>
                  <a:cubicBezTo>
                    <a:pt x="1679" y="277"/>
                    <a:pt x="1329" y="1"/>
                    <a:pt x="9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6565600" y="4004450"/>
              <a:ext cx="53000" cy="71250"/>
            </a:xfrm>
            <a:custGeom>
              <a:avLst/>
              <a:gdLst/>
              <a:ahLst/>
              <a:cxnLst/>
              <a:rect l="l" t="t" r="r" b="b"/>
              <a:pathLst>
                <a:path w="2120" h="2850" extrusionOk="0">
                  <a:moveTo>
                    <a:pt x="1068" y="1"/>
                  </a:moveTo>
                  <a:cubicBezTo>
                    <a:pt x="965" y="1"/>
                    <a:pt x="856" y="15"/>
                    <a:pt x="744" y="49"/>
                  </a:cubicBezTo>
                  <a:cubicBezTo>
                    <a:pt x="433" y="143"/>
                    <a:pt x="209" y="390"/>
                    <a:pt x="168" y="692"/>
                  </a:cubicBezTo>
                  <a:cubicBezTo>
                    <a:pt x="127" y="975"/>
                    <a:pt x="250" y="1248"/>
                    <a:pt x="488" y="1404"/>
                  </a:cubicBezTo>
                  <a:cubicBezTo>
                    <a:pt x="500" y="1410"/>
                    <a:pt x="512" y="1418"/>
                    <a:pt x="527" y="1424"/>
                  </a:cubicBezTo>
                  <a:cubicBezTo>
                    <a:pt x="538" y="1430"/>
                    <a:pt x="856" y="1571"/>
                    <a:pt x="1211" y="1700"/>
                  </a:cubicBezTo>
                  <a:cubicBezTo>
                    <a:pt x="1314" y="1739"/>
                    <a:pt x="1552" y="1847"/>
                    <a:pt x="1520" y="2027"/>
                  </a:cubicBezTo>
                  <a:cubicBezTo>
                    <a:pt x="1496" y="2159"/>
                    <a:pt x="1335" y="2297"/>
                    <a:pt x="1106" y="2297"/>
                  </a:cubicBezTo>
                  <a:cubicBezTo>
                    <a:pt x="879" y="2297"/>
                    <a:pt x="653" y="2203"/>
                    <a:pt x="512" y="2047"/>
                  </a:cubicBezTo>
                  <a:cubicBezTo>
                    <a:pt x="457" y="1988"/>
                    <a:pt x="383" y="1958"/>
                    <a:pt x="308" y="1958"/>
                  </a:cubicBezTo>
                  <a:cubicBezTo>
                    <a:pt x="242" y="1958"/>
                    <a:pt x="175" y="1981"/>
                    <a:pt x="121" y="2030"/>
                  </a:cubicBezTo>
                  <a:cubicBezTo>
                    <a:pt x="9" y="2130"/>
                    <a:pt x="1" y="2306"/>
                    <a:pt x="103" y="2418"/>
                  </a:cubicBezTo>
                  <a:cubicBezTo>
                    <a:pt x="347" y="2688"/>
                    <a:pt x="724" y="2850"/>
                    <a:pt x="1106" y="2850"/>
                  </a:cubicBezTo>
                  <a:cubicBezTo>
                    <a:pt x="1585" y="2850"/>
                    <a:pt x="1987" y="2544"/>
                    <a:pt x="2061" y="2124"/>
                  </a:cubicBezTo>
                  <a:cubicBezTo>
                    <a:pt x="2120" y="1809"/>
                    <a:pt x="1976" y="1395"/>
                    <a:pt x="1402" y="1183"/>
                  </a:cubicBezTo>
                  <a:cubicBezTo>
                    <a:pt x="1117" y="1080"/>
                    <a:pt x="853" y="966"/>
                    <a:pt x="774" y="930"/>
                  </a:cubicBezTo>
                  <a:cubicBezTo>
                    <a:pt x="706" y="878"/>
                    <a:pt x="709" y="801"/>
                    <a:pt x="712" y="769"/>
                  </a:cubicBezTo>
                  <a:cubicBezTo>
                    <a:pt x="718" y="728"/>
                    <a:pt x="750" y="622"/>
                    <a:pt x="903" y="575"/>
                  </a:cubicBezTo>
                  <a:cubicBezTo>
                    <a:pt x="958" y="559"/>
                    <a:pt x="1012" y="552"/>
                    <a:pt x="1065" y="552"/>
                  </a:cubicBezTo>
                  <a:cubicBezTo>
                    <a:pt x="1326" y="552"/>
                    <a:pt x="1539" y="720"/>
                    <a:pt x="1546" y="725"/>
                  </a:cubicBezTo>
                  <a:cubicBezTo>
                    <a:pt x="1598" y="768"/>
                    <a:pt x="1661" y="789"/>
                    <a:pt x="1723" y="789"/>
                  </a:cubicBezTo>
                  <a:cubicBezTo>
                    <a:pt x="1801" y="789"/>
                    <a:pt x="1879" y="755"/>
                    <a:pt x="1934" y="689"/>
                  </a:cubicBezTo>
                  <a:cubicBezTo>
                    <a:pt x="2031" y="572"/>
                    <a:pt x="2017" y="399"/>
                    <a:pt x="1899" y="302"/>
                  </a:cubicBezTo>
                  <a:cubicBezTo>
                    <a:pt x="1882" y="287"/>
                    <a:pt x="1534" y="1"/>
                    <a:pt x="1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434975" y="4004475"/>
              <a:ext cx="71200" cy="71225"/>
            </a:xfrm>
            <a:custGeom>
              <a:avLst/>
              <a:gdLst/>
              <a:ahLst/>
              <a:cxnLst/>
              <a:rect l="l" t="t" r="r" b="b"/>
              <a:pathLst>
                <a:path w="2848" h="2849" extrusionOk="0">
                  <a:moveTo>
                    <a:pt x="1426" y="550"/>
                  </a:moveTo>
                  <a:cubicBezTo>
                    <a:pt x="1908" y="550"/>
                    <a:pt x="2298" y="941"/>
                    <a:pt x="2298" y="1423"/>
                  </a:cubicBezTo>
                  <a:cubicBezTo>
                    <a:pt x="2298" y="1905"/>
                    <a:pt x="1908" y="2296"/>
                    <a:pt x="1426" y="2296"/>
                  </a:cubicBezTo>
                  <a:cubicBezTo>
                    <a:pt x="944" y="2296"/>
                    <a:pt x="553" y="1905"/>
                    <a:pt x="553" y="1423"/>
                  </a:cubicBezTo>
                  <a:cubicBezTo>
                    <a:pt x="553" y="941"/>
                    <a:pt x="944" y="550"/>
                    <a:pt x="1426" y="550"/>
                  </a:cubicBezTo>
                  <a:close/>
                  <a:moveTo>
                    <a:pt x="1426" y="1"/>
                  </a:moveTo>
                  <a:cubicBezTo>
                    <a:pt x="641" y="1"/>
                    <a:pt x="0" y="639"/>
                    <a:pt x="0" y="1423"/>
                  </a:cubicBezTo>
                  <a:cubicBezTo>
                    <a:pt x="0" y="2208"/>
                    <a:pt x="641" y="2849"/>
                    <a:pt x="1426" y="2849"/>
                  </a:cubicBezTo>
                  <a:cubicBezTo>
                    <a:pt x="2210" y="2849"/>
                    <a:pt x="2848" y="2208"/>
                    <a:pt x="2848" y="1423"/>
                  </a:cubicBezTo>
                  <a:cubicBezTo>
                    <a:pt x="2848" y="639"/>
                    <a:pt x="2210" y="1"/>
                    <a:pt x="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6203375" y="3953775"/>
              <a:ext cx="471275" cy="470250"/>
            </a:xfrm>
            <a:custGeom>
              <a:avLst/>
              <a:gdLst/>
              <a:ahLst/>
              <a:cxnLst/>
              <a:rect l="l" t="t" r="r" b="b"/>
              <a:pathLst>
                <a:path w="18851" h="18810" extrusionOk="0">
                  <a:moveTo>
                    <a:pt x="9842" y="9287"/>
                  </a:moveTo>
                  <a:cubicBezTo>
                    <a:pt x="10055" y="9287"/>
                    <a:pt x="10250" y="9416"/>
                    <a:pt x="10334" y="9617"/>
                  </a:cubicBezTo>
                  <a:lnTo>
                    <a:pt x="10631" y="10340"/>
                  </a:lnTo>
                  <a:cubicBezTo>
                    <a:pt x="10719" y="10552"/>
                    <a:pt x="10660" y="10793"/>
                    <a:pt x="10490" y="10942"/>
                  </a:cubicBezTo>
                  <a:lnTo>
                    <a:pt x="10046" y="11330"/>
                  </a:lnTo>
                  <a:lnTo>
                    <a:pt x="9485" y="9970"/>
                  </a:lnTo>
                  <a:lnTo>
                    <a:pt x="9220" y="9326"/>
                  </a:lnTo>
                  <a:lnTo>
                    <a:pt x="9808" y="9288"/>
                  </a:lnTo>
                  <a:cubicBezTo>
                    <a:pt x="9819" y="9287"/>
                    <a:pt x="9831" y="9287"/>
                    <a:pt x="9842" y="9287"/>
                  </a:cubicBezTo>
                  <a:close/>
                  <a:moveTo>
                    <a:pt x="6537" y="7154"/>
                  </a:moveTo>
                  <a:lnTo>
                    <a:pt x="9670" y="14760"/>
                  </a:lnTo>
                  <a:lnTo>
                    <a:pt x="5382" y="14475"/>
                  </a:lnTo>
                  <a:lnTo>
                    <a:pt x="3695" y="10378"/>
                  </a:lnTo>
                  <a:lnTo>
                    <a:pt x="6537" y="7154"/>
                  </a:lnTo>
                  <a:close/>
                  <a:moveTo>
                    <a:pt x="3225" y="10684"/>
                  </a:moveTo>
                  <a:lnTo>
                    <a:pt x="4832" y="14590"/>
                  </a:lnTo>
                  <a:lnTo>
                    <a:pt x="4324" y="14801"/>
                  </a:lnTo>
                  <a:lnTo>
                    <a:pt x="2713" y="10895"/>
                  </a:lnTo>
                  <a:lnTo>
                    <a:pt x="3225" y="10684"/>
                  </a:lnTo>
                  <a:close/>
                  <a:moveTo>
                    <a:pt x="2205" y="11104"/>
                  </a:moveTo>
                  <a:lnTo>
                    <a:pt x="3010" y="13058"/>
                  </a:lnTo>
                  <a:lnTo>
                    <a:pt x="3815" y="15010"/>
                  </a:lnTo>
                  <a:lnTo>
                    <a:pt x="2869" y="15401"/>
                  </a:lnTo>
                  <a:cubicBezTo>
                    <a:pt x="2736" y="15455"/>
                    <a:pt x="2598" y="15481"/>
                    <a:pt x="2462" y="15481"/>
                  </a:cubicBezTo>
                  <a:cubicBezTo>
                    <a:pt x="2041" y="15481"/>
                    <a:pt x="1641" y="15232"/>
                    <a:pt x="1470" y="14819"/>
                  </a:cubicBezTo>
                  <a:lnTo>
                    <a:pt x="677" y="12891"/>
                  </a:lnTo>
                  <a:cubicBezTo>
                    <a:pt x="453" y="12347"/>
                    <a:pt x="712" y="11718"/>
                    <a:pt x="1259" y="11495"/>
                  </a:cubicBezTo>
                  <a:lnTo>
                    <a:pt x="2205" y="11104"/>
                  </a:lnTo>
                  <a:close/>
                  <a:moveTo>
                    <a:pt x="5617" y="15045"/>
                  </a:moveTo>
                  <a:lnTo>
                    <a:pt x="6228" y="15083"/>
                  </a:lnTo>
                  <a:lnTo>
                    <a:pt x="6346" y="15368"/>
                  </a:lnTo>
                  <a:cubicBezTo>
                    <a:pt x="6364" y="15410"/>
                    <a:pt x="6355" y="15445"/>
                    <a:pt x="6346" y="15462"/>
                  </a:cubicBezTo>
                  <a:cubicBezTo>
                    <a:pt x="6340" y="15480"/>
                    <a:pt x="6322" y="15512"/>
                    <a:pt x="6278" y="15530"/>
                  </a:cubicBezTo>
                  <a:lnTo>
                    <a:pt x="5884" y="15695"/>
                  </a:lnTo>
                  <a:lnTo>
                    <a:pt x="5617" y="15045"/>
                  </a:lnTo>
                  <a:close/>
                  <a:moveTo>
                    <a:pt x="5044" y="15098"/>
                  </a:moveTo>
                  <a:lnTo>
                    <a:pt x="5179" y="15424"/>
                  </a:lnTo>
                  <a:lnTo>
                    <a:pt x="6199" y="17902"/>
                  </a:lnTo>
                  <a:cubicBezTo>
                    <a:pt x="6217" y="17949"/>
                    <a:pt x="6196" y="18002"/>
                    <a:pt x="6149" y="18022"/>
                  </a:cubicBezTo>
                  <a:lnTo>
                    <a:pt x="5708" y="18201"/>
                  </a:lnTo>
                  <a:cubicBezTo>
                    <a:pt x="5620" y="18238"/>
                    <a:pt x="5527" y="18257"/>
                    <a:pt x="5434" y="18257"/>
                  </a:cubicBezTo>
                  <a:cubicBezTo>
                    <a:pt x="5342" y="18257"/>
                    <a:pt x="5248" y="18238"/>
                    <a:pt x="5159" y="18201"/>
                  </a:cubicBezTo>
                  <a:cubicBezTo>
                    <a:pt x="4982" y="18128"/>
                    <a:pt x="4844" y="17990"/>
                    <a:pt x="4771" y="17811"/>
                  </a:cubicBezTo>
                  <a:lnTo>
                    <a:pt x="3857" y="15589"/>
                  </a:lnTo>
                  <a:lnTo>
                    <a:pt x="5044" y="15098"/>
                  </a:lnTo>
                  <a:close/>
                  <a:moveTo>
                    <a:pt x="5917" y="1"/>
                  </a:moveTo>
                  <a:cubicBezTo>
                    <a:pt x="5758" y="1"/>
                    <a:pt x="5629" y="130"/>
                    <a:pt x="5629" y="289"/>
                  </a:cubicBezTo>
                  <a:lnTo>
                    <a:pt x="5629" y="5661"/>
                  </a:lnTo>
                  <a:cubicBezTo>
                    <a:pt x="5629" y="5661"/>
                    <a:pt x="5852" y="6484"/>
                    <a:pt x="6193" y="6710"/>
                  </a:cubicBezTo>
                  <a:lnTo>
                    <a:pt x="3210" y="10093"/>
                  </a:lnTo>
                  <a:lnTo>
                    <a:pt x="2249" y="10490"/>
                  </a:lnTo>
                  <a:lnTo>
                    <a:pt x="1047" y="10984"/>
                  </a:lnTo>
                  <a:cubicBezTo>
                    <a:pt x="647" y="11148"/>
                    <a:pt x="336" y="11460"/>
                    <a:pt x="168" y="11859"/>
                  </a:cubicBezTo>
                  <a:cubicBezTo>
                    <a:pt x="4" y="12259"/>
                    <a:pt x="1" y="12700"/>
                    <a:pt x="168" y="13103"/>
                  </a:cubicBezTo>
                  <a:lnTo>
                    <a:pt x="962" y="15027"/>
                  </a:lnTo>
                  <a:cubicBezTo>
                    <a:pt x="1217" y="15653"/>
                    <a:pt x="1826" y="16033"/>
                    <a:pt x="2464" y="16033"/>
                  </a:cubicBezTo>
                  <a:cubicBezTo>
                    <a:pt x="2666" y="16033"/>
                    <a:pt x="2875" y="15994"/>
                    <a:pt x="3078" y="15909"/>
                  </a:cubicBezTo>
                  <a:lnTo>
                    <a:pt x="3345" y="15800"/>
                  </a:lnTo>
                  <a:lnTo>
                    <a:pt x="4262" y="18022"/>
                  </a:lnTo>
                  <a:cubicBezTo>
                    <a:pt x="4392" y="18337"/>
                    <a:pt x="4632" y="18581"/>
                    <a:pt x="4947" y="18710"/>
                  </a:cubicBezTo>
                  <a:cubicBezTo>
                    <a:pt x="5103" y="18778"/>
                    <a:pt x="5270" y="18810"/>
                    <a:pt x="5435" y="18810"/>
                  </a:cubicBezTo>
                  <a:cubicBezTo>
                    <a:pt x="5599" y="18810"/>
                    <a:pt x="5761" y="18778"/>
                    <a:pt x="5920" y="18713"/>
                  </a:cubicBezTo>
                  <a:lnTo>
                    <a:pt x="6358" y="18531"/>
                  </a:lnTo>
                  <a:cubicBezTo>
                    <a:pt x="6684" y="18395"/>
                    <a:pt x="6843" y="18019"/>
                    <a:pt x="6707" y="17693"/>
                  </a:cubicBezTo>
                  <a:lnTo>
                    <a:pt x="6093" y="16203"/>
                  </a:lnTo>
                  <a:lnTo>
                    <a:pt x="6487" y="16041"/>
                  </a:lnTo>
                  <a:cubicBezTo>
                    <a:pt x="6654" y="15971"/>
                    <a:pt x="6784" y="15842"/>
                    <a:pt x="6854" y="15677"/>
                  </a:cubicBezTo>
                  <a:cubicBezTo>
                    <a:pt x="6925" y="15509"/>
                    <a:pt x="6925" y="15327"/>
                    <a:pt x="6854" y="15160"/>
                  </a:cubicBezTo>
                  <a:lnTo>
                    <a:pt x="6840" y="15124"/>
                  </a:lnTo>
                  <a:lnTo>
                    <a:pt x="9905" y="15327"/>
                  </a:lnTo>
                  <a:lnTo>
                    <a:pt x="9923" y="15374"/>
                  </a:lnTo>
                  <a:cubicBezTo>
                    <a:pt x="10071" y="15742"/>
                    <a:pt x="10414" y="15870"/>
                    <a:pt x="10709" y="15870"/>
                  </a:cubicBezTo>
                  <a:cubicBezTo>
                    <a:pt x="10817" y="15870"/>
                    <a:pt x="10918" y="15853"/>
                    <a:pt x="11001" y="15824"/>
                  </a:cubicBezTo>
                  <a:cubicBezTo>
                    <a:pt x="11448" y="15665"/>
                    <a:pt x="11624" y="15148"/>
                    <a:pt x="11451" y="14742"/>
                  </a:cubicBezTo>
                  <a:lnTo>
                    <a:pt x="11201" y="14134"/>
                  </a:lnTo>
                  <a:cubicBezTo>
                    <a:pt x="11156" y="14027"/>
                    <a:pt x="11053" y="13964"/>
                    <a:pt x="10944" y="13964"/>
                  </a:cubicBezTo>
                  <a:cubicBezTo>
                    <a:pt x="10909" y="13964"/>
                    <a:pt x="10874" y="13971"/>
                    <a:pt x="10839" y="13984"/>
                  </a:cubicBezTo>
                  <a:cubicBezTo>
                    <a:pt x="10701" y="14043"/>
                    <a:pt x="10634" y="14205"/>
                    <a:pt x="10690" y="14346"/>
                  </a:cubicBezTo>
                  <a:lnTo>
                    <a:pt x="10942" y="14954"/>
                  </a:lnTo>
                  <a:cubicBezTo>
                    <a:pt x="10998" y="15092"/>
                    <a:pt x="10931" y="15257"/>
                    <a:pt x="10792" y="15313"/>
                  </a:cubicBezTo>
                  <a:cubicBezTo>
                    <a:pt x="10758" y="15327"/>
                    <a:pt x="10722" y="15334"/>
                    <a:pt x="10687" y="15334"/>
                  </a:cubicBezTo>
                  <a:cubicBezTo>
                    <a:pt x="10578" y="15334"/>
                    <a:pt x="10475" y="15269"/>
                    <a:pt x="10431" y="15163"/>
                  </a:cubicBezTo>
                  <a:lnTo>
                    <a:pt x="7034" y="6907"/>
                  </a:lnTo>
                  <a:lnTo>
                    <a:pt x="7630" y="6907"/>
                  </a:lnTo>
                  <a:cubicBezTo>
                    <a:pt x="7630" y="6916"/>
                    <a:pt x="10205" y="13167"/>
                    <a:pt x="10208" y="13170"/>
                  </a:cubicBezTo>
                  <a:cubicBezTo>
                    <a:pt x="10248" y="13272"/>
                    <a:pt x="10359" y="13339"/>
                    <a:pt x="10469" y="13339"/>
                  </a:cubicBezTo>
                  <a:cubicBezTo>
                    <a:pt x="10502" y="13339"/>
                    <a:pt x="10535" y="13333"/>
                    <a:pt x="10566" y="13320"/>
                  </a:cubicBezTo>
                  <a:cubicBezTo>
                    <a:pt x="10707" y="13261"/>
                    <a:pt x="10775" y="13100"/>
                    <a:pt x="10716" y="12959"/>
                  </a:cubicBezTo>
                  <a:lnTo>
                    <a:pt x="10266" y="11868"/>
                  </a:lnTo>
                  <a:lnTo>
                    <a:pt x="10851" y="11357"/>
                  </a:lnTo>
                  <a:cubicBezTo>
                    <a:pt x="11201" y="11051"/>
                    <a:pt x="11316" y="10560"/>
                    <a:pt x="11139" y="10131"/>
                  </a:cubicBezTo>
                  <a:lnTo>
                    <a:pt x="10839" y="9405"/>
                  </a:lnTo>
                  <a:cubicBezTo>
                    <a:pt x="10672" y="8998"/>
                    <a:pt x="10276" y="8736"/>
                    <a:pt x="9839" y="8736"/>
                  </a:cubicBezTo>
                  <a:cubicBezTo>
                    <a:pt x="9816" y="8736"/>
                    <a:pt x="9793" y="8737"/>
                    <a:pt x="9770" y="8738"/>
                  </a:cubicBezTo>
                  <a:lnTo>
                    <a:pt x="8997" y="8785"/>
                  </a:lnTo>
                  <a:lnTo>
                    <a:pt x="8224" y="6943"/>
                  </a:lnTo>
                  <a:lnTo>
                    <a:pt x="11524" y="6943"/>
                  </a:lnTo>
                  <a:lnTo>
                    <a:pt x="11465" y="7648"/>
                  </a:lnTo>
                  <a:cubicBezTo>
                    <a:pt x="11454" y="7792"/>
                    <a:pt x="11524" y="7927"/>
                    <a:pt x="11642" y="8004"/>
                  </a:cubicBezTo>
                  <a:cubicBezTo>
                    <a:pt x="11702" y="8041"/>
                    <a:pt x="11774" y="8061"/>
                    <a:pt x="11845" y="8061"/>
                  </a:cubicBezTo>
                  <a:cubicBezTo>
                    <a:pt x="11913" y="8061"/>
                    <a:pt x="11980" y="8044"/>
                    <a:pt x="12039" y="8009"/>
                  </a:cubicBezTo>
                  <a:lnTo>
                    <a:pt x="13917" y="6931"/>
                  </a:lnTo>
                  <a:cubicBezTo>
                    <a:pt x="13931" y="6922"/>
                    <a:pt x="13952" y="6916"/>
                    <a:pt x="13969" y="6907"/>
                  </a:cubicBezTo>
                  <a:lnTo>
                    <a:pt x="17596" y="6907"/>
                  </a:lnTo>
                  <a:cubicBezTo>
                    <a:pt x="17601" y="6907"/>
                    <a:pt x="17607" y="6907"/>
                    <a:pt x="17612" y="6907"/>
                  </a:cubicBezTo>
                  <a:cubicBezTo>
                    <a:pt x="18298" y="6907"/>
                    <a:pt x="18851" y="6349"/>
                    <a:pt x="18851" y="5661"/>
                  </a:cubicBezTo>
                  <a:lnTo>
                    <a:pt x="18851" y="1256"/>
                  </a:lnTo>
                  <a:cubicBezTo>
                    <a:pt x="18851" y="562"/>
                    <a:pt x="18290" y="1"/>
                    <a:pt x="17596" y="1"/>
                  </a:cubicBezTo>
                  <a:lnTo>
                    <a:pt x="16465" y="1"/>
                  </a:lnTo>
                  <a:cubicBezTo>
                    <a:pt x="16323" y="1"/>
                    <a:pt x="16197" y="101"/>
                    <a:pt x="16179" y="242"/>
                  </a:cubicBezTo>
                  <a:cubicBezTo>
                    <a:pt x="16159" y="409"/>
                    <a:pt x="16288" y="551"/>
                    <a:pt x="16453" y="551"/>
                  </a:cubicBezTo>
                  <a:lnTo>
                    <a:pt x="17599" y="551"/>
                  </a:lnTo>
                  <a:cubicBezTo>
                    <a:pt x="17987" y="551"/>
                    <a:pt x="18301" y="865"/>
                    <a:pt x="18301" y="1256"/>
                  </a:cubicBezTo>
                  <a:lnTo>
                    <a:pt x="18301" y="5652"/>
                  </a:lnTo>
                  <a:cubicBezTo>
                    <a:pt x="18301" y="6040"/>
                    <a:pt x="17987" y="6355"/>
                    <a:pt x="17599" y="6355"/>
                  </a:cubicBezTo>
                  <a:lnTo>
                    <a:pt x="13969" y="6355"/>
                  </a:lnTo>
                  <a:cubicBezTo>
                    <a:pt x="13855" y="6355"/>
                    <a:pt x="13743" y="6384"/>
                    <a:pt x="13643" y="6443"/>
                  </a:cubicBezTo>
                  <a:lnTo>
                    <a:pt x="12041" y="7363"/>
                  </a:lnTo>
                  <a:lnTo>
                    <a:pt x="12074" y="6948"/>
                  </a:lnTo>
                  <a:cubicBezTo>
                    <a:pt x="12089" y="6796"/>
                    <a:pt x="12036" y="6646"/>
                    <a:pt x="11930" y="6531"/>
                  </a:cubicBezTo>
                  <a:cubicBezTo>
                    <a:pt x="11827" y="6419"/>
                    <a:pt x="11680" y="6355"/>
                    <a:pt x="11524" y="6355"/>
                  </a:cubicBezTo>
                  <a:lnTo>
                    <a:pt x="6884" y="6355"/>
                  </a:lnTo>
                  <a:cubicBezTo>
                    <a:pt x="6493" y="6355"/>
                    <a:pt x="6178" y="6040"/>
                    <a:pt x="6178" y="5649"/>
                  </a:cubicBezTo>
                  <a:lnTo>
                    <a:pt x="6178" y="712"/>
                  </a:lnTo>
                  <a:cubicBezTo>
                    <a:pt x="6178" y="624"/>
                    <a:pt x="6252" y="551"/>
                    <a:pt x="6340" y="551"/>
                  </a:cubicBezTo>
                  <a:lnTo>
                    <a:pt x="15271" y="551"/>
                  </a:lnTo>
                  <a:cubicBezTo>
                    <a:pt x="15289" y="551"/>
                    <a:pt x="15307" y="545"/>
                    <a:pt x="15318" y="533"/>
                  </a:cubicBezTo>
                  <a:cubicBezTo>
                    <a:pt x="15568" y="292"/>
                    <a:pt x="15401" y="1"/>
                    <a:pt x="151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6"/>
            <p:cNvSpPr/>
            <p:nvPr/>
          </p:nvSpPr>
          <p:spPr>
            <a:xfrm>
              <a:off x="6571175" y="4158825"/>
              <a:ext cx="73225" cy="48900"/>
            </a:xfrm>
            <a:custGeom>
              <a:avLst/>
              <a:gdLst/>
              <a:ahLst/>
              <a:cxnLst/>
              <a:rect l="l" t="t" r="r" b="b"/>
              <a:pathLst>
                <a:path w="2929" h="1956" extrusionOk="0">
                  <a:moveTo>
                    <a:pt x="2379" y="601"/>
                  </a:moveTo>
                  <a:lnTo>
                    <a:pt x="2379" y="1356"/>
                  </a:lnTo>
                  <a:lnTo>
                    <a:pt x="944" y="977"/>
                  </a:lnTo>
                  <a:lnTo>
                    <a:pt x="2379" y="601"/>
                  </a:lnTo>
                  <a:close/>
                  <a:moveTo>
                    <a:pt x="2545" y="1"/>
                  </a:moveTo>
                  <a:cubicBezTo>
                    <a:pt x="2512" y="1"/>
                    <a:pt x="2479" y="5"/>
                    <a:pt x="2446" y="13"/>
                  </a:cubicBezTo>
                  <a:lnTo>
                    <a:pt x="321" y="572"/>
                  </a:lnTo>
                  <a:cubicBezTo>
                    <a:pt x="130" y="624"/>
                    <a:pt x="1" y="795"/>
                    <a:pt x="10" y="995"/>
                  </a:cubicBezTo>
                  <a:cubicBezTo>
                    <a:pt x="16" y="1183"/>
                    <a:pt x="154" y="1342"/>
                    <a:pt x="336" y="1389"/>
                  </a:cubicBezTo>
                  <a:lnTo>
                    <a:pt x="2446" y="1944"/>
                  </a:lnTo>
                  <a:cubicBezTo>
                    <a:pt x="2478" y="1953"/>
                    <a:pt x="2514" y="1956"/>
                    <a:pt x="2546" y="1956"/>
                  </a:cubicBezTo>
                  <a:cubicBezTo>
                    <a:pt x="2646" y="1956"/>
                    <a:pt x="2743" y="1918"/>
                    <a:pt x="2819" y="1841"/>
                  </a:cubicBezTo>
                  <a:cubicBezTo>
                    <a:pt x="2893" y="1765"/>
                    <a:pt x="2928" y="1665"/>
                    <a:pt x="2928" y="1562"/>
                  </a:cubicBezTo>
                  <a:lnTo>
                    <a:pt x="2928" y="386"/>
                  </a:lnTo>
                  <a:cubicBezTo>
                    <a:pt x="2928" y="266"/>
                    <a:pt x="2875" y="154"/>
                    <a:pt x="2778" y="81"/>
                  </a:cubicBezTo>
                  <a:cubicBezTo>
                    <a:pt x="2710" y="28"/>
                    <a:pt x="2629"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6555975" y="4216450"/>
              <a:ext cx="75125" cy="58075"/>
            </a:xfrm>
            <a:custGeom>
              <a:avLst/>
              <a:gdLst/>
              <a:ahLst/>
              <a:cxnLst/>
              <a:rect l="l" t="t" r="r" b="b"/>
              <a:pathLst>
                <a:path w="3005" h="2323" extrusionOk="0">
                  <a:moveTo>
                    <a:pt x="915" y="679"/>
                  </a:moveTo>
                  <a:lnTo>
                    <a:pt x="2358" y="1017"/>
                  </a:lnTo>
                  <a:lnTo>
                    <a:pt x="2005" y="1684"/>
                  </a:lnTo>
                  <a:lnTo>
                    <a:pt x="915" y="679"/>
                  </a:lnTo>
                  <a:close/>
                  <a:moveTo>
                    <a:pt x="456" y="0"/>
                  </a:moveTo>
                  <a:cubicBezTo>
                    <a:pt x="298" y="0"/>
                    <a:pt x="153" y="90"/>
                    <a:pt x="80" y="239"/>
                  </a:cubicBezTo>
                  <a:cubicBezTo>
                    <a:pt x="1" y="409"/>
                    <a:pt x="48" y="612"/>
                    <a:pt x="186" y="738"/>
                  </a:cubicBezTo>
                  <a:lnTo>
                    <a:pt x="1790" y="2219"/>
                  </a:lnTo>
                  <a:cubicBezTo>
                    <a:pt x="1861" y="2284"/>
                    <a:pt x="1952" y="2322"/>
                    <a:pt x="2049" y="2322"/>
                  </a:cubicBezTo>
                  <a:cubicBezTo>
                    <a:pt x="2070" y="2322"/>
                    <a:pt x="2093" y="2319"/>
                    <a:pt x="2114" y="2316"/>
                  </a:cubicBezTo>
                  <a:cubicBezTo>
                    <a:pt x="2234" y="2296"/>
                    <a:pt x="2334" y="2222"/>
                    <a:pt x="2390" y="2116"/>
                  </a:cubicBezTo>
                  <a:lnTo>
                    <a:pt x="2940" y="1076"/>
                  </a:lnTo>
                  <a:cubicBezTo>
                    <a:pt x="2987" y="991"/>
                    <a:pt x="3004" y="888"/>
                    <a:pt x="2978" y="794"/>
                  </a:cubicBezTo>
                  <a:cubicBezTo>
                    <a:pt x="2940" y="650"/>
                    <a:pt x="2834" y="547"/>
                    <a:pt x="2693" y="515"/>
                  </a:cubicBezTo>
                  <a:lnTo>
                    <a:pt x="556" y="12"/>
                  </a:lnTo>
                  <a:cubicBezTo>
                    <a:pt x="523" y="4"/>
                    <a:pt x="489" y="0"/>
                    <a:pt x="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6"/>
            <p:cNvSpPr/>
            <p:nvPr/>
          </p:nvSpPr>
          <p:spPr>
            <a:xfrm>
              <a:off x="6524300" y="4251275"/>
              <a:ext cx="61825" cy="72975"/>
            </a:xfrm>
            <a:custGeom>
              <a:avLst/>
              <a:gdLst/>
              <a:ahLst/>
              <a:cxnLst/>
              <a:rect l="l" t="t" r="r" b="b"/>
              <a:pathLst>
                <a:path w="2473" h="2919" extrusionOk="0">
                  <a:moveTo>
                    <a:pt x="742" y="859"/>
                  </a:moveTo>
                  <a:lnTo>
                    <a:pt x="1817" y="1881"/>
                  </a:lnTo>
                  <a:lnTo>
                    <a:pt x="1174" y="2278"/>
                  </a:lnTo>
                  <a:lnTo>
                    <a:pt x="742" y="859"/>
                  </a:lnTo>
                  <a:close/>
                  <a:moveTo>
                    <a:pt x="462" y="0"/>
                  </a:moveTo>
                  <a:cubicBezTo>
                    <a:pt x="386" y="0"/>
                    <a:pt x="309" y="22"/>
                    <a:pt x="239" y="65"/>
                  </a:cubicBezTo>
                  <a:cubicBezTo>
                    <a:pt x="74" y="165"/>
                    <a:pt x="1" y="359"/>
                    <a:pt x="60" y="544"/>
                  </a:cubicBezTo>
                  <a:lnTo>
                    <a:pt x="700" y="2646"/>
                  </a:lnTo>
                  <a:cubicBezTo>
                    <a:pt x="736" y="2760"/>
                    <a:pt x="821" y="2851"/>
                    <a:pt x="933" y="2892"/>
                  </a:cubicBezTo>
                  <a:cubicBezTo>
                    <a:pt x="977" y="2910"/>
                    <a:pt x="1024" y="2919"/>
                    <a:pt x="1068" y="2919"/>
                  </a:cubicBezTo>
                  <a:cubicBezTo>
                    <a:pt x="1138" y="2919"/>
                    <a:pt x="1209" y="2898"/>
                    <a:pt x="1271" y="2860"/>
                  </a:cubicBezTo>
                  <a:lnTo>
                    <a:pt x="2279" y="2237"/>
                  </a:lnTo>
                  <a:cubicBezTo>
                    <a:pt x="2381" y="2172"/>
                    <a:pt x="2446" y="2067"/>
                    <a:pt x="2458" y="1949"/>
                  </a:cubicBezTo>
                  <a:cubicBezTo>
                    <a:pt x="2473" y="1829"/>
                    <a:pt x="2428" y="1714"/>
                    <a:pt x="2340" y="1629"/>
                  </a:cubicBezTo>
                  <a:lnTo>
                    <a:pt x="2343" y="1629"/>
                  </a:lnTo>
                  <a:lnTo>
                    <a:pt x="750" y="118"/>
                  </a:lnTo>
                  <a:cubicBezTo>
                    <a:pt x="669" y="40"/>
                    <a:pt x="566"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46"/>
          <p:cNvGrpSpPr/>
          <p:nvPr/>
        </p:nvGrpSpPr>
        <p:grpSpPr>
          <a:xfrm>
            <a:off x="1504250" y="1900488"/>
            <a:ext cx="470250" cy="379375"/>
            <a:chOff x="2084500" y="3906900"/>
            <a:chExt cx="470250" cy="379375"/>
          </a:xfrm>
        </p:grpSpPr>
        <p:sp>
          <p:nvSpPr>
            <p:cNvPr id="1113" name="Google Shape;1113;p46"/>
            <p:cNvSpPr/>
            <p:nvPr/>
          </p:nvSpPr>
          <p:spPr>
            <a:xfrm>
              <a:off x="2084500" y="3906900"/>
              <a:ext cx="470250" cy="379375"/>
            </a:xfrm>
            <a:custGeom>
              <a:avLst/>
              <a:gdLst/>
              <a:ahLst/>
              <a:cxnLst/>
              <a:rect l="l" t="t" r="r" b="b"/>
              <a:pathLst>
                <a:path w="18810" h="15175" extrusionOk="0">
                  <a:moveTo>
                    <a:pt x="16126" y="3052"/>
                  </a:moveTo>
                  <a:lnTo>
                    <a:pt x="16126" y="11316"/>
                  </a:lnTo>
                  <a:lnTo>
                    <a:pt x="2719" y="11316"/>
                  </a:lnTo>
                  <a:lnTo>
                    <a:pt x="2719" y="3052"/>
                  </a:lnTo>
                  <a:lnTo>
                    <a:pt x="3416" y="3052"/>
                  </a:lnTo>
                  <a:lnTo>
                    <a:pt x="3416" y="5476"/>
                  </a:lnTo>
                  <a:cubicBezTo>
                    <a:pt x="3416" y="6105"/>
                    <a:pt x="3927" y="6613"/>
                    <a:pt x="4553" y="6613"/>
                  </a:cubicBezTo>
                  <a:lnTo>
                    <a:pt x="8379" y="6613"/>
                  </a:lnTo>
                  <a:lnTo>
                    <a:pt x="9058" y="7671"/>
                  </a:lnTo>
                  <a:cubicBezTo>
                    <a:pt x="9138" y="7795"/>
                    <a:pt x="9276" y="7868"/>
                    <a:pt x="9423" y="7868"/>
                  </a:cubicBezTo>
                  <a:cubicBezTo>
                    <a:pt x="9570" y="7868"/>
                    <a:pt x="9708" y="7795"/>
                    <a:pt x="9787" y="7671"/>
                  </a:cubicBezTo>
                  <a:lnTo>
                    <a:pt x="10469" y="6613"/>
                  </a:lnTo>
                  <a:lnTo>
                    <a:pt x="14293" y="6613"/>
                  </a:lnTo>
                  <a:cubicBezTo>
                    <a:pt x="14918" y="6613"/>
                    <a:pt x="15430" y="6105"/>
                    <a:pt x="15430" y="5476"/>
                  </a:cubicBezTo>
                  <a:lnTo>
                    <a:pt x="15430" y="3052"/>
                  </a:lnTo>
                  <a:close/>
                  <a:moveTo>
                    <a:pt x="11389" y="12970"/>
                  </a:moveTo>
                  <a:lnTo>
                    <a:pt x="11121" y="13373"/>
                  </a:lnTo>
                  <a:cubicBezTo>
                    <a:pt x="11060" y="13464"/>
                    <a:pt x="10957" y="13520"/>
                    <a:pt x="10845" y="13520"/>
                  </a:cubicBezTo>
                  <a:lnTo>
                    <a:pt x="7965" y="13520"/>
                  </a:lnTo>
                  <a:cubicBezTo>
                    <a:pt x="7853" y="13520"/>
                    <a:pt x="7751" y="13464"/>
                    <a:pt x="7689" y="13373"/>
                  </a:cubicBezTo>
                  <a:lnTo>
                    <a:pt x="7421" y="12970"/>
                  </a:lnTo>
                  <a:close/>
                  <a:moveTo>
                    <a:pt x="18242" y="12970"/>
                  </a:moveTo>
                  <a:cubicBezTo>
                    <a:pt x="18251" y="12970"/>
                    <a:pt x="18257" y="12976"/>
                    <a:pt x="18257" y="12982"/>
                  </a:cubicBezTo>
                  <a:lnTo>
                    <a:pt x="18257" y="13887"/>
                  </a:lnTo>
                  <a:cubicBezTo>
                    <a:pt x="18257" y="14293"/>
                    <a:pt x="17931" y="14622"/>
                    <a:pt x="17528" y="14622"/>
                  </a:cubicBezTo>
                  <a:lnTo>
                    <a:pt x="1282" y="14622"/>
                  </a:lnTo>
                  <a:cubicBezTo>
                    <a:pt x="879" y="14622"/>
                    <a:pt x="550" y="14296"/>
                    <a:pt x="550" y="13890"/>
                  </a:cubicBezTo>
                  <a:lnTo>
                    <a:pt x="550" y="12982"/>
                  </a:lnTo>
                  <a:cubicBezTo>
                    <a:pt x="550" y="12976"/>
                    <a:pt x="556" y="12970"/>
                    <a:pt x="565" y="12970"/>
                  </a:cubicBezTo>
                  <a:lnTo>
                    <a:pt x="6757" y="12970"/>
                  </a:lnTo>
                  <a:lnTo>
                    <a:pt x="7230" y="13679"/>
                  </a:lnTo>
                  <a:cubicBezTo>
                    <a:pt x="7392" y="13925"/>
                    <a:pt x="7668" y="14072"/>
                    <a:pt x="7962" y="14072"/>
                  </a:cubicBezTo>
                  <a:lnTo>
                    <a:pt x="10845" y="14072"/>
                  </a:lnTo>
                  <a:cubicBezTo>
                    <a:pt x="11142" y="14072"/>
                    <a:pt x="11415" y="13925"/>
                    <a:pt x="11577" y="13679"/>
                  </a:cubicBezTo>
                  <a:lnTo>
                    <a:pt x="12050" y="12970"/>
                  </a:lnTo>
                  <a:close/>
                  <a:moveTo>
                    <a:pt x="4553" y="1"/>
                  </a:moveTo>
                  <a:cubicBezTo>
                    <a:pt x="3927" y="1"/>
                    <a:pt x="3416" y="509"/>
                    <a:pt x="3416" y="1135"/>
                  </a:cubicBezTo>
                  <a:lnTo>
                    <a:pt x="3416" y="1397"/>
                  </a:lnTo>
                  <a:lnTo>
                    <a:pt x="1352" y="1397"/>
                  </a:lnTo>
                  <a:cubicBezTo>
                    <a:pt x="1194" y="1397"/>
                    <a:pt x="1064" y="1526"/>
                    <a:pt x="1064" y="1685"/>
                  </a:cubicBezTo>
                  <a:lnTo>
                    <a:pt x="1064" y="9981"/>
                  </a:lnTo>
                  <a:cubicBezTo>
                    <a:pt x="1064" y="9999"/>
                    <a:pt x="1073" y="10017"/>
                    <a:pt x="1085" y="10031"/>
                  </a:cubicBezTo>
                  <a:cubicBezTo>
                    <a:pt x="1169" y="10117"/>
                    <a:pt x="1259" y="10153"/>
                    <a:pt x="1341" y="10153"/>
                  </a:cubicBezTo>
                  <a:cubicBezTo>
                    <a:pt x="1494" y="10153"/>
                    <a:pt x="1617" y="10029"/>
                    <a:pt x="1617" y="9876"/>
                  </a:cubicBezTo>
                  <a:lnTo>
                    <a:pt x="1617" y="2555"/>
                  </a:lnTo>
                  <a:cubicBezTo>
                    <a:pt x="1617" y="2220"/>
                    <a:pt x="1887" y="1949"/>
                    <a:pt x="2222" y="1949"/>
                  </a:cubicBezTo>
                  <a:lnTo>
                    <a:pt x="3416" y="1949"/>
                  </a:lnTo>
                  <a:lnTo>
                    <a:pt x="3416" y="2499"/>
                  </a:lnTo>
                  <a:lnTo>
                    <a:pt x="2602" y="2499"/>
                  </a:lnTo>
                  <a:cubicBezTo>
                    <a:pt x="2361" y="2499"/>
                    <a:pt x="2167" y="2693"/>
                    <a:pt x="2167" y="2934"/>
                  </a:cubicBezTo>
                  <a:lnTo>
                    <a:pt x="2167" y="11433"/>
                  </a:lnTo>
                  <a:cubicBezTo>
                    <a:pt x="2167" y="11671"/>
                    <a:pt x="2363" y="11865"/>
                    <a:pt x="2602" y="11865"/>
                  </a:cubicBezTo>
                  <a:lnTo>
                    <a:pt x="16244" y="11865"/>
                  </a:lnTo>
                  <a:cubicBezTo>
                    <a:pt x="16482" y="11865"/>
                    <a:pt x="16679" y="11671"/>
                    <a:pt x="16679" y="11433"/>
                  </a:cubicBezTo>
                  <a:lnTo>
                    <a:pt x="16679" y="2934"/>
                  </a:lnTo>
                  <a:cubicBezTo>
                    <a:pt x="16679" y="2693"/>
                    <a:pt x="16482" y="2499"/>
                    <a:pt x="16244" y="2499"/>
                  </a:cubicBezTo>
                  <a:lnTo>
                    <a:pt x="15430" y="2499"/>
                  </a:lnTo>
                  <a:lnTo>
                    <a:pt x="15430" y="1949"/>
                  </a:lnTo>
                  <a:lnTo>
                    <a:pt x="16623" y="1949"/>
                  </a:lnTo>
                  <a:cubicBezTo>
                    <a:pt x="16958" y="1949"/>
                    <a:pt x="17228" y="2220"/>
                    <a:pt x="17228" y="2555"/>
                  </a:cubicBezTo>
                  <a:lnTo>
                    <a:pt x="17228" y="11812"/>
                  </a:lnTo>
                  <a:cubicBezTo>
                    <a:pt x="17228" y="12147"/>
                    <a:pt x="16958" y="12418"/>
                    <a:pt x="16623" y="12418"/>
                  </a:cubicBezTo>
                  <a:lnTo>
                    <a:pt x="1905" y="12418"/>
                  </a:lnTo>
                  <a:cubicBezTo>
                    <a:pt x="1746" y="12418"/>
                    <a:pt x="1617" y="12288"/>
                    <a:pt x="1617" y="12130"/>
                  </a:cubicBezTo>
                  <a:lnTo>
                    <a:pt x="1617" y="11089"/>
                  </a:lnTo>
                  <a:cubicBezTo>
                    <a:pt x="1617" y="11054"/>
                    <a:pt x="1599" y="11016"/>
                    <a:pt x="1573" y="10992"/>
                  </a:cubicBezTo>
                  <a:cubicBezTo>
                    <a:pt x="1495" y="10922"/>
                    <a:pt x="1413" y="10892"/>
                    <a:pt x="1339" y="10892"/>
                  </a:cubicBezTo>
                  <a:cubicBezTo>
                    <a:pt x="1187" y="10892"/>
                    <a:pt x="1064" y="11014"/>
                    <a:pt x="1064" y="11166"/>
                  </a:cubicBezTo>
                  <a:lnTo>
                    <a:pt x="1064" y="11812"/>
                  </a:lnTo>
                  <a:cubicBezTo>
                    <a:pt x="1064" y="12036"/>
                    <a:pt x="1129" y="12241"/>
                    <a:pt x="1238" y="12418"/>
                  </a:cubicBezTo>
                  <a:lnTo>
                    <a:pt x="565" y="12418"/>
                  </a:lnTo>
                  <a:cubicBezTo>
                    <a:pt x="253" y="12418"/>
                    <a:pt x="1" y="12670"/>
                    <a:pt x="1" y="12982"/>
                  </a:cubicBezTo>
                  <a:lnTo>
                    <a:pt x="1" y="13890"/>
                  </a:lnTo>
                  <a:cubicBezTo>
                    <a:pt x="1" y="14598"/>
                    <a:pt x="574" y="15174"/>
                    <a:pt x="1282" y="15174"/>
                  </a:cubicBezTo>
                  <a:lnTo>
                    <a:pt x="17525" y="15174"/>
                  </a:lnTo>
                  <a:cubicBezTo>
                    <a:pt x="18234" y="15174"/>
                    <a:pt x="18810" y="14598"/>
                    <a:pt x="18810" y="13890"/>
                  </a:cubicBezTo>
                  <a:lnTo>
                    <a:pt x="18810" y="12982"/>
                  </a:lnTo>
                  <a:cubicBezTo>
                    <a:pt x="18810" y="12670"/>
                    <a:pt x="18554" y="12418"/>
                    <a:pt x="18242" y="12418"/>
                  </a:cubicBezTo>
                  <a:lnTo>
                    <a:pt x="17608" y="12418"/>
                  </a:lnTo>
                  <a:cubicBezTo>
                    <a:pt x="17716" y="12241"/>
                    <a:pt x="17781" y="12033"/>
                    <a:pt x="17781" y="11812"/>
                  </a:cubicBezTo>
                  <a:lnTo>
                    <a:pt x="17781" y="2555"/>
                  </a:lnTo>
                  <a:cubicBezTo>
                    <a:pt x="17781" y="1914"/>
                    <a:pt x="17264" y="1397"/>
                    <a:pt x="16623" y="1397"/>
                  </a:cubicBezTo>
                  <a:lnTo>
                    <a:pt x="15430" y="1397"/>
                  </a:lnTo>
                  <a:lnTo>
                    <a:pt x="15430" y="1135"/>
                  </a:lnTo>
                  <a:cubicBezTo>
                    <a:pt x="15430" y="509"/>
                    <a:pt x="14918" y="1"/>
                    <a:pt x="14293" y="1"/>
                  </a:cubicBezTo>
                  <a:lnTo>
                    <a:pt x="13046" y="1"/>
                  </a:lnTo>
                  <a:cubicBezTo>
                    <a:pt x="12905" y="1"/>
                    <a:pt x="12779" y="101"/>
                    <a:pt x="12761" y="242"/>
                  </a:cubicBezTo>
                  <a:cubicBezTo>
                    <a:pt x="12741" y="409"/>
                    <a:pt x="12870" y="553"/>
                    <a:pt x="13035" y="553"/>
                  </a:cubicBezTo>
                  <a:lnTo>
                    <a:pt x="14293" y="553"/>
                  </a:lnTo>
                  <a:cubicBezTo>
                    <a:pt x="14616" y="553"/>
                    <a:pt x="14877" y="815"/>
                    <a:pt x="14877" y="1135"/>
                  </a:cubicBezTo>
                  <a:lnTo>
                    <a:pt x="14877" y="5488"/>
                  </a:lnTo>
                  <a:cubicBezTo>
                    <a:pt x="14877" y="5488"/>
                    <a:pt x="14598" y="6064"/>
                    <a:pt x="14277" y="6064"/>
                  </a:cubicBezTo>
                  <a:cubicBezTo>
                    <a:pt x="14275" y="6064"/>
                    <a:pt x="14274" y="6064"/>
                    <a:pt x="14272" y="6064"/>
                  </a:cubicBezTo>
                  <a:lnTo>
                    <a:pt x="10407" y="6064"/>
                  </a:lnTo>
                  <a:cubicBezTo>
                    <a:pt x="10246" y="6070"/>
                    <a:pt x="10096" y="6152"/>
                    <a:pt x="10008" y="6287"/>
                  </a:cubicBezTo>
                  <a:lnTo>
                    <a:pt x="9405" y="7225"/>
                  </a:lnTo>
                  <a:lnTo>
                    <a:pt x="8800" y="6287"/>
                  </a:lnTo>
                  <a:cubicBezTo>
                    <a:pt x="8724" y="6170"/>
                    <a:pt x="8604" y="6093"/>
                    <a:pt x="8468" y="6093"/>
                  </a:cubicBezTo>
                  <a:cubicBezTo>
                    <a:pt x="8447" y="6093"/>
                    <a:pt x="8425" y="6095"/>
                    <a:pt x="8403" y="6099"/>
                  </a:cubicBezTo>
                  <a:lnTo>
                    <a:pt x="4535" y="6099"/>
                  </a:lnTo>
                  <a:cubicBezTo>
                    <a:pt x="4212" y="6070"/>
                    <a:pt x="3968" y="5488"/>
                    <a:pt x="3968" y="5488"/>
                  </a:cubicBezTo>
                  <a:lnTo>
                    <a:pt x="3968" y="1135"/>
                  </a:lnTo>
                  <a:cubicBezTo>
                    <a:pt x="3968" y="815"/>
                    <a:pt x="4230" y="553"/>
                    <a:pt x="4553" y="553"/>
                  </a:cubicBezTo>
                  <a:lnTo>
                    <a:pt x="11715" y="553"/>
                  </a:lnTo>
                  <a:cubicBezTo>
                    <a:pt x="11856" y="553"/>
                    <a:pt x="11983" y="451"/>
                    <a:pt x="11997" y="312"/>
                  </a:cubicBezTo>
                  <a:cubicBezTo>
                    <a:pt x="12018" y="145"/>
                    <a:pt x="11888" y="1"/>
                    <a:pt x="11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6"/>
            <p:cNvSpPr/>
            <p:nvPr/>
          </p:nvSpPr>
          <p:spPr>
            <a:xfrm>
              <a:off x="2202725" y="3955650"/>
              <a:ext cx="34250" cy="71200"/>
            </a:xfrm>
            <a:custGeom>
              <a:avLst/>
              <a:gdLst/>
              <a:ahLst/>
              <a:cxnLst/>
              <a:rect l="l" t="t" r="r" b="b"/>
              <a:pathLst>
                <a:path w="1370" h="2848" extrusionOk="0">
                  <a:moveTo>
                    <a:pt x="1094" y="0"/>
                  </a:moveTo>
                  <a:cubicBezTo>
                    <a:pt x="942" y="0"/>
                    <a:pt x="817" y="123"/>
                    <a:pt x="817" y="276"/>
                  </a:cubicBezTo>
                  <a:lnTo>
                    <a:pt x="817" y="2112"/>
                  </a:lnTo>
                  <a:cubicBezTo>
                    <a:pt x="817" y="2183"/>
                    <a:pt x="782" y="2248"/>
                    <a:pt x="723" y="2280"/>
                  </a:cubicBezTo>
                  <a:cubicBezTo>
                    <a:pt x="701" y="2292"/>
                    <a:pt x="679" y="2297"/>
                    <a:pt x="656" y="2297"/>
                  </a:cubicBezTo>
                  <a:cubicBezTo>
                    <a:pt x="585" y="2297"/>
                    <a:pt x="516" y="2248"/>
                    <a:pt x="485" y="2221"/>
                  </a:cubicBezTo>
                  <a:cubicBezTo>
                    <a:pt x="433" y="2176"/>
                    <a:pt x="370" y="2155"/>
                    <a:pt x="307" y="2155"/>
                  </a:cubicBezTo>
                  <a:cubicBezTo>
                    <a:pt x="214" y="2155"/>
                    <a:pt x="121" y="2203"/>
                    <a:pt x="68" y="2295"/>
                  </a:cubicBezTo>
                  <a:cubicBezTo>
                    <a:pt x="0" y="2412"/>
                    <a:pt x="36" y="2562"/>
                    <a:pt x="141" y="2650"/>
                  </a:cubicBezTo>
                  <a:cubicBezTo>
                    <a:pt x="274" y="2759"/>
                    <a:pt x="462" y="2847"/>
                    <a:pt x="662" y="2847"/>
                  </a:cubicBezTo>
                  <a:cubicBezTo>
                    <a:pt x="767" y="2847"/>
                    <a:pt x="879" y="2821"/>
                    <a:pt x="991" y="2762"/>
                  </a:cubicBezTo>
                  <a:cubicBezTo>
                    <a:pt x="1223" y="2633"/>
                    <a:pt x="1370" y="2383"/>
                    <a:pt x="1370" y="2112"/>
                  </a:cubicBezTo>
                  <a:lnTo>
                    <a:pt x="1370" y="287"/>
                  </a:lnTo>
                  <a:cubicBezTo>
                    <a:pt x="1370" y="146"/>
                    <a:pt x="1267" y="20"/>
                    <a:pt x="1129" y="2"/>
                  </a:cubicBezTo>
                  <a:cubicBezTo>
                    <a:pt x="1117" y="1"/>
                    <a:pt x="1105" y="0"/>
                    <a:pt x="1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6"/>
            <p:cNvSpPr/>
            <p:nvPr/>
          </p:nvSpPr>
          <p:spPr>
            <a:xfrm>
              <a:off x="2323300" y="3955625"/>
              <a:ext cx="49100" cy="71575"/>
            </a:xfrm>
            <a:custGeom>
              <a:avLst/>
              <a:gdLst/>
              <a:ahLst/>
              <a:cxnLst/>
              <a:rect l="l" t="t" r="r" b="b"/>
              <a:pathLst>
                <a:path w="1964" h="2863" extrusionOk="0">
                  <a:moveTo>
                    <a:pt x="943" y="550"/>
                  </a:moveTo>
                  <a:cubicBezTo>
                    <a:pt x="1055" y="550"/>
                    <a:pt x="1158" y="618"/>
                    <a:pt x="1193" y="726"/>
                  </a:cubicBezTo>
                  <a:cubicBezTo>
                    <a:pt x="1246" y="903"/>
                    <a:pt x="1117" y="1064"/>
                    <a:pt x="949" y="1064"/>
                  </a:cubicBezTo>
                  <a:lnTo>
                    <a:pt x="550" y="1064"/>
                  </a:lnTo>
                  <a:lnTo>
                    <a:pt x="550" y="550"/>
                  </a:lnTo>
                  <a:close/>
                  <a:moveTo>
                    <a:pt x="1049" y="1617"/>
                  </a:moveTo>
                  <a:cubicBezTo>
                    <a:pt x="1220" y="1617"/>
                    <a:pt x="1373" y="1737"/>
                    <a:pt x="1399" y="1908"/>
                  </a:cubicBezTo>
                  <a:cubicBezTo>
                    <a:pt x="1428" y="2119"/>
                    <a:pt x="1264" y="2302"/>
                    <a:pt x="1058" y="2302"/>
                  </a:cubicBezTo>
                  <a:lnTo>
                    <a:pt x="550" y="2302"/>
                  </a:lnTo>
                  <a:lnTo>
                    <a:pt x="550" y="1617"/>
                  </a:lnTo>
                  <a:close/>
                  <a:moveTo>
                    <a:pt x="276" y="0"/>
                  </a:moveTo>
                  <a:cubicBezTo>
                    <a:pt x="123" y="0"/>
                    <a:pt x="0" y="124"/>
                    <a:pt x="0" y="274"/>
                  </a:cubicBezTo>
                  <a:lnTo>
                    <a:pt x="0" y="2584"/>
                  </a:lnTo>
                  <a:cubicBezTo>
                    <a:pt x="0" y="2613"/>
                    <a:pt x="3" y="2642"/>
                    <a:pt x="12" y="2669"/>
                  </a:cubicBezTo>
                  <a:cubicBezTo>
                    <a:pt x="50" y="2792"/>
                    <a:pt x="162" y="2863"/>
                    <a:pt x="276" y="2863"/>
                  </a:cubicBezTo>
                  <a:lnTo>
                    <a:pt x="1064" y="2863"/>
                  </a:lnTo>
                  <a:cubicBezTo>
                    <a:pt x="1561" y="2863"/>
                    <a:pt x="1963" y="2457"/>
                    <a:pt x="1963" y="1964"/>
                  </a:cubicBezTo>
                  <a:cubicBezTo>
                    <a:pt x="1963" y="1676"/>
                    <a:pt x="1831" y="1420"/>
                    <a:pt x="1622" y="1255"/>
                  </a:cubicBezTo>
                  <a:cubicBezTo>
                    <a:pt x="1708" y="1129"/>
                    <a:pt x="1758" y="973"/>
                    <a:pt x="1758" y="809"/>
                  </a:cubicBezTo>
                  <a:cubicBezTo>
                    <a:pt x="1758" y="362"/>
                    <a:pt x="1393" y="0"/>
                    <a:pt x="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6"/>
            <p:cNvSpPr/>
            <p:nvPr/>
          </p:nvSpPr>
          <p:spPr>
            <a:xfrm>
              <a:off x="2375300" y="3955675"/>
              <a:ext cx="53000" cy="71175"/>
            </a:xfrm>
            <a:custGeom>
              <a:avLst/>
              <a:gdLst/>
              <a:ahLst/>
              <a:cxnLst/>
              <a:rect l="l" t="t" r="r" b="b"/>
              <a:pathLst>
                <a:path w="2120" h="2847" extrusionOk="0">
                  <a:moveTo>
                    <a:pt x="1070" y="0"/>
                  </a:moveTo>
                  <a:cubicBezTo>
                    <a:pt x="966" y="0"/>
                    <a:pt x="857" y="14"/>
                    <a:pt x="744" y="48"/>
                  </a:cubicBezTo>
                  <a:cubicBezTo>
                    <a:pt x="433" y="142"/>
                    <a:pt x="212" y="389"/>
                    <a:pt x="168" y="689"/>
                  </a:cubicBezTo>
                  <a:cubicBezTo>
                    <a:pt x="127" y="974"/>
                    <a:pt x="251" y="1247"/>
                    <a:pt x="489" y="1400"/>
                  </a:cubicBezTo>
                  <a:cubicBezTo>
                    <a:pt x="500" y="1409"/>
                    <a:pt x="512" y="1415"/>
                    <a:pt x="527" y="1424"/>
                  </a:cubicBezTo>
                  <a:cubicBezTo>
                    <a:pt x="539" y="1430"/>
                    <a:pt x="856" y="1568"/>
                    <a:pt x="1212" y="1700"/>
                  </a:cubicBezTo>
                  <a:cubicBezTo>
                    <a:pt x="1314" y="1738"/>
                    <a:pt x="1553" y="1847"/>
                    <a:pt x="1520" y="2026"/>
                  </a:cubicBezTo>
                  <a:cubicBezTo>
                    <a:pt x="1497" y="2159"/>
                    <a:pt x="1335" y="2297"/>
                    <a:pt x="1109" y="2297"/>
                  </a:cubicBezTo>
                  <a:cubicBezTo>
                    <a:pt x="880" y="2297"/>
                    <a:pt x="653" y="2203"/>
                    <a:pt x="512" y="2047"/>
                  </a:cubicBezTo>
                  <a:cubicBezTo>
                    <a:pt x="457" y="1987"/>
                    <a:pt x="382" y="1957"/>
                    <a:pt x="306" y="1957"/>
                  </a:cubicBezTo>
                  <a:cubicBezTo>
                    <a:pt x="241" y="1957"/>
                    <a:pt x="175" y="1980"/>
                    <a:pt x="121" y="2026"/>
                  </a:cubicBezTo>
                  <a:cubicBezTo>
                    <a:pt x="10" y="2129"/>
                    <a:pt x="1" y="2303"/>
                    <a:pt x="104" y="2417"/>
                  </a:cubicBezTo>
                  <a:cubicBezTo>
                    <a:pt x="348" y="2688"/>
                    <a:pt x="724" y="2846"/>
                    <a:pt x="1109" y="2846"/>
                  </a:cubicBezTo>
                  <a:cubicBezTo>
                    <a:pt x="1585" y="2846"/>
                    <a:pt x="1988" y="2543"/>
                    <a:pt x="2064" y="2123"/>
                  </a:cubicBezTo>
                  <a:cubicBezTo>
                    <a:pt x="2120" y="1806"/>
                    <a:pt x="1976" y="1394"/>
                    <a:pt x="1403" y="1183"/>
                  </a:cubicBezTo>
                  <a:cubicBezTo>
                    <a:pt x="1118" y="1080"/>
                    <a:pt x="853" y="965"/>
                    <a:pt x="774" y="930"/>
                  </a:cubicBezTo>
                  <a:cubicBezTo>
                    <a:pt x="706" y="877"/>
                    <a:pt x="709" y="801"/>
                    <a:pt x="712" y="768"/>
                  </a:cubicBezTo>
                  <a:cubicBezTo>
                    <a:pt x="721" y="727"/>
                    <a:pt x="750" y="621"/>
                    <a:pt x="903" y="574"/>
                  </a:cubicBezTo>
                  <a:cubicBezTo>
                    <a:pt x="959" y="557"/>
                    <a:pt x="1015" y="550"/>
                    <a:pt x="1068" y="550"/>
                  </a:cubicBezTo>
                  <a:cubicBezTo>
                    <a:pt x="1329" y="550"/>
                    <a:pt x="1539" y="719"/>
                    <a:pt x="1547" y="724"/>
                  </a:cubicBezTo>
                  <a:cubicBezTo>
                    <a:pt x="1598" y="767"/>
                    <a:pt x="1660" y="787"/>
                    <a:pt x="1721" y="787"/>
                  </a:cubicBezTo>
                  <a:cubicBezTo>
                    <a:pt x="1800" y="787"/>
                    <a:pt x="1878" y="753"/>
                    <a:pt x="1935" y="689"/>
                  </a:cubicBezTo>
                  <a:cubicBezTo>
                    <a:pt x="2032" y="572"/>
                    <a:pt x="2017" y="398"/>
                    <a:pt x="1899" y="301"/>
                  </a:cubicBezTo>
                  <a:cubicBezTo>
                    <a:pt x="1882" y="287"/>
                    <a:pt x="1537" y="0"/>
                    <a:pt x="1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6"/>
            <p:cNvSpPr/>
            <p:nvPr/>
          </p:nvSpPr>
          <p:spPr>
            <a:xfrm>
              <a:off x="2244675" y="3955625"/>
              <a:ext cx="71225" cy="71225"/>
            </a:xfrm>
            <a:custGeom>
              <a:avLst/>
              <a:gdLst/>
              <a:ahLst/>
              <a:cxnLst/>
              <a:rect l="l" t="t" r="r" b="b"/>
              <a:pathLst>
                <a:path w="2849" h="2849" extrusionOk="0">
                  <a:moveTo>
                    <a:pt x="1426" y="553"/>
                  </a:moveTo>
                  <a:cubicBezTo>
                    <a:pt x="1905" y="553"/>
                    <a:pt x="2299" y="944"/>
                    <a:pt x="2299" y="1426"/>
                  </a:cubicBezTo>
                  <a:cubicBezTo>
                    <a:pt x="2299" y="1908"/>
                    <a:pt x="1905" y="2299"/>
                    <a:pt x="1426" y="2299"/>
                  </a:cubicBezTo>
                  <a:cubicBezTo>
                    <a:pt x="944" y="2299"/>
                    <a:pt x="553" y="1908"/>
                    <a:pt x="553" y="1426"/>
                  </a:cubicBezTo>
                  <a:cubicBezTo>
                    <a:pt x="553" y="944"/>
                    <a:pt x="944" y="553"/>
                    <a:pt x="1426" y="553"/>
                  </a:cubicBezTo>
                  <a:close/>
                  <a:moveTo>
                    <a:pt x="1426" y="0"/>
                  </a:moveTo>
                  <a:cubicBezTo>
                    <a:pt x="641" y="0"/>
                    <a:pt x="0" y="641"/>
                    <a:pt x="0" y="1426"/>
                  </a:cubicBezTo>
                  <a:cubicBezTo>
                    <a:pt x="0" y="2210"/>
                    <a:pt x="641" y="2848"/>
                    <a:pt x="1426" y="2848"/>
                  </a:cubicBezTo>
                  <a:cubicBezTo>
                    <a:pt x="2210" y="2848"/>
                    <a:pt x="2848" y="2210"/>
                    <a:pt x="2848" y="1426"/>
                  </a:cubicBezTo>
                  <a:cubicBezTo>
                    <a:pt x="2848" y="641"/>
                    <a:pt x="2210" y="0"/>
                    <a:pt x="14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6"/>
            <p:cNvSpPr/>
            <p:nvPr/>
          </p:nvSpPr>
          <p:spPr>
            <a:xfrm>
              <a:off x="2363175" y="4098900"/>
              <a:ext cx="43300" cy="13750"/>
            </a:xfrm>
            <a:custGeom>
              <a:avLst/>
              <a:gdLst/>
              <a:ahLst/>
              <a:cxnLst/>
              <a:rect l="l" t="t" r="r" b="b"/>
              <a:pathLst>
                <a:path w="1732" h="550" extrusionOk="0">
                  <a:moveTo>
                    <a:pt x="307" y="0"/>
                  </a:moveTo>
                  <a:cubicBezTo>
                    <a:pt x="165" y="0"/>
                    <a:pt x="39" y="100"/>
                    <a:pt x="21" y="241"/>
                  </a:cubicBezTo>
                  <a:cubicBezTo>
                    <a:pt x="1" y="409"/>
                    <a:pt x="133" y="550"/>
                    <a:pt x="295" y="550"/>
                  </a:cubicBezTo>
                  <a:lnTo>
                    <a:pt x="1429" y="550"/>
                  </a:lnTo>
                  <a:cubicBezTo>
                    <a:pt x="1570" y="550"/>
                    <a:pt x="1697" y="450"/>
                    <a:pt x="1714" y="309"/>
                  </a:cubicBezTo>
                  <a:cubicBezTo>
                    <a:pt x="1732" y="141"/>
                    <a:pt x="1603" y="0"/>
                    <a:pt x="1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6"/>
            <p:cNvSpPr/>
            <p:nvPr/>
          </p:nvSpPr>
          <p:spPr>
            <a:xfrm>
              <a:off x="2363175" y="4126450"/>
              <a:ext cx="84525" cy="13750"/>
            </a:xfrm>
            <a:custGeom>
              <a:avLst/>
              <a:gdLst/>
              <a:ahLst/>
              <a:cxnLst/>
              <a:rect l="l" t="t" r="r" b="b"/>
              <a:pathLst>
                <a:path w="3381" h="550" extrusionOk="0">
                  <a:moveTo>
                    <a:pt x="307" y="0"/>
                  </a:moveTo>
                  <a:cubicBezTo>
                    <a:pt x="165" y="0"/>
                    <a:pt x="39" y="100"/>
                    <a:pt x="21" y="241"/>
                  </a:cubicBezTo>
                  <a:cubicBezTo>
                    <a:pt x="1" y="409"/>
                    <a:pt x="133" y="550"/>
                    <a:pt x="295" y="550"/>
                  </a:cubicBezTo>
                  <a:lnTo>
                    <a:pt x="3078" y="550"/>
                  </a:lnTo>
                  <a:cubicBezTo>
                    <a:pt x="3219" y="550"/>
                    <a:pt x="3342" y="450"/>
                    <a:pt x="3360" y="309"/>
                  </a:cubicBezTo>
                  <a:cubicBezTo>
                    <a:pt x="3381" y="141"/>
                    <a:pt x="3251" y="0"/>
                    <a:pt x="30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6"/>
            <p:cNvSpPr/>
            <p:nvPr/>
          </p:nvSpPr>
          <p:spPr>
            <a:xfrm>
              <a:off x="2363175" y="4154000"/>
              <a:ext cx="76225" cy="13750"/>
            </a:xfrm>
            <a:custGeom>
              <a:avLst/>
              <a:gdLst/>
              <a:ahLst/>
              <a:cxnLst/>
              <a:rect l="l" t="t" r="r" b="b"/>
              <a:pathLst>
                <a:path w="3049" h="550" extrusionOk="0">
                  <a:moveTo>
                    <a:pt x="307" y="0"/>
                  </a:moveTo>
                  <a:cubicBezTo>
                    <a:pt x="165" y="0"/>
                    <a:pt x="39" y="100"/>
                    <a:pt x="21" y="241"/>
                  </a:cubicBezTo>
                  <a:cubicBezTo>
                    <a:pt x="1" y="409"/>
                    <a:pt x="133" y="550"/>
                    <a:pt x="295" y="550"/>
                  </a:cubicBezTo>
                  <a:lnTo>
                    <a:pt x="2743" y="550"/>
                  </a:lnTo>
                  <a:cubicBezTo>
                    <a:pt x="2884" y="550"/>
                    <a:pt x="3010" y="450"/>
                    <a:pt x="3028" y="309"/>
                  </a:cubicBezTo>
                  <a:cubicBezTo>
                    <a:pt x="3049" y="141"/>
                    <a:pt x="2916" y="0"/>
                    <a:pt x="2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2180900" y="4112625"/>
              <a:ext cx="105675" cy="41400"/>
            </a:xfrm>
            <a:custGeom>
              <a:avLst/>
              <a:gdLst/>
              <a:ahLst/>
              <a:cxnLst/>
              <a:rect l="l" t="t" r="r" b="b"/>
              <a:pathLst>
                <a:path w="4227" h="1656" extrusionOk="0">
                  <a:moveTo>
                    <a:pt x="3674" y="553"/>
                  </a:moveTo>
                  <a:lnTo>
                    <a:pt x="3674" y="1103"/>
                  </a:lnTo>
                  <a:lnTo>
                    <a:pt x="553" y="1103"/>
                  </a:lnTo>
                  <a:lnTo>
                    <a:pt x="553" y="553"/>
                  </a:lnTo>
                  <a:close/>
                  <a:moveTo>
                    <a:pt x="427" y="1"/>
                  </a:moveTo>
                  <a:cubicBezTo>
                    <a:pt x="191" y="1"/>
                    <a:pt x="0" y="192"/>
                    <a:pt x="0" y="427"/>
                  </a:cubicBezTo>
                  <a:lnTo>
                    <a:pt x="0" y="1226"/>
                  </a:lnTo>
                  <a:cubicBezTo>
                    <a:pt x="0" y="1464"/>
                    <a:pt x="191" y="1655"/>
                    <a:pt x="427" y="1655"/>
                  </a:cubicBezTo>
                  <a:lnTo>
                    <a:pt x="3800" y="1655"/>
                  </a:lnTo>
                  <a:cubicBezTo>
                    <a:pt x="4036" y="1655"/>
                    <a:pt x="4227" y="1464"/>
                    <a:pt x="4227" y="1226"/>
                  </a:cubicBezTo>
                  <a:lnTo>
                    <a:pt x="4227" y="427"/>
                  </a:lnTo>
                  <a:cubicBezTo>
                    <a:pt x="4227" y="192"/>
                    <a:pt x="4036"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pic>
        <p:nvPicPr>
          <p:cNvPr id="1557" name="Google Shape;1557;p54"/>
          <p:cNvPicPr preferRelativeResize="0">
            <a:picLocks noGrp="1"/>
          </p:cNvPicPr>
          <p:nvPr>
            <p:ph type="pic" idx="2"/>
          </p:nvPr>
        </p:nvPicPr>
        <p:blipFill rotWithShape="1">
          <a:blip r:embed="rId3">
            <a:alphaModFix/>
          </a:blip>
          <a:srcRect t="936" b="14689"/>
          <a:stretch/>
        </p:blipFill>
        <p:spPr>
          <a:xfrm>
            <a:off x="0" y="0"/>
            <a:ext cx="9144000" cy="5143500"/>
          </a:xfrm>
          <a:prstGeom prst="rect">
            <a:avLst/>
          </a:prstGeom>
        </p:spPr>
      </p:pic>
      <p:sp>
        <p:nvSpPr>
          <p:cNvPr id="1558" name="Google Shape;1558;p54"/>
          <p:cNvSpPr txBox="1">
            <a:spLocks noGrp="1"/>
          </p:cNvSpPr>
          <p:nvPr>
            <p:ph type="title"/>
          </p:nvPr>
        </p:nvSpPr>
        <p:spPr>
          <a:xfrm>
            <a:off x="722375" y="3431000"/>
            <a:ext cx="4122900" cy="11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JOUER NOTRE PARTITION EST PRIMORDIAL</a:t>
            </a:r>
            <a:endParaRPr sz="2400" dirty="0"/>
          </a:p>
        </p:txBody>
      </p:sp>
      <p:sp>
        <p:nvSpPr>
          <p:cNvPr id="1559" name="Google Shape;1559;p54"/>
          <p:cNvSpPr/>
          <p:nvPr/>
        </p:nvSpPr>
        <p:spPr>
          <a:xfrm>
            <a:off x="-1077673" y="539501"/>
            <a:ext cx="2017800" cy="20178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1560" name="Google Shape;1560;p54"/>
          <p:cNvSpPr/>
          <p:nvPr/>
        </p:nvSpPr>
        <p:spPr>
          <a:xfrm flipH="1">
            <a:off x="8421751" y="1905000"/>
            <a:ext cx="1895700" cy="18957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133747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2"/>
          <p:cNvSpPr/>
          <p:nvPr/>
        </p:nvSpPr>
        <p:spPr>
          <a:xfrm>
            <a:off x="4930000" y="1064387"/>
            <a:ext cx="1646100" cy="1646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637" name="Google Shape;637;p42"/>
          <p:cNvSpPr txBox="1">
            <a:spLocks noGrp="1"/>
          </p:cNvSpPr>
          <p:nvPr>
            <p:ph type="title"/>
          </p:nvPr>
        </p:nvSpPr>
        <p:spPr>
          <a:xfrm>
            <a:off x="4572000" y="2782213"/>
            <a:ext cx="3575925" cy="1296900"/>
          </a:xfrm>
          <a:prstGeom prst="rect">
            <a:avLst/>
          </a:prstGeom>
        </p:spPr>
        <p:txBody>
          <a:bodyPr spcFirstLastPara="1" wrap="square" lIns="91425" tIns="91425" rIns="91425" bIns="91425" anchor="t" anchorCtr="0">
            <a:noAutofit/>
          </a:bodyPr>
          <a:lstStyle/>
          <a:p>
            <a:r>
              <a:rPr lang="fr-CH" sz="1800" dirty="0">
                <a:effectLst/>
                <a:latin typeface="Times New Roman" panose="02020603050405020304" pitchFamily="18" charset="0"/>
                <a:ea typeface="Times New Roman" panose="02020603050405020304" pitchFamily="18" charset="0"/>
              </a:rPr>
              <a:t>Partie 3 : </a:t>
            </a:r>
            <a:r>
              <a:rPr lang="fr-CH" sz="1800" dirty="0">
                <a:effectLst/>
                <a:latin typeface="Aptos" panose="020B0004020202020204" pitchFamily="34" charset="0"/>
                <a:ea typeface="Aptos" panose="020B0004020202020204" pitchFamily="34" charset="0"/>
                <a:cs typeface="Times New Roman" panose="02020603050405020304" pitchFamily="18" charset="0"/>
              </a:rPr>
              <a:t> Stratégie, Conditions et Recommandations pour que l'action des OSC soit efficace</a:t>
            </a:r>
            <a:r>
              <a:rPr lang="fr-CH" sz="1050" dirty="0">
                <a:effectLst/>
              </a:rPr>
              <a:t> </a:t>
            </a:r>
            <a:endParaRPr lang="fr-CH" sz="1800" dirty="0">
              <a:effectLst/>
              <a:latin typeface="Times New Roman" panose="02020603050405020304" pitchFamily="18" charset="0"/>
              <a:ea typeface="Times New Roman" panose="02020603050405020304" pitchFamily="18" charset="0"/>
            </a:endParaRPr>
          </a:p>
        </p:txBody>
      </p:sp>
      <p:sp>
        <p:nvSpPr>
          <p:cNvPr id="638" name="Google Shape;638;p42"/>
          <p:cNvSpPr txBox="1">
            <a:spLocks noGrp="1"/>
          </p:cNvSpPr>
          <p:nvPr>
            <p:ph type="title" idx="2"/>
          </p:nvPr>
        </p:nvSpPr>
        <p:spPr>
          <a:xfrm>
            <a:off x="5126700" y="1379963"/>
            <a:ext cx="1252500" cy="10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cxnSp>
        <p:nvCxnSpPr>
          <p:cNvPr id="639" name="Google Shape;639;p42"/>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grpSp>
        <p:nvGrpSpPr>
          <p:cNvPr id="640" name="Google Shape;640;p42"/>
          <p:cNvGrpSpPr/>
          <p:nvPr/>
        </p:nvGrpSpPr>
        <p:grpSpPr>
          <a:xfrm>
            <a:off x="880501" y="1369324"/>
            <a:ext cx="2768936" cy="2378078"/>
            <a:chOff x="622200" y="1369324"/>
            <a:chExt cx="3124583" cy="3072114"/>
          </a:xfrm>
        </p:grpSpPr>
        <p:grpSp>
          <p:nvGrpSpPr>
            <p:cNvPr id="641" name="Google Shape;641;p42"/>
            <p:cNvGrpSpPr/>
            <p:nvPr/>
          </p:nvGrpSpPr>
          <p:grpSpPr>
            <a:xfrm>
              <a:off x="622200" y="1369324"/>
              <a:ext cx="1668158" cy="2717604"/>
              <a:chOff x="622200" y="1723774"/>
              <a:chExt cx="1668158" cy="2717604"/>
            </a:xfrm>
          </p:grpSpPr>
          <p:sp>
            <p:nvSpPr>
              <p:cNvPr id="642" name="Google Shape;642;p42"/>
              <p:cNvSpPr/>
              <p:nvPr/>
            </p:nvSpPr>
            <p:spPr>
              <a:xfrm>
                <a:off x="622200" y="1723774"/>
                <a:ext cx="1668158" cy="2717604"/>
              </a:xfrm>
              <a:custGeom>
                <a:avLst/>
                <a:gdLst/>
                <a:ahLst/>
                <a:cxnLst/>
                <a:rect l="l" t="t" r="r" b="b"/>
                <a:pathLst>
                  <a:path w="40536" h="71733" extrusionOk="0">
                    <a:moveTo>
                      <a:pt x="0" y="1"/>
                    </a:moveTo>
                    <a:lnTo>
                      <a:pt x="0" y="71733"/>
                    </a:lnTo>
                    <a:lnTo>
                      <a:pt x="40536" y="71733"/>
                    </a:lnTo>
                    <a:lnTo>
                      <a:pt x="40536"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42"/>
              <p:cNvSpPr/>
              <p:nvPr/>
            </p:nvSpPr>
            <p:spPr>
              <a:xfrm>
                <a:off x="716436" y="3273118"/>
                <a:ext cx="1479021" cy="41"/>
              </a:xfrm>
              <a:custGeom>
                <a:avLst/>
                <a:gdLst/>
                <a:ahLst/>
                <a:cxnLst/>
                <a:rect l="l" t="t" r="r" b="b"/>
                <a:pathLst>
                  <a:path w="35940" h="1" fill="none" extrusionOk="0">
                    <a:moveTo>
                      <a:pt x="35939" y="0"/>
                    </a:moveTo>
                    <a:lnTo>
                      <a:pt x="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716436" y="2661757"/>
                <a:ext cx="1479021" cy="41"/>
              </a:xfrm>
              <a:custGeom>
                <a:avLst/>
                <a:gdLst/>
                <a:ahLst/>
                <a:cxnLst/>
                <a:rect l="l" t="t" r="r" b="b"/>
                <a:pathLst>
                  <a:path w="35940" h="1" fill="none" extrusionOk="0">
                    <a:moveTo>
                      <a:pt x="1" y="0"/>
                    </a:moveTo>
                    <a:lnTo>
                      <a:pt x="3593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716436" y="1858542"/>
                <a:ext cx="481978" cy="710292"/>
              </a:xfrm>
              <a:custGeom>
                <a:avLst/>
                <a:gdLst/>
                <a:ahLst/>
                <a:cxnLst/>
                <a:rect l="l" t="t" r="r" b="b"/>
                <a:pathLst>
                  <a:path w="11712" h="17260" extrusionOk="0">
                    <a:moveTo>
                      <a:pt x="1" y="0"/>
                    </a:moveTo>
                    <a:lnTo>
                      <a:pt x="1" y="17260"/>
                    </a:lnTo>
                    <a:lnTo>
                      <a:pt x="11712" y="17260"/>
                    </a:lnTo>
                    <a:lnTo>
                      <a:pt x="11712" y="0"/>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746313" y="2302578"/>
                <a:ext cx="412266" cy="266257"/>
              </a:xfrm>
              <a:custGeom>
                <a:avLst/>
                <a:gdLst/>
                <a:ahLst/>
                <a:cxnLst/>
                <a:rect l="l" t="t" r="r" b="b"/>
                <a:pathLst>
                  <a:path w="10018" h="6470" extrusionOk="0">
                    <a:moveTo>
                      <a:pt x="5192" y="0"/>
                    </a:moveTo>
                    <a:cubicBezTo>
                      <a:pt x="5123" y="0"/>
                      <a:pt x="5054" y="1"/>
                      <a:pt x="4985" y="2"/>
                    </a:cubicBezTo>
                    <a:cubicBezTo>
                      <a:pt x="2888" y="18"/>
                      <a:pt x="1017" y="405"/>
                      <a:pt x="1" y="840"/>
                    </a:cubicBezTo>
                    <a:lnTo>
                      <a:pt x="1" y="6470"/>
                    </a:lnTo>
                    <a:lnTo>
                      <a:pt x="10018" y="6470"/>
                    </a:lnTo>
                    <a:lnTo>
                      <a:pt x="10018" y="889"/>
                    </a:lnTo>
                    <a:cubicBezTo>
                      <a:pt x="8897" y="422"/>
                      <a:pt x="7085" y="0"/>
                      <a:pt x="5192"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926890" y="2350438"/>
                <a:ext cx="61770" cy="218396"/>
              </a:xfrm>
              <a:custGeom>
                <a:avLst/>
                <a:gdLst/>
                <a:ahLst/>
                <a:cxnLst/>
                <a:rect l="l" t="t" r="r" b="b"/>
                <a:pathLst>
                  <a:path w="1501" h="5307" extrusionOk="0">
                    <a:moveTo>
                      <a:pt x="750" y="0"/>
                    </a:moveTo>
                    <a:cubicBezTo>
                      <a:pt x="547" y="0"/>
                      <a:pt x="328" y="32"/>
                      <a:pt x="129" y="129"/>
                    </a:cubicBezTo>
                    <a:lnTo>
                      <a:pt x="436" y="1161"/>
                    </a:lnTo>
                    <a:lnTo>
                      <a:pt x="0" y="5307"/>
                    </a:lnTo>
                    <a:lnTo>
                      <a:pt x="1355" y="5307"/>
                    </a:lnTo>
                    <a:lnTo>
                      <a:pt x="1016" y="1161"/>
                    </a:lnTo>
                    <a:lnTo>
                      <a:pt x="1500" y="129"/>
                    </a:lnTo>
                    <a:cubicBezTo>
                      <a:pt x="1500" y="129"/>
                      <a:pt x="1156" y="0"/>
                      <a:pt x="750"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849894" y="2275417"/>
                <a:ext cx="205145" cy="137449"/>
              </a:xfrm>
              <a:custGeom>
                <a:avLst/>
                <a:gdLst/>
                <a:ahLst/>
                <a:cxnLst/>
                <a:rect l="l" t="t" r="r" b="b"/>
                <a:pathLst>
                  <a:path w="4985" h="3340" extrusionOk="0">
                    <a:moveTo>
                      <a:pt x="887" y="0"/>
                    </a:moveTo>
                    <a:lnTo>
                      <a:pt x="0" y="662"/>
                    </a:lnTo>
                    <a:lnTo>
                      <a:pt x="1226" y="3339"/>
                    </a:lnTo>
                    <a:lnTo>
                      <a:pt x="2613" y="1952"/>
                    </a:lnTo>
                    <a:lnTo>
                      <a:pt x="3871" y="3339"/>
                    </a:lnTo>
                    <a:lnTo>
                      <a:pt x="4984" y="662"/>
                    </a:lnTo>
                    <a:lnTo>
                      <a:pt x="4081" y="0"/>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2"/>
              <p:cNvSpPr/>
              <p:nvPr/>
            </p:nvSpPr>
            <p:spPr>
              <a:xfrm>
                <a:off x="878413" y="2204388"/>
                <a:ext cx="150083" cy="143416"/>
              </a:xfrm>
              <a:custGeom>
                <a:avLst/>
                <a:gdLst/>
                <a:ahLst/>
                <a:cxnLst/>
                <a:rect l="l" t="t" r="r" b="b"/>
                <a:pathLst>
                  <a:path w="3647" h="3485" extrusionOk="0">
                    <a:moveTo>
                      <a:pt x="210" y="0"/>
                    </a:moveTo>
                    <a:cubicBezTo>
                      <a:pt x="210" y="0"/>
                      <a:pt x="291" y="307"/>
                      <a:pt x="339" y="710"/>
                    </a:cubicBezTo>
                    <a:cubicBezTo>
                      <a:pt x="404" y="1194"/>
                      <a:pt x="372" y="1823"/>
                      <a:pt x="1" y="2162"/>
                    </a:cubicBezTo>
                    <a:cubicBezTo>
                      <a:pt x="1" y="2162"/>
                      <a:pt x="1371" y="3485"/>
                      <a:pt x="1911" y="3485"/>
                    </a:cubicBezTo>
                    <a:cubicBezTo>
                      <a:pt x="1914" y="3485"/>
                      <a:pt x="1917" y="3485"/>
                      <a:pt x="1920" y="3485"/>
                    </a:cubicBezTo>
                    <a:cubicBezTo>
                      <a:pt x="2678" y="3468"/>
                      <a:pt x="3646" y="2049"/>
                      <a:pt x="3646" y="2049"/>
                    </a:cubicBezTo>
                    <a:cubicBezTo>
                      <a:pt x="3646" y="2049"/>
                      <a:pt x="3388" y="1872"/>
                      <a:pt x="3275" y="1404"/>
                    </a:cubicBezTo>
                    <a:cubicBezTo>
                      <a:pt x="3195" y="1097"/>
                      <a:pt x="3195" y="629"/>
                      <a:pt x="3388"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833927" y="1954757"/>
                <a:ext cx="269384" cy="164692"/>
              </a:xfrm>
              <a:custGeom>
                <a:avLst/>
                <a:gdLst/>
                <a:ahLst/>
                <a:cxnLst/>
                <a:rect l="l" t="t" r="r" b="b"/>
                <a:pathLst>
                  <a:path w="6546" h="4002" extrusionOk="0">
                    <a:moveTo>
                      <a:pt x="2993" y="0"/>
                    </a:moveTo>
                    <a:cubicBezTo>
                      <a:pt x="2512" y="0"/>
                      <a:pt x="1944" y="70"/>
                      <a:pt x="1275" y="227"/>
                    </a:cubicBezTo>
                    <a:cubicBezTo>
                      <a:pt x="1275" y="227"/>
                      <a:pt x="978" y="68"/>
                      <a:pt x="720" y="68"/>
                    </a:cubicBezTo>
                    <a:cubicBezTo>
                      <a:pt x="660" y="68"/>
                      <a:pt x="601" y="77"/>
                      <a:pt x="549" y="98"/>
                    </a:cubicBezTo>
                    <a:cubicBezTo>
                      <a:pt x="259" y="211"/>
                      <a:pt x="1" y="2179"/>
                      <a:pt x="469" y="4002"/>
                    </a:cubicBezTo>
                    <a:lnTo>
                      <a:pt x="5356" y="3792"/>
                    </a:lnTo>
                    <a:cubicBezTo>
                      <a:pt x="5356" y="3792"/>
                      <a:pt x="6545" y="0"/>
                      <a:pt x="2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2"/>
              <p:cNvSpPr/>
              <p:nvPr/>
            </p:nvSpPr>
            <p:spPr>
              <a:xfrm>
                <a:off x="1033105" y="2103976"/>
                <a:ext cx="40535" cy="77861"/>
              </a:xfrm>
              <a:custGeom>
                <a:avLst/>
                <a:gdLst/>
                <a:ahLst/>
                <a:cxnLst/>
                <a:rect l="l" t="t" r="r" b="b"/>
                <a:pathLst>
                  <a:path w="985" h="1892" extrusionOk="0">
                    <a:moveTo>
                      <a:pt x="644" y="0"/>
                    </a:moveTo>
                    <a:cubicBezTo>
                      <a:pt x="509" y="0"/>
                      <a:pt x="323" y="198"/>
                      <a:pt x="323" y="198"/>
                    </a:cubicBezTo>
                    <a:cubicBezTo>
                      <a:pt x="323" y="198"/>
                      <a:pt x="0" y="1682"/>
                      <a:pt x="178" y="1844"/>
                    </a:cubicBezTo>
                    <a:cubicBezTo>
                      <a:pt x="211" y="1877"/>
                      <a:pt x="245" y="1892"/>
                      <a:pt x="277" y="1892"/>
                    </a:cubicBezTo>
                    <a:cubicBezTo>
                      <a:pt x="400" y="1892"/>
                      <a:pt x="504" y="1680"/>
                      <a:pt x="516" y="1489"/>
                    </a:cubicBezTo>
                    <a:cubicBezTo>
                      <a:pt x="549" y="1247"/>
                      <a:pt x="839" y="843"/>
                      <a:pt x="903" y="602"/>
                    </a:cubicBezTo>
                    <a:cubicBezTo>
                      <a:pt x="984" y="360"/>
                      <a:pt x="839" y="101"/>
                      <a:pt x="710" y="21"/>
                    </a:cubicBezTo>
                    <a:cubicBezTo>
                      <a:pt x="690" y="6"/>
                      <a:pt x="668" y="0"/>
                      <a:pt x="644"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2"/>
              <p:cNvSpPr/>
              <p:nvPr/>
            </p:nvSpPr>
            <p:spPr>
              <a:xfrm>
                <a:off x="831293" y="2103976"/>
                <a:ext cx="39877" cy="77861"/>
              </a:xfrm>
              <a:custGeom>
                <a:avLst/>
                <a:gdLst/>
                <a:ahLst/>
                <a:cxnLst/>
                <a:rect l="l" t="t" r="r" b="b"/>
                <a:pathLst>
                  <a:path w="969" h="1892" extrusionOk="0">
                    <a:moveTo>
                      <a:pt x="334" y="0"/>
                    </a:moveTo>
                    <a:cubicBezTo>
                      <a:pt x="312" y="0"/>
                      <a:pt x="292" y="6"/>
                      <a:pt x="275" y="21"/>
                    </a:cubicBezTo>
                    <a:cubicBezTo>
                      <a:pt x="146" y="101"/>
                      <a:pt x="0" y="360"/>
                      <a:pt x="65" y="602"/>
                    </a:cubicBezTo>
                    <a:cubicBezTo>
                      <a:pt x="130" y="843"/>
                      <a:pt x="436" y="1247"/>
                      <a:pt x="452" y="1489"/>
                    </a:cubicBezTo>
                    <a:cubicBezTo>
                      <a:pt x="465" y="1680"/>
                      <a:pt x="569" y="1892"/>
                      <a:pt x="691" y="1892"/>
                    </a:cubicBezTo>
                    <a:cubicBezTo>
                      <a:pt x="724" y="1892"/>
                      <a:pt x="757" y="1877"/>
                      <a:pt x="791" y="1844"/>
                    </a:cubicBezTo>
                    <a:cubicBezTo>
                      <a:pt x="968" y="1682"/>
                      <a:pt x="646" y="198"/>
                      <a:pt x="646" y="198"/>
                    </a:cubicBezTo>
                    <a:cubicBezTo>
                      <a:pt x="646" y="198"/>
                      <a:pt x="459" y="0"/>
                      <a:pt x="334"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2"/>
              <p:cNvSpPr/>
              <p:nvPr/>
            </p:nvSpPr>
            <p:spPr>
              <a:xfrm>
                <a:off x="823309" y="1979366"/>
                <a:ext cx="259590" cy="280166"/>
              </a:xfrm>
              <a:custGeom>
                <a:avLst/>
                <a:gdLst/>
                <a:ahLst/>
                <a:cxnLst/>
                <a:rect l="l" t="t" r="r" b="b"/>
                <a:pathLst>
                  <a:path w="6308" h="6808" extrusionOk="0">
                    <a:moveTo>
                      <a:pt x="3082" y="0"/>
                    </a:moveTo>
                    <a:cubicBezTo>
                      <a:pt x="1" y="0"/>
                      <a:pt x="743" y="4194"/>
                      <a:pt x="1340" y="5581"/>
                    </a:cubicBezTo>
                    <a:cubicBezTo>
                      <a:pt x="1533" y="6049"/>
                      <a:pt x="2646" y="6807"/>
                      <a:pt x="3130" y="6807"/>
                    </a:cubicBezTo>
                    <a:cubicBezTo>
                      <a:pt x="3662" y="6807"/>
                      <a:pt x="4743" y="6162"/>
                      <a:pt x="4953" y="5678"/>
                    </a:cubicBezTo>
                    <a:cubicBezTo>
                      <a:pt x="5534" y="4307"/>
                      <a:pt x="6308" y="0"/>
                      <a:pt x="3082"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972693" y="2078256"/>
                <a:ext cx="45185" cy="21276"/>
              </a:xfrm>
              <a:custGeom>
                <a:avLst/>
                <a:gdLst/>
                <a:ahLst/>
                <a:cxnLst/>
                <a:rect l="l" t="t" r="r" b="b"/>
                <a:pathLst>
                  <a:path w="1098" h="517" fill="none" extrusionOk="0">
                    <a:moveTo>
                      <a:pt x="0" y="259"/>
                    </a:moveTo>
                    <a:cubicBezTo>
                      <a:pt x="0" y="259"/>
                      <a:pt x="839" y="1"/>
                      <a:pt x="1097"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2"/>
              <p:cNvSpPr/>
              <p:nvPr/>
            </p:nvSpPr>
            <p:spPr>
              <a:xfrm>
                <a:off x="988619" y="2110807"/>
                <a:ext cx="9342" cy="14609"/>
              </a:xfrm>
              <a:custGeom>
                <a:avLst/>
                <a:gdLst/>
                <a:ahLst/>
                <a:cxnLst/>
                <a:rect l="l" t="t" r="r" b="b"/>
                <a:pathLst>
                  <a:path w="227" h="355" extrusionOk="0">
                    <a:moveTo>
                      <a:pt x="113" y="0"/>
                    </a:moveTo>
                    <a:cubicBezTo>
                      <a:pt x="49" y="0"/>
                      <a:pt x="0" y="81"/>
                      <a:pt x="0" y="177"/>
                    </a:cubicBezTo>
                    <a:cubicBezTo>
                      <a:pt x="0" y="274"/>
                      <a:pt x="49" y="355"/>
                      <a:pt x="113" y="355"/>
                    </a:cubicBezTo>
                    <a:cubicBezTo>
                      <a:pt x="178" y="355"/>
                      <a:pt x="226" y="274"/>
                      <a:pt x="226" y="177"/>
                    </a:cubicBezTo>
                    <a:cubicBezTo>
                      <a:pt x="226" y="81"/>
                      <a:pt x="178"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2"/>
              <p:cNvSpPr/>
              <p:nvPr/>
            </p:nvSpPr>
            <p:spPr>
              <a:xfrm>
                <a:off x="886396" y="2078256"/>
                <a:ext cx="45844" cy="21276"/>
              </a:xfrm>
              <a:custGeom>
                <a:avLst/>
                <a:gdLst/>
                <a:ahLst/>
                <a:cxnLst/>
                <a:rect l="l" t="t" r="r" b="b"/>
                <a:pathLst>
                  <a:path w="1114" h="517" fill="none" extrusionOk="0">
                    <a:moveTo>
                      <a:pt x="1113" y="259"/>
                    </a:moveTo>
                    <a:cubicBezTo>
                      <a:pt x="1113" y="259"/>
                      <a:pt x="258" y="1"/>
                      <a:pt x="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2"/>
              <p:cNvSpPr/>
              <p:nvPr/>
            </p:nvSpPr>
            <p:spPr>
              <a:xfrm>
                <a:off x="906314" y="2110807"/>
                <a:ext cx="9342" cy="14609"/>
              </a:xfrm>
              <a:custGeom>
                <a:avLst/>
                <a:gdLst/>
                <a:ahLst/>
                <a:cxnLst/>
                <a:rect l="l" t="t" r="r" b="b"/>
                <a:pathLst>
                  <a:path w="227" h="355" extrusionOk="0">
                    <a:moveTo>
                      <a:pt x="113" y="0"/>
                    </a:moveTo>
                    <a:cubicBezTo>
                      <a:pt x="49" y="0"/>
                      <a:pt x="0" y="81"/>
                      <a:pt x="0" y="177"/>
                    </a:cubicBezTo>
                    <a:cubicBezTo>
                      <a:pt x="0" y="274"/>
                      <a:pt x="49" y="355"/>
                      <a:pt x="113" y="355"/>
                    </a:cubicBezTo>
                    <a:cubicBezTo>
                      <a:pt x="178" y="355"/>
                      <a:pt x="226" y="274"/>
                      <a:pt x="226" y="177"/>
                    </a:cubicBezTo>
                    <a:cubicBezTo>
                      <a:pt x="226" y="81"/>
                      <a:pt x="178"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840593" y="1964057"/>
                <a:ext cx="240989" cy="177985"/>
              </a:xfrm>
              <a:custGeom>
                <a:avLst/>
                <a:gdLst/>
                <a:ahLst/>
                <a:cxnLst/>
                <a:rect l="l" t="t" r="r" b="b"/>
                <a:pathLst>
                  <a:path w="5856" h="4325" extrusionOk="0">
                    <a:moveTo>
                      <a:pt x="2696" y="1"/>
                    </a:moveTo>
                    <a:cubicBezTo>
                      <a:pt x="1108" y="1"/>
                      <a:pt x="839" y="824"/>
                      <a:pt x="839" y="824"/>
                    </a:cubicBezTo>
                    <a:cubicBezTo>
                      <a:pt x="839" y="824"/>
                      <a:pt x="242" y="1195"/>
                      <a:pt x="129" y="2163"/>
                    </a:cubicBezTo>
                    <a:cubicBezTo>
                      <a:pt x="0" y="3114"/>
                      <a:pt x="468" y="4243"/>
                      <a:pt x="468" y="4243"/>
                    </a:cubicBezTo>
                    <a:lnTo>
                      <a:pt x="629" y="4002"/>
                    </a:lnTo>
                    <a:cubicBezTo>
                      <a:pt x="565" y="3308"/>
                      <a:pt x="1000" y="3114"/>
                      <a:pt x="952" y="2840"/>
                    </a:cubicBezTo>
                    <a:cubicBezTo>
                      <a:pt x="904" y="2566"/>
                      <a:pt x="726" y="1888"/>
                      <a:pt x="904" y="1663"/>
                    </a:cubicBezTo>
                    <a:cubicBezTo>
                      <a:pt x="976" y="1568"/>
                      <a:pt x="1719" y="1513"/>
                      <a:pt x="2520" y="1513"/>
                    </a:cubicBezTo>
                    <a:cubicBezTo>
                      <a:pt x="3502" y="1513"/>
                      <a:pt x="4571" y="1596"/>
                      <a:pt x="4597" y="1792"/>
                    </a:cubicBezTo>
                    <a:cubicBezTo>
                      <a:pt x="4662" y="2130"/>
                      <a:pt x="4420" y="2792"/>
                      <a:pt x="4565" y="3018"/>
                    </a:cubicBezTo>
                    <a:cubicBezTo>
                      <a:pt x="4888" y="3485"/>
                      <a:pt x="4791" y="4002"/>
                      <a:pt x="4791" y="4002"/>
                    </a:cubicBezTo>
                    <a:lnTo>
                      <a:pt x="4985" y="4324"/>
                    </a:lnTo>
                    <a:cubicBezTo>
                      <a:pt x="5856" y="1743"/>
                      <a:pt x="4678" y="953"/>
                      <a:pt x="4678" y="953"/>
                    </a:cubicBezTo>
                    <a:cubicBezTo>
                      <a:pt x="4678" y="953"/>
                      <a:pt x="4501" y="1"/>
                      <a:pt x="2742" y="1"/>
                    </a:cubicBezTo>
                    <a:cubicBezTo>
                      <a:pt x="2727" y="1"/>
                      <a:pt x="2712"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944792" y="2110807"/>
                <a:ext cx="29259" cy="65721"/>
              </a:xfrm>
              <a:custGeom>
                <a:avLst/>
                <a:gdLst/>
                <a:ahLst/>
                <a:cxnLst/>
                <a:rect l="l" t="t" r="r" b="b"/>
                <a:pathLst>
                  <a:path w="711" h="1597" fill="none" extrusionOk="0">
                    <a:moveTo>
                      <a:pt x="372" y="0"/>
                    </a:moveTo>
                    <a:cubicBezTo>
                      <a:pt x="372" y="0"/>
                      <a:pt x="420" y="984"/>
                      <a:pt x="565" y="1258"/>
                    </a:cubicBezTo>
                    <a:cubicBezTo>
                      <a:pt x="710" y="1549"/>
                      <a:pt x="210" y="1597"/>
                      <a:pt x="1" y="141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922898" y="2191096"/>
                <a:ext cx="62428" cy="18231"/>
              </a:xfrm>
              <a:custGeom>
                <a:avLst/>
                <a:gdLst/>
                <a:ahLst/>
                <a:cxnLst/>
                <a:rect l="l" t="t" r="r" b="b"/>
                <a:pathLst>
                  <a:path w="1517" h="443" extrusionOk="0">
                    <a:moveTo>
                      <a:pt x="0" y="1"/>
                    </a:moveTo>
                    <a:cubicBezTo>
                      <a:pt x="0" y="1"/>
                      <a:pt x="81" y="291"/>
                      <a:pt x="307" y="388"/>
                    </a:cubicBezTo>
                    <a:cubicBezTo>
                      <a:pt x="399" y="427"/>
                      <a:pt x="563" y="443"/>
                      <a:pt x="734" y="443"/>
                    </a:cubicBezTo>
                    <a:cubicBezTo>
                      <a:pt x="983" y="443"/>
                      <a:pt x="1247" y="410"/>
                      <a:pt x="1323" y="372"/>
                    </a:cubicBezTo>
                    <a:cubicBezTo>
                      <a:pt x="1452" y="291"/>
                      <a:pt x="1517" y="33"/>
                      <a:pt x="1517" y="3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922898" y="2191096"/>
                <a:ext cx="62428" cy="19959"/>
              </a:xfrm>
              <a:custGeom>
                <a:avLst/>
                <a:gdLst/>
                <a:ahLst/>
                <a:cxnLst/>
                <a:rect l="l" t="t" r="r" b="b"/>
                <a:pathLst>
                  <a:path w="1517" h="485" fill="none" extrusionOk="0">
                    <a:moveTo>
                      <a:pt x="0" y="1"/>
                    </a:moveTo>
                    <a:cubicBezTo>
                      <a:pt x="0" y="1"/>
                      <a:pt x="81" y="291"/>
                      <a:pt x="307" y="388"/>
                    </a:cubicBezTo>
                    <a:cubicBezTo>
                      <a:pt x="533" y="485"/>
                      <a:pt x="1194" y="436"/>
                      <a:pt x="1323" y="372"/>
                    </a:cubicBezTo>
                    <a:cubicBezTo>
                      <a:pt x="1452" y="291"/>
                      <a:pt x="1517" y="33"/>
                      <a:pt x="1517" y="3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920224" y="2190437"/>
                <a:ext cx="68437" cy="8025"/>
              </a:xfrm>
              <a:custGeom>
                <a:avLst/>
                <a:gdLst/>
                <a:ahLst/>
                <a:cxnLst/>
                <a:rect l="l" t="t" r="r" b="b"/>
                <a:pathLst>
                  <a:path w="1663" h="195" fill="none" extrusionOk="0">
                    <a:moveTo>
                      <a:pt x="1" y="1"/>
                    </a:moveTo>
                    <a:cubicBezTo>
                      <a:pt x="1" y="1"/>
                      <a:pt x="662" y="194"/>
                      <a:pt x="166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716436" y="2315911"/>
                <a:ext cx="229754" cy="252923"/>
              </a:xfrm>
              <a:custGeom>
                <a:avLst/>
                <a:gdLst/>
                <a:ahLst/>
                <a:cxnLst/>
                <a:rect l="l" t="t" r="r" b="b"/>
                <a:pathLst>
                  <a:path w="5583" h="6146" extrusionOk="0">
                    <a:moveTo>
                      <a:pt x="2469" y="0"/>
                    </a:moveTo>
                    <a:lnTo>
                      <a:pt x="1" y="678"/>
                    </a:lnTo>
                    <a:lnTo>
                      <a:pt x="1" y="6146"/>
                    </a:lnTo>
                    <a:lnTo>
                      <a:pt x="5582" y="6146"/>
                    </a:lnTo>
                    <a:lnTo>
                      <a:pt x="2469" y="0"/>
                    </a:lnTo>
                    <a:close/>
                  </a:path>
                </a:pathLst>
              </a:custGeom>
              <a:solidFill>
                <a:srgbClr val="99999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965368" y="2309944"/>
                <a:ext cx="233047" cy="258890"/>
              </a:xfrm>
              <a:custGeom>
                <a:avLst/>
                <a:gdLst/>
                <a:ahLst/>
                <a:cxnLst/>
                <a:rect l="l" t="t" r="r" b="b"/>
                <a:pathLst>
                  <a:path w="5663" h="6291" extrusionOk="0">
                    <a:moveTo>
                      <a:pt x="2582" y="0"/>
                    </a:moveTo>
                    <a:lnTo>
                      <a:pt x="1" y="6291"/>
                    </a:lnTo>
                    <a:lnTo>
                      <a:pt x="5663" y="6291"/>
                    </a:lnTo>
                    <a:lnTo>
                      <a:pt x="5663" y="984"/>
                    </a:lnTo>
                    <a:lnTo>
                      <a:pt x="2582" y="0"/>
                    </a:lnTo>
                    <a:close/>
                  </a:path>
                </a:pathLst>
              </a:custGeom>
              <a:solidFill>
                <a:srgbClr val="99999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964051" y="2302619"/>
                <a:ext cx="144733" cy="266216"/>
              </a:xfrm>
              <a:custGeom>
                <a:avLst/>
                <a:gdLst/>
                <a:ahLst/>
                <a:cxnLst/>
                <a:rect l="l" t="t" r="r" b="b"/>
                <a:pathLst>
                  <a:path w="3517" h="6469" extrusionOk="0">
                    <a:moveTo>
                      <a:pt x="2210" y="1"/>
                    </a:moveTo>
                    <a:lnTo>
                      <a:pt x="1" y="6469"/>
                    </a:lnTo>
                    <a:lnTo>
                      <a:pt x="1114" y="6469"/>
                    </a:lnTo>
                    <a:lnTo>
                      <a:pt x="2920" y="4356"/>
                    </a:lnTo>
                    <a:lnTo>
                      <a:pt x="1807" y="3275"/>
                    </a:lnTo>
                    <a:lnTo>
                      <a:pt x="3517" y="2323"/>
                    </a:lnTo>
                    <a:lnTo>
                      <a:pt x="2936" y="339"/>
                    </a:lnTo>
                    <a:lnTo>
                      <a:pt x="2210" y="1"/>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794132" y="2302619"/>
                <a:ext cx="155351" cy="266216"/>
              </a:xfrm>
              <a:custGeom>
                <a:avLst/>
                <a:gdLst/>
                <a:ahLst/>
                <a:cxnLst/>
                <a:rect l="l" t="t" r="r" b="b"/>
                <a:pathLst>
                  <a:path w="3775" h="6469" extrusionOk="0">
                    <a:moveTo>
                      <a:pt x="1355" y="1"/>
                    </a:moveTo>
                    <a:lnTo>
                      <a:pt x="581" y="323"/>
                    </a:lnTo>
                    <a:lnTo>
                      <a:pt x="0" y="2162"/>
                    </a:lnTo>
                    <a:lnTo>
                      <a:pt x="1758" y="3566"/>
                    </a:lnTo>
                    <a:lnTo>
                      <a:pt x="758" y="4566"/>
                    </a:lnTo>
                    <a:lnTo>
                      <a:pt x="2565" y="6469"/>
                    </a:lnTo>
                    <a:lnTo>
                      <a:pt x="3775" y="6469"/>
                    </a:lnTo>
                    <a:lnTo>
                      <a:pt x="1355" y="1"/>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1280678" y="1865168"/>
                <a:ext cx="391031" cy="29918"/>
              </a:xfrm>
              <a:custGeom>
                <a:avLst/>
                <a:gdLst/>
                <a:ahLst/>
                <a:cxnLst/>
                <a:rect l="l" t="t" r="r" b="b"/>
                <a:pathLst>
                  <a:path w="9502" h="727" extrusionOk="0">
                    <a:moveTo>
                      <a:pt x="356" y="1"/>
                    </a:moveTo>
                    <a:cubicBezTo>
                      <a:pt x="162" y="1"/>
                      <a:pt x="1" y="162"/>
                      <a:pt x="1" y="372"/>
                    </a:cubicBezTo>
                    <a:cubicBezTo>
                      <a:pt x="1" y="565"/>
                      <a:pt x="162" y="727"/>
                      <a:pt x="356" y="727"/>
                    </a:cubicBezTo>
                    <a:lnTo>
                      <a:pt x="9147" y="727"/>
                    </a:lnTo>
                    <a:cubicBezTo>
                      <a:pt x="9340" y="727"/>
                      <a:pt x="9502" y="565"/>
                      <a:pt x="9502" y="372"/>
                    </a:cubicBezTo>
                    <a:cubicBezTo>
                      <a:pt x="9502" y="162"/>
                      <a:pt x="9340" y="1"/>
                      <a:pt x="9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1280678" y="1968049"/>
                <a:ext cx="527781" cy="29918"/>
              </a:xfrm>
              <a:custGeom>
                <a:avLst/>
                <a:gdLst/>
                <a:ahLst/>
                <a:cxnLst/>
                <a:rect l="l" t="t" r="r" b="b"/>
                <a:pathLst>
                  <a:path w="12825" h="727" extrusionOk="0">
                    <a:moveTo>
                      <a:pt x="356" y="1"/>
                    </a:moveTo>
                    <a:cubicBezTo>
                      <a:pt x="162" y="1"/>
                      <a:pt x="1" y="162"/>
                      <a:pt x="1" y="356"/>
                    </a:cubicBezTo>
                    <a:cubicBezTo>
                      <a:pt x="1" y="566"/>
                      <a:pt x="162" y="727"/>
                      <a:pt x="356" y="727"/>
                    </a:cubicBezTo>
                    <a:lnTo>
                      <a:pt x="12469" y="727"/>
                    </a:lnTo>
                    <a:cubicBezTo>
                      <a:pt x="12663" y="727"/>
                      <a:pt x="12824" y="566"/>
                      <a:pt x="12824" y="356"/>
                    </a:cubicBezTo>
                    <a:cubicBezTo>
                      <a:pt x="12824" y="162"/>
                      <a:pt x="12663" y="1"/>
                      <a:pt x="12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1280678" y="2070313"/>
                <a:ext cx="254281" cy="29877"/>
              </a:xfrm>
              <a:custGeom>
                <a:avLst/>
                <a:gdLst/>
                <a:ahLst/>
                <a:cxnLst/>
                <a:rect l="l" t="t" r="r" b="b"/>
                <a:pathLst>
                  <a:path w="6179" h="726" extrusionOk="0">
                    <a:moveTo>
                      <a:pt x="356" y="0"/>
                    </a:moveTo>
                    <a:cubicBezTo>
                      <a:pt x="162" y="0"/>
                      <a:pt x="1" y="161"/>
                      <a:pt x="1" y="371"/>
                    </a:cubicBezTo>
                    <a:cubicBezTo>
                      <a:pt x="1" y="565"/>
                      <a:pt x="162" y="726"/>
                      <a:pt x="356" y="726"/>
                    </a:cubicBezTo>
                    <a:lnTo>
                      <a:pt x="5824" y="726"/>
                    </a:lnTo>
                    <a:cubicBezTo>
                      <a:pt x="6017" y="726"/>
                      <a:pt x="6179" y="565"/>
                      <a:pt x="6179" y="371"/>
                    </a:cubicBezTo>
                    <a:cubicBezTo>
                      <a:pt x="6179" y="161"/>
                      <a:pt x="6017" y="0"/>
                      <a:pt x="5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1280678" y="2172536"/>
                <a:ext cx="527781" cy="29877"/>
              </a:xfrm>
              <a:custGeom>
                <a:avLst/>
                <a:gdLst/>
                <a:ahLst/>
                <a:cxnLst/>
                <a:rect l="l" t="t" r="r" b="b"/>
                <a:pathLst>
                  <a:path w="12825" h="726" extrusionOk="0">
                    <a:moveTo>
                      <a:pt x="356" y="0"/>
                    </a:moveTo>
                    <a:cubicBezTo>
                      <a:pt x="162" y="0"/>
                      <a:pt x="1" y="161"/>
                      <a:pt x="1" y="371"/>
                    </a:cubicBezTo>
                    <a:cubicBezTo>
                      <a:pt x="1" y="565"/>
                      <a:pt x="162" y="726"/>
                      <a:pt x="356" y="726"/>
                    </a:cubicBezTo>
                    <a:lnTo>
                      <a:pt x="12469" y="726"/>
                    </a:lnTo>
                    <a:cubicBezTo>
                      <a:pt x="12663" y="726"/>
                      <a:pt x="12824" y="565"/>
                      <a:pt x="12824" y="371"/>
                    </a:cubicBezTo>
                    <a:cubicBezTo>
                      <a:pt x="12824" y="161"/>
                      <a:pt x="12663" y="0"/>
                      <a:pt x="12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2"/>
              <p:cNvSpPr/>
              <p:nvPr/>
            </p:nvSpPr>
            <p:spPr>
              <a:xfrm>
                <a:off x="1280678" y="2275417"/>
                <a:ext cx="322677" cy="29918"/>
              </a:xfrm>
              <a:custGeom>
                <a:avLst/>
                <a:gdLst/>
                <a:ahLst/>
                <a:cxnLst/>
                <a:rect l="l" t="t" r="r" b="b"/>
                <a:pathLst>
                  <a:path w="7841" h="727" extrusionOk="0">
                    <a:moveTo>
                      <a:pt x="356" y="0"/>
                    </a:moveTo>
                    <a:cubicBezTo>
                      <a:pt x="162" y="0"/>
                      <a:pt x="1" y="162"/>
                      <a:pt x="1" y="355"/>
                    </a:cubicBezTo>
                    <a:cubicBezTo>
                      <a:pt x="1" y="565"/>
                      <a:pt x="162" y="726"/>
                      <a:pt x="356" y="726"/>
                    </a:cubicBezTo>
                    <a:lnTo>
                      <a:pt x="7485" y="726"/>
                    </a:lnTo>
                    <a:cubicBezTo>
                      <a:pt x="7679" y="726"/>
                      <a:pt x="7840" y="565"/>
                      <a:pt x="7840" y="355"/>
                    </a:cubicBezTo>
                    <a:cubicBezTo>
                      <a:pt x="7840" y="162"/>
                      <a:pt x="7679" y="0"/>
                      <a:pt x="7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529610" y="2392249"/>
                <a:ext cx="161359" cy="162017"/>
              </a:xfrm>
              <a:custGeom>
                <a:avLst/>
                <a:gdLst/>
                <a:ahLst/>
                <a:cxnLst/>
                <a:rect l="l" t="t" r="r" b="b"/>
                <a:pathLst>
                  <a:path w="3921" h="3937" extrusionOk="0">
                    <a:moveTo>
                      <a:pt x="1" y="0"/>
                    </a:moveTo>
                    <a:lnTo>
                      <a:pt x="1" y="3936"/>
                    </a:lnTo>
                    <a:lnTo>
                      <a:pt x="3920" y="3936"/>
                    </a:lnTo>
                    <a:lnTo>
                      <a:pt x="3920"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778541" y="2392249"/>
                <a:ext cx="161359" cy="162017"/>
              </a:xfrm>
              <a:custGeom>
                <a:avLst/>
                <a:gdLst/>
                <a:ahLst/>
                <a:cxnLst/>
                <a:rect l="l" t="t" r="r" b="b"/>
                <a:pathLst>
                  <a:path w="3921" h="3937" extrusionOk="0">
                    <a:moveTo>
                      <a:pt x="0" y="0"/>
                    </a:moveTo>
                    <a:lnTo>
                      <a:pt x="0" y="3936"/>
                    </a:lnTo>
                    <a:lnTo>
                      <a:pt x="3920" y="3936"/>
                    </a:lnTo>
                    <a:lnTo>
                      <a:pt x="3920"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820676" y="2771264"/>
                <a:ext cx="288109" cy="288150"/>
              </a:xfrm>
              <a:custGeom>
                <a:avLst/>
                <a:gdLst/>
                <a:ahLst/>
                <a:cxnLst/>
                <a:rect l="l" t="t" r="r" b="b"/>
                <a:pathLst>
                  <a:path w="7001" h="7002" fill="none" extrusionOk="0">
                    <a:moveTo>
                      <a:pt x="7001" y="3501"/>
                    </a:moveTo>
                    <a:cubicBezTo>
                      <a:pt x="7001" y="5437"/>
                      <a:pt x="5436" y="7001"/>
                      <a:pt x="3501" y="7001"/>
                    </a:cubicBezTo>
                    <a:cubicBezTo>
                      <a:pt x="1581" y="7001"/>
                      <a:pt x="0" y="5437"/>
                      <a:pt x="0" y="3501"/>
                    </a:cubicBezTo>
                    <a:cubicBezTo>
                      <a:pt x="0" y="1582"/>
                      <a:pt x="1581" y="1"/>
                      <a:pt x="3501" y="1"/>
                    </a:cubicBezTo>
                    <a:cubicBezTo>
                      <a:pt x="5436" y="1"/>
                      <a:pt x="7001" y="1582"/>
                      <a:pt x="7001" y="3501"/>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820676" y="2771264"/>
                <a:ext cx="288109" cy="288150"/>
              </a:xfrm>
              <a:custGeom>
                <a:avLst/>
                <a:gdLst/>
                <a:ahLst/>
                <a:cxnLst/>
                <a:rect l="l" t="t" r="r" b="b"/>
                <a:pathLst>
                  <a:path w="7001" h="7002" fill="none" extrusionOk="0">
                    <a:moveTo>
                      <a:pt x="7001" y="3501"/>
                    </a:moveTo>
                    <a:cubicBezTo>
                      <a:pt x="7001" y="5437"/>
                      <a:pt x="5436" y="7001"/>
                      <a:pt x="3501" y="7001"/>
                    </a:cubicBezTo>
                    <a:cubicBezTo>
                      <a:pt x="1581" y="7001"/>
                      <a:pt x="0" y="5437"/>
                      <a:pt x="0" y="3501"/>
                    </a:cubicBezTo>
                    <a:cubicBezTo>
                      <a:pt x="0" y="1582"/>
                      <a:pt x="1581" y="1"/>
                      <a:pt x="3501" y="1"/>
                    </a:cubicBezTo>
                  </a:path>
                </a:pathLst>
              </a:custGeom>
              <a:noFill/>
              <a:ln w="25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2"/>
              <p:cNvSpPr/>
              <p:nvPr/>
            </p:nvSpPr>
            <p:spPr>
              <a:xfrm>
                <a:off x="837260" y="3141019"/>
                <a:ext cx="254940" cy="29918"/>
              </a:xfrm>
              <a:custGeom>
                <a:avLst/>
                <a:gdLst/>
                <a:ahLst/>
                <a:cxnLst/>
                <a:rect l="l" t="t" r="r" b="b"/>
                <a:pathLst>
                  <a:path w="6195" h="727" extrusionOk="0">
                    <a:moveTo>
                      <a:pt x="372" y="0"/>
                    </a:moveTo>
                    <a:cubicBezTo>
                      <a:pt x="178" y="0"/>
                      <a:pt x="1" y="162"/>
                      <a:pt x="1" y="371"/>
                    </a:cubicBezTo>
                    <a:cubicBezTo>
                      <a:pt x="1" y="565"/>
                      <a:pt x="162" y="726"/>
                      <a:pt x="372" y="726"/>
                    </a:cubicBezTo>
                    <a:lnTo>
                      <a:pt x="5840" y="726"/>
                    </a:lnTo>
                    <a:cubicBezTo>
                      <a:pt x="6033" y="726"/>
                      <a:pt x="6195" y="565"/>
                      <a:pt x="6195" y="371"/>
                    </a:cubicBezTo>
                    <a:cubicBezTo>
                      <a:pt x="6195" y="162"/>
                      <a:pt x="6033" y="0"/>
                      <a:pt x="5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2"/>
              <p:cNvSpPr/>
              <p:nvPr/>
            </p:nvSpPr>
            <p:spPr>
              <a:xfrm>
                <a:off x="1295946" y="2771264"/>
                <a:ext cx="288150" cy="288150"/>
              </a:xfrm>
              <a:custGeom>
                <a:avLst/>
                <a:gdLst/>
                <a:ahLst/>
                <a:cxnLst/>
                <a:rect l="l" t="t" r="r" b="b"/>
                <a:pathLst>
                  <a:path w="7002" h="7002" fill="none" extrusionOk="0">
                    <a:moveTo>
                      <a:pt x="7001" y="3501"/>
                    </a:moveTo>
                    <a:cubicBezTo>
                      <a:pt x="7001" y="5437"/>
                      <a:pt x="5437" y="7001"/>
                      <a:pt x="3501" y="7001"/>
                    </a:cubicBezTo>
                    <a:cubicBezTo>
                      <a:pt x="1565" y="7001"/>
                      <a:pt x="1" y="5437"/>
                      <a:pt x="1" y="3501"/>
                    </a:cubicBezTo>
                    <a:cubicBezTo>
                      <a:pt x="1" y="1582"/>
                      <a:pt x="1565" y="1"/>
                      <a:pt x="3501" y="1"/>
                    </a:cubicBezTo>
                    <a:cubicBezTo>
                      <a:pt x="5437" y="1"/>
                      <a:pt x="7001" y="1582"/>
                      <a:pt x="7001" y="3501"/>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2"/>
              <p:cNvSpPr/>
              <p:nvPr/>
            </p:nvSpPr>
            <p:spPr>
              <a:xfrm>
                <a:off x="1295946" y="2771264"/>
                <a:ext cx="246339" cy="288150"/>
              </a:xfrm>
              <a:custGeom>
                <a:avLst/>
                <a:gdLst/>
                <a:ahLst/>
                <a:cxnLst/>
                <a:rect l="l" t="t" r="r" b="b"/>
                <a:pathLst>
                  <a:path w="5986" h="7002" fill="none" extrusionOk="0">
                    <a:moveTo>
                      <a:pt x="5985" y="5985"/>
                    </a:moveTo>
                    <a:cubicBezTo>
                      <a:pt x="5340" y="6614"/>
                      <a:pt x="4469" y="7001"/>
                      <a:pt x="3501" y="7001"/>
                    </a:cubicBezTo>
                    <a:cubicBezTo>
                      <a:pt x="1565" y="7001"/>
                      <a:pt x="1" y="5437"/>
                      <a:pt x="1" y="3501"/>
                    </a:cubicBezTo>
                    <a:cubicBezTo>
                      <a:pt x="1" y="1582"/>
                      <a:pt x="1565" y="1"/>
                      <a:pt x="3501" y="1"/>
                    </a:cubicBezTo>
                  </a:path>
                </a:pathLst>
              </a:custGeom>
              <a:noFill/>
              <a:ln w="25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2"/>
              <p:cNvSpPr/>
              <p:nvPr/>
            </p:nvSpPr>
            <p:spPr>
              <a:xfrm>
                <a:off x="1312530" y="3141019"/>
                <a:ext cx="254981" cy="29918"/>
              </a:xfrm>
              <a:custGeom>
                <a:avLst/>
                <a:gdLst/>
                <a:ahLst/>
                <a:cxnLst/>
                <a:rect l="l" t="t" r="r" b="b"/>
                <a:pathLst>
                  <a:path w="6196" h="727" extrusionOk="0">
                    <a:moveTo>
                      <a:pt x="372" y="0"/>
                    </a:moveTo>
                    <a:cubicBezTo>
                      <a:pt x="162" y="0"/>
                      <a:pt x="1" y="162"/>
                      <a:pt x="1" y="371"/>
                    </a:cubicBezTo>
                    <a:cubicBezTo>
                      <a:pt x="1" y="565"/>
                      <a:pt x="162" y="726"/>
                      <a:pt x="372" y="726"/>
                    </a:cubicBezTo>
                    <a:lnTo>
                      <a:pt x="5824" y="726"/>
                    </a:lnTo>
                    <a:cubicBezTo>
                      <a:pt x="6034" y="726"/>
                      <a:pt x="6195" y="565"/>
                      <a:pt x="6195" y="371"/>
                    </a:cubicBezTo>
                    <a:cubicBezTo>
                      <a:pt x="6195" y="162"/>
                      <a:pt x="6034" y="0"/>
                      <a:pt x="5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1771257" y="2771264"/>
                <a:ext cx="288109" cy="288150"/>
              </a:xfrm>
              <a:custGeom>
                <a:avLst/>
                <a:gdLst/>
                <a:ahLst/>
                <a:cxnLst/>
                <a:rect l="l" t="t" r="r" b="b"/>
                <a:pathLst>
                  <a:path w="7001" h="7002" fill="none" extrusionOk="0">
                    <a:moveTo>
                      <a:pt x="7001" y="3501"/>
                    </a:moveTo>
                    <a:cubicBezTo>
                      <a:pt x="7001" y="5437"/>
                      <a:pt x="5436" y="7001"/>
                      <a:pt x="3500" y="7001"/>
                    </a:cubicBezTo>
                    <a:cubicBezTo>
                      <a:pt x="1565" y="7001"/>
                      <a:pt x="0" y="5437"/>
                      <a:pt x="0" y="3501"/>
                    </a:cubicBezTo>
                    <a:cubicBezTo>
                      <a:pt x="0" y="1582"/>
                      <a:pt x="1565" y="1"/>
                      <a:pt x="3500" y="1"/>
                    </a:cubicBezTo>
                    <a:cubicBezTo>
                      <a:pt x="5436" y="1"/>
                      <a:pt x="7001" y="1582"/>
                      <a:pt x="7001" y="3501"/>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1771257" y="2771264"/>
                <a:ext cx="144075" cy="288150"/>
              </a:xfrm>
              <a:custGeom>
                <a:avLst/>
                <a:gdLst/>
                <a:ahLst/>
                <a:cxnLst/>
                <a:rect l="l" t="t" r="r" b="b"/>
                <a:pathLst>
                  <a:path w="3501" h="7002" fill="none" extrusionOk="0">
                    <a:moveTo>
                      <a:pt x="3500" y="7001"/>
                    </a:moveTo>
                    <a:cubicBezTo>
                      <a:pt x="1565" y="7001"/>
                      <a:pt x="0" y="5437"/>
                      <a:pt x="0" y="3501"/>
                    </a:cubicBezTo>
                    <a:cubicBezTo>
                      <a:pt x="0" y="1582"/>
                      <a:pt x="1565" y="1"/>
                      <a:pt x="3500" y="1"/>
                    </a:cubicBezTo>
                  </a:path>
                </a:pathLst>
              </a:custGeom>
              <a:noFill/>
              <a:ln w="25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1787842" y="3141019"/>
                <a:ext cx="254940" cy="29918"/>
              </a:xfrm>
              <a:custGeom>
                <a:avLst/>
                <a:gdLst/>
                <a:ahLst/>
                <a:cxnLst/>
                <a:rect l="l" t="t" r="r" b="b"/>
                <a:pathLst>
                  <a:path w="6195" h="727" extrusionOk="0">
                    <a:moveTo>
                      <a:pt x="355" y="0"/>
                    </a:moveTo>
                    <a:cubicBezTo>
                      <a:pt x="162" y="0"/>
                      <a:pt x="0" y="162"/>
                      <a:pt x="0" y="371"/>
                    </a:cubicBezTo>
                    <a:cubicBezTo>
                      <a:pt x="0" y="565"/>
                      <a:pt x="162" y="726"/>
                      <a:pt x="355" y="726"/>
                    </a:cubicBezTo>
                    <a:lnTo>
                      <a:pt x="5823" y="726"/>
                    </a:lnTo>
                    <a:cubicBezTo>
                      <a:pt x="6033" y="726"/>
                      <a:pt x="6194" y="565"/>
                      <a:pt x="6194" y="371"/>
                    </a:cubicBezTo>
                    <a:cubicBezTo>
                      <a:pt x="6194" y="162"/>
                      <a:pt x="6033" y="0"/>
                      <a:pt x="5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717136" y="3364065"/>
                <a:ext cx="278150" cy="278150"/>
              </a:xfrm>
              <a:custGeom>
                <a:avLst/>
                <a:gdLst/>
                <a:ahLst/>
                <a:cxnLst/>
                <a:rect l="l" t="t" r="r" b="b"/>
                <a:pathLst>
                  <a:path w="6759" h="6759" extrusionOk="0">
                    <a:moveTo>
                      <a:pt x="0" y="0"/>
                    </a:moveTo>
                    <a:lnTo>
                      <a:pt x="0" y="6759"/>
                    </a:lnTo>
                    <a:lnTo>
                      <a:pt x="6759" y="6759"/>
                    </a:lnTo>
                    <a:lnTo>
                      <a:pt x="6759"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1064957" y="3364065"/>
                <a:ext cx="888853" cy="29918"/>
              </a:xfrm>
              <a:custGeom>
                <a:avLst/>
                <a:gdLst/>
                <a:ahLst/>
                <a:cxnLst/>
                <a:rect l="l" t="t" r="r" b="b"/>
                <a:pathLst>
                  <a:path w="21599" h="727" extrusionOk="0">
                    <a:moveTo>
                      <a:pt x="355" y="0"/>
                    </a:moveTo>
                    <a:cubicBezTo>
                      <a:pt x="162" y="0"/>
                      <a:pt x="0" y="162"/>
                      <a:pt x="0" y="371"/>
                    </a:cubicBezTo>
                    <a:cubicBezTo>
                      <a:pt x="0" y="565"/>
                      <a:pt x="162" y="726"/>
                      <a:pt x="355" y="726"/>
                    </a:cubicBezTo>
                    <a:lnTo>
                      <a:pt x="21244" y="726"/>
                    </a:lnTo>
                    <a:cubicBezTo>
                      <a:pt x="21438" y="726"/>
                      <a:pt x="21599" y="565"/>
                      <a:pt x="21599" y="371"/>
                    </a:cubicBezTo>
                    <a:cubicBezTo>
                      <a:pt x="21599" y="162"/>
                      <a:pt x="21438" y="0"/>
                      <a:pt x="21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1064957" y="3466947"/>
                <a:ext cx="1025603" cy="29918"/>
              </a:xfrm>
              <a:custGeom>
                <a:avLst/>
                <a:gdLst/>
                <a:ahLst/>
                <a:cxnLst/>
                <a:rect l="l" t="t" r="r" b="b"/>
                <a:pathLst>
                  <a:path w="24922" h="727" extrusionOk="0">
                    <a:moveTo>
                      <a:pt x="355" y="0"/>
                    </a:moveTo>
                    <a:cubicBezTo>
                      <a:pt x="162" y="0"/>
                      <a:pt x="0" y="162"/>
                      <a:pt x="0" y="355"/>
                    </a:cubicBezTo>
                    <a:cubicBezTo>
                      <a:pt x="0" y="565"/>
                      <a:pt x="162" y="726"/>
                      <a:pt x="355" y="726"/>
                    </a:cubicBezTo>
                    <a:lnTo>
                      <a:pt x="24567" y="726"/>
                    </a:lnTo>
                    <a:cubicBezTo>
                      <a:pt x="24760" y="726"/>
                      <a:pt x="24922" y="565"/>
                      <a:pt x="24922" y="355"/>
                    </a:cubicBezTo>
                    <a:cubicBezTo>
                      <a:pt x="24922" y="162"/>
                      <a:pt x="24760" y="0"/>
                      <a:pt x="24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1064957" y="3569170"/>
                <a:ext cx="1001035" cy="29918"/>
              </a:xfrm>
              <a:custGeom>
                <a:avLst/>
                <a:gdLst/>
                <a:ahLst/>
                <a:cxnLst/>
                <a:rect l="l" t="t" r="r" b="b"/>
                <a:pathLst>
                  <a:path w="24325" h="727" extrusionOk="0">
                    <a:moveTo>
                      <a:pt x="355" y="0"/>
                    </a:moveTo>
                    <a:cubicBezTo>
                      <a:pt x="162" y="0"/>
                      <a:pt x="0" y="162"/>
                      <a:pt x="0" y="355"/>
                    </a:cubicBezTo>
                    <a:cubicBezTo>
                      <a:pt x="0" y="565"/>
                      <a:pt x="162" y="726"/>
                      <a:pt x="355" y="726"/>
                    </a:cubicBezTo>
                    <a:lnTo>
                      <a:pt x="23970" y="726"/>
                    </a:lnTo>
                    <a:cubicBezTo>
                      <a:pt x="24164" y="726"/>
                      <a:pt x="24325" y="565"/>
                      <a:pt x="24325" y="355"/>
                    </a:cubicBezTo>
                    <a:cubicBezTo>
                      <a:pt x="24325" y="162"/>
                      <a:pt x="24164" y="0"/>
                      <a:pt x="239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1064957" y="3671392"/>
                <a:ext cx="1025603" cy="29918"/>
              </a:xfrm>
              <a:custGeom>
                <a:avLst/>
                <a:gdLst/>
                <a:ahLst/>
                <a:cxnLst/>
                <a:rect l="l" t="t" r="r" b="b"/>
                <a:pathLst>
                  <a:path w="24922" h="727" extrusionOk="0">
                    <a:moveTo>
                      <a:pt x="355" y="1"/>
                    </a:moveTo>
                    <a:cubicBezTo>
                      <a:pt x="162" y="1"/>
                      <a:pt x="0" y="162"/>
                      <a:pt x="0" y="372"/>
                    </a:cubicBezTo>
                    <a:cubicBezTo>
                      <a:pt x="0" y="565"/>
                      <a:pt x="162" y="726"/>
                      <a:pt x="355" y="726"/>
                    </a:cubicBezTo>
                    <a:lnTo>
                      <a:pt x="24567" y="726"/>
                    </a:lnTo>
                    <a:cubicBezTo>
                      <a:pt x="24760" y="726"/>
                      <a:pt x="24922" y="565"/>
                      <a:pt x="24922" y="372"/>
                    </a:cubicBezTo>
                    <a:cubicBezTo>
                      <a:pt x="24922" y="162"/>
                      <a:pt x="24760" y="1"/>
                      <a:pt x="24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1064957" y="3774274"/>
                <a:ext cx="239672" cy="29918"/>
              </a:xfrm>
              <a:custGeom>
                <a:avLst/>
                <a:gdLst/>
                <a:ahLst/>
                <a:cxnLst/>
                <a:rect l="l" t="t" r="r" b="b"/>
                <a:pathLst>
                  <a:path w="5824" h="727" extrusionOk="0">
                    <a:moveTo>
                      <a:pt x="355" y="1"/>
                    </a:moveTo>
                    <a:cubicBezTo>
                      <a:pt x="162" y="1"/>
                      <a:pt x="0" y="162"/>
                      <a:pt x="0" y="356"/>
                    </a:cubicBezTo>
                    <a:cubicBezTo>
                      <a:pt x="0" y="565"/>
                      <a:pt x="162" y="727"/>
                      <a:pt x="355" y="727"/>
                    </a:cubicBezTo>
                    <a:lnTo>
                      <a:pt x="5469" y="727"/>
                    </a:lnTo>
                    <a:cubicBezTo>
                      <a:pt x="5662" y="727"/>
                      <a:pt x="5823" y="565"/>
                      <a:pt x="5823" y="356"/>
                    </a:cubicBezTo>
                    <a:cubicBezTo>
                      <a:pt x="5823" y="162"/>
                      <a:pt x="5662" y="1"/>
                      <a:pt x="5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717136" y="3903739"/>
                <a:ext cx="278150" cy="277491"/>
              </a:xfrm>
              <a:custGeom>
                <a:avLst/>
                <a:gdLst/>
                <a:ahLst/>
                <a:cxnLst/>
                <a:rect l="l" t="t" r="r" b="b"/>
                <a:pathLst>
                  <a:path w="6759" h="6743" extrusionOk="0">
                    <a:moveTo>
                      <a:pt x="0" y="0"/>
                    </a:moveTo>
                    <a:lnTo>
                      <a:pt x="0" y="6743"/>
                    </a:lnTo>
                    <a:lnTo>
                      <a:pt x="6759" y="6743"/>
                    </a:lnTo>
                    <a:lnTo>
                      <a:pt x="6759"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1064957" y="3903739"/>
                <a:ext cx="888853" cy="29918"/>
              </a:xfrm>
              <a:custGeom>
                <a:avLst/>
                <a:gdLst/>
                <a:ahLst/>
                <a:cxnLst/>
                <a:rect l="l" t="t" r="r" b="b"/>
                <a:pathLst>
                  <a:path w="21599" h="727" extrusionOk="0">
                    <a:moveTo>
                      <a:pt x="355" y="0"/>
                    </a:moveTo>
                    <a:cubicBezTo>
                      <a:pt x="162" y="0"/>
                      <a:pt x="0" y="162"/>
                      <a:pt x="0" y="355"/>
                    </a:cubicBezTo>
                    <a:cubicBezTo>
                      <a:pt x="0" y="565"/>
                      <a:pt x="162" y="726"/>
                      <a:pt x="355" y="726"/>
                    </a:cubicBezTo>
                    <a:lnTo>
                      <a:pt x="21244" y="726"/>
                    </a:lnTo>
                    <a:cubicBezTo>
                      <a:pt x="21438" y="726"/>
                      <a:pt x="21599" y="565"/>
                      <a:pt x="21599" y="355"/>
                    </a:cubicBezTo>
                    <a:cubicBezTo>
                      <a:pt x="21599" y="162"/>
                      <a:pt x="21438" y="0"/>
                      <a:pt x="21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1064957" y="4005962"/>
                <a:ext cx="1025603" cy="29918"/>
              </a:xfrm>
              <a:custGeom>
                <a:avLst/>
                <a:gdLst/>
                <a:ahLst/>
                <a:cxnLst/>
                <a:rect l="l" t="t" r="r" b="b"/>
                <a:pathLst>
                  <a:path w="24922" h="727" extrusionOk="0">
                    <a:moveTo>
                      <a:pt x="355" y="0"/>
                    </a:moveTo>
                    <a:cubicBezTo>
                      <a:pt x="162" y="0"/>
                      <a:pt x="0" y="162"/>
                      <a:pt x="0" y="371"/>
                    </a:cubicBezTo>
                    <a:cubicBezTo>
                      <a:pt x="0" y="565"/>
                      <a:pt x="162" y="726"/>
                      <a:pt x="355" y="726"/>
                    </a:cubicBezTo>
                    <a:lnTo>
                      <a:pt x="24567" y="726"/>
                    </a:lnTo>
                    <a:cubicBezTo>
                      <a:pt x="24760" y="726"/>
                      <a:pt x="24922" y="565"/>
                      <a:pt x="24922" y="371"/>
                    </a:cubicBezTo>
                    <a:cubicBezTo>
                      <a:pt x="24922" y="162"/>
                      <a:pt x="24760" y="0"/>
                      <a:pt x="24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1064957" y="4108185"/>
                <a:ext cx="1001035" cy="29918"/>
              </a:xfrm>
              <a:custGeom>
                <a:avLst/>
                <a:gdLst/>
                <a:ahLst/>
                <a:cxnLst/>
                <a:rect l="l" t="t" r="r" b="b"/>
                <a:pathLst>
                  <a:path w="24325" h="727" extrusionOk="0">
                    <a:moveTo>
                      <a:pt x="355" y="0"/>
                    </a:moveTo>
                    <a:cubicBezTo>
                      <a:pt x="162" y="0"/>
                      <a:pt x="0" y="162"/>
                      <a:pt x="0" y="371"/>
                    </a:cubicBezTo>
                    <a:cubicBezTo>
                      <a:pt x="0" y="565"/>
                      <a:pt x="162" y="726"/>
                      <a:pt x="355" y="726"/>
                    </a:cubicBezTo>
                    <a:lnTo>
                      <a:pt x="23970" y="726"/>
                    </a:lnTo>
                    <a:cubicBezTo>
                      <a:pt x="24164" y="726"/>
                      <a:pt x="24325" y="565"/>
                      <a:pt x="24325" y="371"/>
                    </a:cubicBezTo>
                    <a:cubicBezTo>
                      <a:pt x="24325" y="162"/>
                      <a:pt x="24164" y="0"/>
                      <a:pt x="239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a:off x="1064957" y="4211066"/>
                <a:ext cx="1025603" cy="29918"/>
              </a:xfrm>
              <a:custGeom>
                <a:avLst/>
                <a:gdLst/>
                <a:ahLst/>
                <a:cxnLst/>
                <a:rect l="l" t="t" r="r" b="b"/>
                <a:pathLst>
                  <a:path w="24922" h="727" extrusionOk="0">
                    <a:moveTo>
                      <a:pt x="355" y="1"/>
                    </a:moveTo>
                    <a:cubicBezTo>
                      <a:pt x="162" y="1"/>
                      <a:pt x="0" y="162"/>
                      <a:pt x="0" y="355"/>
                    </a:cubicBezTo>
                    <a:cubicBezTo>
                      <a:pt x="0" y="565"/>
                      <a:pt x="162" y="726"/>
                      <a:pt x="355" y="726"/>
                    </a:cubicBezTo>
                    <a:lnTo>
                      <a:pt x="24567" y="726"/>
                    </a:lnTo>
                    <a:cubicBezTo>
                      <a:pt x="24760" y="726"/>
                      <a:pt x="24922" y="565"/>
                      <a:pt x="24922" y="355"/>
                    </a:cubicBezTo>
                    <a:cubicBezTo>
                      <a:pt x="24922" y="162"/>
                      <a:pt x="24760" y="1"/>
                      <a:pt x="24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a:off x="1064957" y="4313289"/>
                <a:ext cx="239672" cy="29918"/>
              </a:xfrm>
              <a:custGeom>
                <a:avLst/>
                <a:gdLst/>
                <a:ahLst/>
                <a:cxnLst/>
                <a:rect l="l" t="t" r="r" b="b"/>
                <a:pathLst>
                  <a:path w="5824" h="727" extrusionOk="0">
                    <a:moveTo>
                      <a:pt x="355" y="1"/>
                    </a:moveTo>
                    <a:cubicBezTo>
                      <a:pt x="162" y="1"/>
                      <a:pt x="0" y="162"/>
                      <a:pt x="0" y="372"/>
                    </a:cubicBezTo>
                    <a:cubicBezTo>
                      <a:pt x="0" y="565"/>
                      <a:pt x="162" y="727"/>
                      <a:pt x="355" y="727"/>
                    </a:cubicBezTo>
                    <a:lnTo>
                      <a:pt x="5469" y="727"/>
                    </a:lnTo>
                    <a:cubicBezTo>
                      <a:pt x="5662" y="727"/>
                      <a:pt x="5823" y="565"/>
                      <a:pt x="5823" y="372"/>
                    </a:cubicBezTo>
                    <a:cubicBezTo>
                      <a:pt x="5823" y="162"/>
                      <a:pt x="5662" y="1"/>
                      <a:pt x="5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42"/>
            <p:cNvGrpSpPr/>
            <p:nvPr/>
          </p:nvGrpSpPr>
          <p:grpSpPr>
            <a:xfrm>
              <a:off x="1647100" y="1379939"/>
              <a:ext cx="2099683" cy="3061499"/>
              <a:chOff x="1647100" y="1379939"/>
              <a:chExt cx="2099683" cy="3061499"/>
            </a:xfrm>
          </p:grpSpPr>
          <p:sp>
            <p:nvSpPr>
              <p:cNvPr id="697" name="Google Shape;697;p42"/>
              <p:cNvSpPr/>
              <p:nvPr/>
            </p:nvSpPr>
            <p:spPr>
              <a:xfrm>
                <a:off x="2345417" y="1505413"/>
                <a:ext cx="123540" cy="152717"/>
              </a:xfrm>
              <a:custGeom>
                <a:avLst/>
                <a:gdLst/>
                <a:ahLst/>
                <a:cxnLst/>
                <a:rect l="l" t="t" r="r" b="b"/>
                <a:pathLst>
                  <a:path w="3002" h="3711" extrusionOk="0">
                    <a:moveTo>
                      <a:pt x="1291" y="0"/>
                    </a:moveTo>
                    <a:lnTo>
                      <a:pt x="1" y="1597"/>
                    </a:lnTo>
                    <a:lnTo>
                      <a:pt x="1420" y="3710"/>
                    </a:lnTo>
                    <a:lnTo>
                      <a:pt x="3001" y="2500"/>
                    </a:lnTo>
                    <a:lnTo>
                      <a:pt x="12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2345417" y="1505413"/>
                <a:ext cx="123540" cy="152717"/>
              </a:xfrm>
              <a:custGeom>
                <a:avLst/>
                <a:gdLst/>
                <a:ahLst/>
                <a:cxnLst/>
                <a:rect l="l" t="t" r="r" b="b"/>
                <a:pathLst>
                  <a:path w="3002" h="3711" fill="none" extrusionOk="0">
                    <a:moveTo>
                      <a:pt x="1291" y="0"/>
                    </a:moveTo>
                    <a:lnTo>
                      <a:pt x="3001" y="2500"/>
                    </a:lnTo>
                    <a:lnTo>
                      <a:pt x="1420" y="3710"/>
                    </a:lnTo>
                    <a:lnTo>
                      <a:pt x="1" y="1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a:off x="2355376" y="1539240"/>
                <a:ext cx="132799" cy="132141"/>
              </a:xfrm>
              <a:custGeom>
                <a:avLst/>
                <a:gdLst/>
                <a:ahLst/>
                <a:cxnLst/>
                <a:rect l="l" t="t" r="r" b="b"/>
                <a:pathLst>
                  <a:path w="3227" h="3211" extrusionOk="0">
                    <a:moveTo>
                      <a:pt x="1920" y="1"/>
                    </a:moveTo>
                    <a:lnTo>
                      <a:pt x="1" y="1452"/>
                    </a:lnTo>
                    <a:lnTo>
                      <a:pt x="952" y="3211"/>
                    </a:lnTo>
                    <a:lnTo>
                      <a:pt x="3227" y="1775"/>
                    </a:lnTo>
                    <a:lnTo>
                      <a:pt x="1920"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a:off x="2362701" y="1569117"/>
                <a:ext cx="585518" cy="662514"/>
              </a:xfrm>
              <a:custGeom>
                <a:avLst/>
                <a:gdLst/>
                <a:ahLst/>
                <a:cxnLst/>
                <a:rect l="l" t="t" r="r" b="b"/>
                <a:pathLst>
                  <a:path w="14228" h="16099" extrusionOk="0">
                    <a:moveTo>
                      <a:pt x="2452" y="1"/>
                    </a:moveTo>
                    <a:lnTo>
                      <a:pt x="0" y="1759"/>
                    </a:lnTo>
                    <a:cubicBezTo>
                      <a:pt x="0" y="1759"/>
                      <a:pt x="4581" y="9598"/>
                      <a:pt x="5517" y="10937"/>
                    </a:cubicBezTo>
                    <a:cubicBezTo>
                      <a:pt x="5646" y="11131"/>
                      <a:pt x="5936" y="11373"/>
                      <a:pt x="6323" y="11663"/>
                    </a:cubicBezTo>
                    <a:cubicBezTo>
                      <a:pt x="7759" y="12711"/>
                      <a:pt x="10598" y="14260"/>
                      <a:pt x="12437" y="15212"/>
                    </a:cubicBezTo>
                    <a:cubicBezTo>
                      <a:pt x="13469" y="15744"/>
                      <a:pt x="14179" y="16099"/>
                      <a:pt x="14179" y="16099"/>
                    </a:cubicBezTo>
                    <a:lnTo>
                      <a:pt x="14227" y="10195"/>
                    </a:lnTo>
                    <a:lnTo>
                      <a:pt x="8082" y="8179"/>
                    </a:lnTo>
                    <a:lnTo>
                      <a:pt x="7985" y="8146"/>
                    </a:lnTo>
                    <a:lnTo>
                      <a:pt x="6888" y="6533"/>
                    </a:lnTo>
                    <a:lnTo>
                      <a:pt x="24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a:off x="2362701" y="1569117"/>
                <a:ext cx="585518" cy="662514"/>
              </a:xfrm>
              <a:custGeom>
                <a:avLst/>
                <a:gdLst/>
                <a:ahLst/>
                <a:cxnLst/>
                <a:rect l="l" t="t" r="r" b="b"/>
                <a:pathLst>
                  <a:path w="14228" h="16099" fill="none" extrusionOk="0">
                    <a:moveTo>
                      <a:pt x="14227" y="10195"/>
                    </a:moveTo>
                    <a:lnTo>
                      <a:pt x="14179" y="16099"/>
                    </a:lnTo>
                    <a:cubicBezTo>
                      <a:pt x="14179" y="16099"/>
                      <a:pt x="13469" y="15744"/>
                      <a:pt x="12437" y="15212"/>
                    </a:cubicBezTo>
                    <a:cubicBezTo>
                      <a:pt x="10598" y="14260"/>
                      <a:pt x="7759" y="12711"/>
                      <a:pt x="6323" y="11663"/>
                    </a:cubicBezTo>
                    <a:cubicBezTo>
                      <a:pt x="5936" y="11373"/>
                      <a:pt x="5646" y="11131"/>
                      <a:pt x="5517" y="10937"/>
                    </a:cubicBezTo>
                    <a:cubicBezTo>
                      <a:pt x="4581" y="9598"/>
                      <a:pt x="0" y="1759"/>
                      <a:pt x="0" y="1759"/>
                    </a:cubicBezTo>
                    <a:lnTo>
                      <a:pt x="2452" y="1"/>
                    </a:lnTo>
                    <a:lnTo>
                      <a:pt x="6888" y="6533"/>
                    </a:lnTo>
                    <a:lnTo>
                      <a:pt x="7985" y="8146"/>
                    </a:lnTo>
                    <a:lnTo>
                      <a:pt x="8082" y="817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2181465" y="1384136"/>
                <a:ext cx="227079" cy="197738"/>
              </a:xfrm>
              <a:custGeom>
                <a:avLst/>
                <a:gdLst/>
                <a:ahLst/>
                <a:cxnLst/>
                <a:rect l="l" t="t" r="r" b="b"/>
                <a:pathLst>
                  <a:path w="5518" h="4805" extrusionOk="0">
                    <a:moveTo>
                      <a:pt x="1339" y="0"/>
                    </a:moveTo>
                    <a:cubicBezTo>
                      <a:pt x="1261" y="0"/>
                      <a:pt x="1199" y="37"/>
                      <a:pt x="1162" y="124"/>
                    </a:cubicBezTo>
                    <a:cubicBezTo>
                      <a:pt x="1081" y="318"/>
                      <a:pt x="1178" y="415"/>
                      <a:pt x="1420" y="624"/>
                    </a:cubicBezTo>
                    <a:cubicBezTo>
                      <a:pt x="1501" y="689"/>
                      <a:pt x="1598" y="786"/>
                      <a:pt x="1694" y="899"/>
                    </a:cubicBezTo>
                    <a:cubicBezTo>
                      <a:pt x="1856" y="1060"/>
                      <a:pt x="2033" y="1270"/>
                      <a:pt x="2227" y="1544"/>
                    </a:cubicBezTo>
                    <a:cubicBezTo>
                      <a:pt x="2259" y="1576"/>
                      <a:pt x="2275" y="1608"/>
                      <a:pt x="2291" y="1641"/>
                    </a:cubicBezTo>
                    <a:lnTo>
                      <a:pt x="2210" y="1753"/>
                    </a:lnTo>
                    <a:cubicBezTo>
                      <a:pt x="2215" y="1757"/>
                      <a:pt x="2214" y="1759"/>
                      <a:pt x="2208" y="1759"/>
                    </a:cubicBezTo>
                    <a:cubicBezTo>
                      <a:pt x="2193" y="1759"/>
                      <a:pt x="2142" y="1741"/>
                      <a:pt x="2081" y="1705"/>
                    </a:cubicBezTo>
                    <a:cubicBezTo>
                      <a:pt x="1920" y="1641"/>
                      <a:pt x="1646" y="1479"/>
                      <a:pt x="1356" y="1286"/>
                    </a:cubicBezTo>
                    <a:cubicBezTo>
                      <a:pt x="1243" y="1205"/>
                      <a:pt x="1130" y="1140"/>
                      <a:pt x="1017" y="1060"/>
                    </a:cubicBezTo>
                    <a:cubicBezTo>
                      <a:pt x="920" y="979"/>
                      <a:pt x="823" y="915"/>
                      <a:pt x="726" y="834"/>
                    </a:cubicBezTo>
                    <a:cubicBezTo>
                      <a:pt x="591" y="722"/>
                      <a:pt x="487" y="679"/>
                      <a:pt x="408" y="679"/>
                    </a:cubicBezTo>
                    <a:cubicBezTo>
                      <a:pt x="216" y="679"/>
                      <a:pt x="181" y="938"/>
                      <a:pt x="226" y="1076"/>
                    </a:cubicBezTo>
                    <a:cubicBezTo>
                      <a:pt x="275" y="1189"/>
                      <a:pt x="468" y="1350"/>
                      <a:pt x="694" y="1511"/>
                    </a:cubicBezTo>
                    <a:cubicBezTo>
                      <a:pt x="807" y="1592"/>
                      <a:pt x="920" y="1673"/>
                      <a:pt x="1017" y="1753"/>
                    </a:cubicBezTo>
                    <a:cubicBezTo>
                      <a:pt x="1065" y="1786"/>
                      <a:pt x="1130" y="1834"/>
                      <a:pt x="1162" y="1866"/>
                    </a:cubicBezTo>
                    <a:cubicBezTo>
                      <a:pt x="1372" y="2028"/>
                      <a:pt x="1565" y="2189"/>
                      <a:pt x="1710" y="2302"/>
                    </a:cubicBezTo>
                    <a:cubicBezTo>
                      <a:pt x="1727" y="2318"/>
                      <a:pt x="1743" y="2334"/>
                      <a:pt x="1759" y="2350"/>
                    </a:cubicBezTo>
                    <a:lnTo>
                      <a:pt x="1710" y="2528"/>
                    </a:lnTo>
                    <a:cubicBezTo>
                      <a:pt x="1678" y="2528"/>
                      <a:pt x="1662" y="2512"/>
                      <a:pt x="1630" y="2512"/>
                    </a:cubicBezTo>
                    <a:cubicBezTo>
                      <a:pt x="1323" y="2431"/>
                      <a:pt x="1081" y="2334"/>
                      <a:pt x="904" y="2253"/>
                    </a:cubicBezTo>
                    <a:cubicBezTo>
                      <a:pt x="743" y="2189"/>
                      <a:pt x="614" y="2108"/>
                      <a:pt x="517" y="2060"/>
                    </a:cubicBezTo>
                    <a:cubicBezTo>
                      <a:pt x="418" y="2006"/>
                      <a:pt x="344" y="1972"/>
                      <a:pt x="279" y="1972"/>
                    </a:cubicBezTo>
                    <a:cubicBezTo>
                      <a:pt x="227" y="1972"/>
                      <a:pt x="180" y="1994"/>
                      <a:pt x="130" y="2044"/>
                    </a:cubicBezTo>
                    <a:cubicBezTo>
                      <a:pt x="1" y="2173"/>
                      <a:pt x="114" y="2350"/>
                      <a:pt x="323" y="2528"/>
                    </a:cubicBezTo>
                    <a:cubicBezTo>
                      <a:pt x="485" y="2673"/>
                      <a:pt x="678" y="2786"/>
                      <a:pt x="856" y="2850"/>
                    </a:cubicBezTo>
                    <a:cubicBezTo>
                      <a:pt x="888" y="2866"/>
                      <a:pt x="936" y="2883"/>
                      <a:pt x="968" y="2899"/>
                    </a:cubicBezTo>
                    <a:cubicBezTo>
                      <a:pt x="1097" y="2931"/>
                      <a:pt x="1259" y="3012"/>
                      <a:pt x="1485" y="3141"/>
                    </a:cubicBezTo>
                    <a:cubicBezTo>
                      <a:pt x="1517" y="3157"/>
                      <a:pt x="1549" y="3173"/>
                      <a:pt x="1581" y="3189"/>
                    </a:cubicBezTo>
                    <a:lnTo>
                      <a:pt x="1614" y="3350"/>
                    </a:lnTo>
                    <a:cubicBezTo>
                      <a:pt x="1549" y="3334"/>
                      <a:pt x="1501" y="3334"/>
                      <a:pt x="1452" y="3334"/>
                    </a:cubicBezTo>
                    <a:cubicBezTo>
                      <a:pt x="1259" y="3302"/>
                      <a:pt x="1081" y="3270"/>
                      <a:pt x="952" y="3237"/>
                    </a:cubicBezTo>
                    <a:cubicBezTo>
                      <a:pt x="775" y="3189"/>
                      <a:pt x="646" y="3157"/>
                      <a:pt x="533" y="3141"/>
                    </a:cubicBezTo>
                    <a:cubicBezTo>
                      <a:pt x="436" y="3141"/>
                      <a:pt x="372" y="3157"/>
                      <a:pt x="307" y="3221"/>
                    </a:cubicBezTo>
                    <a:cubicBezTo>
                      <a:pt x="243" y="3350"/>
                      <a:pt x="355" y="3479"/>
                      <a:pt x="549" y="3576"/>
                    </a:cubicBezTo>
                    <a:cubicBezTo>
                      <a:pt x="646" y="3641"/>
                      <a:pt x="775" y="3689"/>
                      <a:pt x="904" y="3721"/>
                    </a:cubicBezTo>
                    <a:cubicBezTo>
                      <a:pt x="1017" y="3754"/>
                      <a:pt x="1114" y="3786"/>
                      <a:pt x="1178" y="3786"/>
                    </a:cubicBezTo>
                    <a:cubicBezTo>
                      <a:pt x="1307" y="3786"/>
                      <a:pt x="1501" y="3834"/>
                      <a:pt x="1710" y="3915"/>
                    </a:cubicBezTo>
                    <a:cubicBezTo>
                      <a:pt x="1775" y="3931"/>
                      <a:pt x="1856" y="3963"/>
                      <a:pt x="1920" y="3979"/>
                    </a:cubicBezTo>
                    <a:cubicBezTo>
                      <a:pt x="2162" y="4076"/>
                      <a:pt x="2404" y="4173"/>
                      <a:pt x="2485" y="4205"/>
                    </a:cubicBezTo>
                    <a:lnTo>
                      <a:pt x="2501" y="4221"/>
                    </a:lnTo>
                    <a:cubicBezTo>
                      <a:pt x="2678" y="4334"/>
                      <a:pt x="2823" y="4415"/>
                      <a:pt x="2952" y="4479"/>
                    </a:cubicBezTo>
                    <a:cubicBezTo>
                      <a:pt x="3340" y="4705"/>
                      <a:pt x="3598" y="4770"/>
                      <a:pt x="3936" y="4802"/>
                    </a:cubicBezTo>
                    <a:cubicBezTo>
                      <a:pt x="3950" y="4804"/>
                      <a:pt x="3963" y="4805"/>
                      <a:pt x="3977" y="4805"/>
                    </a:cubicBezTo>
                    <a:cubicBezTo>
                      <a:pt x="4098" y="4805"/>
                      <a:pt x="4242" y="4742"/>
                      <a:pt x="4372" y="4641"/>
                    </a:cubicBezTo>
                    <a:lnTo>
                      <a:pt x="5372" y="3431"/>
                    </a:lnTo>
                    <a:cubicBezTo>
                      <a:pt x="5437" y="3302"/>
                      <a:pt x="5485" y="3141"/>
                      <a:pt x="5501" y="2963"/>
                    </a:cubicBezTo>
                    <a:cubicBezTo>
                      <a:pt x="5517" y="2770"/>
                      <a:pt x="5501" y="2560"/>
                      <a:pt x="5437" y="2334"/>
                    </a:cubicBezTo>
                    <a:cubicBezTo>
                      <a:pt x="5388" y="2124"/>
                      <a:pt x="5308" y="1931"/>
                      <a:pt x="5178" y="1721"/>
                    </a:cubicBezTo>
                    <a:cubicBezTo>
                      <a:pt x="5082" y="1560"/>
                      <a:pt x="5001" y="1382"/>
                      <a:pt x="4937" y="1189"/>
                    </a:cubicBezTo>
                    <a:cubicBezTo>
                      <a:pt x="4888" y="1060"/>
                      <a:pt x="4840" y="931"/>
                      <a:pt x="4807" y="818"/>
                    </a:cubicBezTo>
                    <a:cubicBezTo>
                      <a:pt x="4678" y="415"/>
                      <a:pt x="4630" y="76"/>
                      <a:pt x="4630" y="76"/>
                    </a:cubicBezTo>
                    <a:cubicBezTo>
                      <a:pt x="4630" y="76"/>
                      <a:pt x="4556" y="49"/>
                      <a:pt x="4468" y="49"/>
                    </a:cubicBezTo>
                    <a:cubicBezTo>
                      <a:pt x="4350" y="49"/>
                      <a:pt x="4206" y="97"/>
                      <a:pt x="4178" y="318"/>
                    </a:cubicBezTo>
                    <a:cubicBezTo>
                      <a:pt x="4162" y="431"/>
                      <a:pt x="4178" y="528"/>
                      <a:pt x="4195" y="640"/>
                    </a:cubicBezTo>
                    <a:cubicBezTo>
                      <a:pt x="4227" y="834"/>
                      <a:pt x="4275" y="1011"/>
                      <a:pt x="4307" y="1173"/>
                    </a:cubicBezTo>
                    <a:cubicBezTo>
                      <a:pt x="4340" y="1286"/>
                      <a:pt x="4356" y="1382"/>
                      <a:pt x="4324" y="1431"/>
                    </a:cubicBezTo>
                    <a:cubicBezTo>
                      <a:pt x="4307" y="1463"/>
                      <a:pt x="4291" y="1495"/>
                      <a:pt x="4275" y="1528"/>
                    </a:cubicBezTo>
                    <a:cubicBezTo>
                      <a:pt x="4275" y="1528"/>
                      <a:pt x="4275" y="1528"/>
                      <a:pt x="4275" y="1544"/>
                    </a:cubicBezTo>
                    <a:cubicBezTo>
                      <a:pt x="4259" y="1544"/>
                      <a:pt x="4259" y="1560"/>
                      <a:pt x="4243" y="1576"/>
                    </a:cubicBezTo>
                    <a:cubicBezTo>
                      <a:pt x="4195" y="1624"/>
                      <a:pt x="4130" y="1673"/>
                      <a:pt x="4065" y="1705"/>
                    </a:cubicBezTo>
                    <a:cubicBezTo>
                      <a:pt x="4033" y="1721"/>
                      <a:pt x="4001" y="1721"/>
                      <a:pt x="3969" y="1721"/>
                    </a:cubicBezTo>
                    <a:cubicBezTo>
                      <a:pt x="3953" y="1737"/>
                      <a:pt x="3953" y="1737"/>
                      <a:pt x="3936" y="1737"/>
                    </a:cubicBezTo>
                    <a:cubicBezTo>
                      <a:pt x="3904" y="1737"/>
                      <a:pt x="3888" y="1721"/>
                      <a:pt x="3856" y="1721"/>
                    </a:cubicBezTo>
                    <a:cubicBezTo>
                      <a:pt x="3743" y="1705"/>
                      <a:pt x="3614" y="1657"/>
                      <a:pt x="3485" y="1576"/>
                    </a:cubicBezTo>
                    <a:cubicBezTo>
                      <a:pt x="3323" y="1495"/>
                      <a:pt x="3146" y="1382"/>
                      <a:pt x="2985" y="1253"/>
                    </a:cubicBezTo>
                    <a:cubicBezTo>
                      <a:pt x="2920" y="1205"/>
                      <a:pt x="2856" y="1157"/>
                      <a:pt x="2807" y="1124"/>
                    </a:cubicBezTo>
                    <a:cubicBezTo>
                      <a:pt x="2646" y="979"/>
                      <a:pt x="2501" y="850"/>
                      <a:pt x="2404" y="753"/>
                    </a:cubicBezTo>
                    <a:cubicBezTo>
                      <a:pt x="2307" y="657"/>
                      <a:pt x="2210" y="560"/>
                      <a:pt x="2098" y="479"/>
                    </a:cubicBezTo>
                    <a:cubicBezTo>
                      <a:pt x="2001" y="382"/>
                      <a:pt x="1904" y="302"/>
                      <a:pt x="1807" y="221"/>
                    </a:cubicBezTo>
                    <a:cubicBezTo>
                      <a:pt x="1629" y="92"/>
                      <a:pt x="1463" y="0"/>
                      <a:pt x="1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2181465" y="1379939"/>
                <a:ext cx="227079" cy="202511"/>
              </a:xfrm>
              <a:custGeom>
                <a:avLst/>
                <a:gdLst/>
                <a:ahLst/>
                <a:cxnLst/>
                <a:rect l="l" t="t" r="r" b="b"/>
                <a:pathLst>
                  <a:path w="5518" h="4921" fill="none" extrusionOk="0">
                    <a:moveTo>
                      <a:pt x="5372" y="3533"/>
                    </a:moveTo>
                    <a:cubicBezTo>
                      <a:pt x="5437" y="3404"/>
                      <a:pt x="5485" y="3243"/>
                      <a:pt x="5501" y="3065"/>
                    </a:cubicBezTo>
                    <a:cubicBezTo>
                      <a:pt x="5517" y="2872"/>
                      <a:pt x="5501" y="2662"/>
                      <a:pt x="5437" y="2436"/>
                    </a:cubicBezTo>
                    <a:cubicBezTo>
                      <a:pt x="5388" y="2226"/>
                      <a:pt x="5308" y="2033"/>
                      <a:pt x="5178" y="1823"/>
                    </a:cubicBezTo>
                    <a:cubicBezTo>
                      <a:pt x="5082" y="1662"/>
                      <a:pt x="5001" y="1484"/>
                      <a:pt x="4937" y="1291"/>
                    </a:cubicBezTo>
                    <a:cubicBezTo>
                      <a:pt x="4888" y="1162"/>
                      <a:pt x="4840" y="1033"/>
                      <a:pt x="4807" y="920"/>
                    </a:cubicBezTo>
                    <a:cubicBezTo>
                      <a:pt x="4678" y="517"/>
                      <a:pt x="4630" y="178"/>
                      <a:pt x="4630" y="178"/>
                    </a:cubicBezTo>
                    <a:cubicBezTo>
                      <a:pt x="4630" y="178"/>
                      <a:pt x="4227" y="33"/>
                      <a:pt x="4178" y="420"/>
                    </a:cubicBezTo>
                    <a:cubicBezTo>
                      <a:pt x="4162" y="533"/>
                      <a:pt x="4178" y="630"/>
                      <a:pt x="4195" y="742"/>
                    </a:cubicBezTo>
                    <a:cubicBezTo>
                      <a:pt x="4227" y="936"/>
                      <a:pt x="4275" y="1113"/>
                      <a:pt x="4307" y="1275"/>
                    </a:cubicBezTo>
                    <a:cubicBezTo>
                      <a:pt x="4340" y="1388"/>
                      <a:pt x="4356" y="1484"/>
                      <a:pt x="4324" y="1533"/>
                    </a:cubicBezTo>
                    <a:cubicBezTo>
                      <a:pt x="4307" y="1565"/>
                      <a:pt x="4291" y="1597"/>
                      <a:pt x="4275" y="1630"/>
                    </a:cubicBezTo>
                    <a:cubicBezTo>
                      <a:pt x="4275" y="1630"/>
                      <a:pt x="4275" y="1630"/>
                      <a:pt x="4275" y="1646"/>
                    </a:cubicBezTo>
                    <a:cubicBezTo>
                      <a:pt x="4259" y="1646"/>
                      <a:pt x="4259" y="1662"/>
                      <a:pt x="4243" y="1678"/>
                    </a:cubicBezTo>
                    <a:cubicBezTo>
                      <a:pt x="4195" y="1726"/>
                      <a:pt x="4130" y="1775"/>
                      <a:pt x="4065" y="1807"/>
                    </a:cubicBezTo>
                    <a:cubicBezTo>
                      <a:pt x="4033" y="1823"/>
                      <a:pt x="4001" y="1823"/>
                      <a:pt x="3969" y="1823"/>
                    </a:cubicBezTo>
                    <a:cubicBezTo>
                      <a:pt x="3953" y="1839"/>
                      <a:pt x="3953" y="1839"/>
                      <a:pt x="3936" y="1839"/>
                    </a:cubicBezTo>
                    <a:cubicBezTo>
                      <a:pt x="3904" y="1839"/>
                      <a:pt x="3888" y="1823"/>
                      <a:pt x="3856" y="1823"/>
                    </a:cubicBezTo>
                    <a:cubicBezTo>
                      <a:pt x="3743" y="1807"/>
                      <a:pt x="3614" y="1759"/>
                      <a:pt x="3485" y="1678"/>
                    </a:cubicBezTo>
                    <a:lnTo>
                      <a:pt x="3485" y="1678"/>
                    </a:lnTo>
                    <a:cubicBezTo>
                      <a:pt x="3323" y="1597"/>
                      <a:pt x="3146" y="1484"/>
                      <a:pt x="2985" y="1355"/>
                    </a:cubicBezTo>
                    <a:lnTo>
                      <a:pt x="2985" y="1355"/>
                    </a:lnTo>
                    <a:cubicBezTo>
                      <a:pt x="2920" y="1307"/>
                      <a:pt x="2856" y="1259"/>
                      <a:pt x="2807" y="1226"/>
                    </a:cubicBezTo>
                    <a:cubicBezTo>
                      <a:pt x="2646" y="1081"/>
                      <a:pt x="2501" y="952"/>
                      <a:pt x="2404" y="855"/>
                    </a:cubicBezTo>
                    <a:cubicBezTo>
                      <a:pt x="2307" y="759"/>
                      <a:pt x="2210" y="662"/>
                      <a:pt x="2098" y="581"/>
                    </a:cubicBezTo>
                    <a:cubicBezTo>
                      <a:pt x="2001" y="484"/>
                      <a:pt x="1904" y="404"/>
                      <a:pt x="1807" y="323"/>
                    </a:cubicBezTo>
                    <a:cubicBezTo>
                      <a:pt x="1517" y="113"/>
                      <a:pt x="1259" y="0"/>
                      <a:pt x="1162" y="226"/>
                    </a:cubicBezTo>
                    <a:cubicBezTo>
                      <a:pt x="1081" y="420"/>
                      <a:pt x="1178" y="517"/>
                      <a:pt x="1420" y="726"/>
                    </a:cubicBezTo>
                    <a:cubicBezTo>
                      <a:pt x="1501" y="791"/>
                      <a:pt x="1598" y="888"/>
                      <a:pt x="1694" y="1001"/>
                    </a:cubicBezTo>
                    <a:cubicBezTo>
                      <a:pt x="1856" y="1162"/>
                      <a:pt x="2033" y="1372"/>
                      <a:pt x="2227" y="1646"/>
                    </a:cubicBezTo>
                    <a:lnTo>
                      <a:pt x="2227" y="1646"/>
                    </a:lnTo>
                    <a:cubicBezTo>
                      <a:pt x="2259" y="1678"/>
                      <a:pt x="2275" y="1710"/>
                      <a:pt x="2291" y="1743"/>
                    </a:cubicBezTo>
                    <a:lnTo>
                      <a:pt x="2210" y="1855"/>
                    </a:lnTo>
                    <a:cubicBezTo>
                      <a:pt x="2227" y="1872"/>
                      <a:pt x="2162" y="1855"/>
                      <a:pt x="2081" y="1807"/>
                    </a:cubicBezTo>
                    <a:lnTo>
                      <a:pt x="2081" y="1807"/>
                    </a:lnTo>
                    <a:cubicBezTo>
                      <a:pt x="1920" y="1743"/>
                      <a:pt x="1646" y="1581"/>
                      <a:pt x="1356" y="1388"/>
                    </a:cubicBezTo>
                    <a:cubicBezTo>
                      <a:pt x="1243" y="1307"/>
                      <a:pt x="1130" y="1242"/>
                      <a:pt x="1017" y="1162"/>
                    </a:cubicBezTo>
                    <a:cubicBezTo>
                      <a:pt x="920" y="1081"/>
                      <a:pt x="823" y="1017"/>
                      <a:pt x="726" y="936"/>
                    </a:cubicBezTo>
                    <a:cubicBezTo>
                      <a:pt x="259" y="549"/>
                      <a:pt x="162" y="984"/>
                      <a:pt x="226" y="1178"/>
                    </a:cubicBezTo>
                    <a:cubicBezTo>
                      <a:pt x="275" y="1291"/>
                      <a:pt x="468" y="1452"/>
                      <a:pt x="694" y="1613"/>
                    </a:cubicBezTo>
                    <a:cubicBezTo>
                      <a:pt x="807" y="1694"/>
                      <a:pt x="920" y="1775"/>
                      <a:pt x="1017" y="1855"/>
                    </a:cubicBezTo>
                    <a:cubicBezTo>
                      <a:pt x="1065" y="1888"/>
                      <a:pt x="1130" y="1936"/>
                      <a:pt x="1162" y="1968"/>
                    </a:cubicBezTo>
                    <a:cubicBezTo>
                      <a:pt x="1372" y="2130"/>
                      <a:pt x="1565" y="2291"/>
                      <a:pt x="1710" y="2404"/>
                    </a:cubicBezTo>
                    <a:cubicBezTo>
                      <a:pt x="1727" y="2420"/>
                      <a:pt x="1743" y="2436"/>
                      <a:pt x="1759" y="2452"/>
                    </a:cubicBezTo>
                    <a:lnTo>
                      <a:pt x="1710" y="2630"/>
                    </a:lnTo>
                    <a:cubicBezTo>
                      <a:pt x="1678" y="2630"/>
                      <a:pt x="1662" y="2614"/>
                      <a:pt x="1630" y="2614"/>
                    </a:cubicBezTo>
                    <a:lnTo>
                      <a:pt x="1630" y="2614"/>
                    </a:lnTo>
                    <a:cubicBezTo>
                      <a:pt x="1323" y="2533"/>
                      <a:pt x="1081" y="2436"/>
                      <a:pt x="904" y="2355"/>
                    </a:cubicBezTo>
                    <a:cubicBezTo>
                      <a:pt x="743" y="2291"/>
                      <a:pt x="614" y="2210"/>
                      <a:pt x="517" y="2162"/>
                    </a:cubicBezTo>
                    <a:cubicBezTo>
                      <a:pt x="339" y="2065"/>
                      <a:pt x="243" y="2033"/>
                      <a:pt x="130" y="2146"/>
                    </a:cubicBezTo>
                    <a:cubicBezTo>
                      <a:pt x="1" y="2275"/>
                      <a:pt x="114" y="2452"/>
                      <a:pt x="323" y="2630"/>
                    </a:cubicBezTo>
                    <a:cubicBezTo>
                      <a:pt x="485" y="2775"/>
                      <a:pt x="678" y="2888"/>
                      <a:pt x="856" y="2952"/>
                    </a:cubicBezTo>
                    <a:lnTo>
                      <a:pt x="856" y="2952"/>
                    </a:lnTo>
                    <a:cubicBezTo>
                      <a:pt x="888" y="2968"/>
                      <a:pt x="936" y="2985"/>
                      <a:pt x="968" y="3001"/>
                    </a:cubicBezTo>
                    <a:cubicBezTo>
                      <a:pt x="1097" y="3033"/>
                      <a:pt x="1259" y="3114"/>
                      <a:pt x="1485" y="3243"/>
                    </a:cubicBezTo>
                    <a:cubicBezTo>
                      <a:pt x="1517" y="3259"/>
                      <a:pt x="1549" y="3275"/>
                      <a:pt x="1581" y="3291"/>
                    </a:cubicBezTo>
                    <a:lnTo>
                      <a:pt x="1614" y="3452"/>
                    </a:lnTo>
                    <a:cubicBezTo>
                      <a:pt x="1549" y="3436"/>
                      <a:pt x="1501" y="3436"/>
                      <a:pt x="1452" y="3436"/>
                    </a:cubicBezTo>
                    <a:lnTo>
                      <a:pt x="1452" y="3436"/>
                    </a:lnTo>
                    <a:cubicBezTo>
                      <a:pt x="1259" y="3404"/>
                      <a:pt x="1081" y="3372"/>
                      <a:pt x="952" y="3339"/>
                    </a:cubicBezTo>
                    <a:lnTo>
                      <a:pt x="952" y="3339"/>
                    </a:lnTo>
                    <a:cubicBezTo>
                      <a:pt x="775" y="3291"/>
                      <a:pt x="646" y="3259"/>
                      <a:pt x="533" y="3243"/>
                    </a:cubicBezTo>
                    <a:cubicBezTo>
                      <a:pt x="436" y="3243"/>
                      <a:pt x="372" y="3259"/>
                      <a:pt x="307" y="3323"/>
                    </a:cubicBezTo>
                    <a:cubicBezTo>
                      <a:pt x="243" y="3452"/>
                      <a:pt x="355" y="3581"/>
                      <a:pt x="549" y="3678"/>
                    </a:cubicBezTo>
                    <a:cubicBezTo>
                      <a:pt x="646" y="3743"/>
                      <a:pt x="775" y="3791"/>
                      <a:pt x="904" y="3823"/>
                    </a:cubicBezTo>
                    <a:cubicBezTo>
                      <a:pt x="1017" y="3856"/>
                      <a:pt x="1114" y="3888"/>
                      <a:pt x="1178" y="3888"/>
                    </a:cubicBezTo>
                    <a:cubicBezTo>
                      <a:pt x="1307" y="3888"/>
                      <a:pt x="1501" y="3936"/>
                      <a:pt x="1710" y="4017"/>
                    </a:cubicBezTo>
                    <a:cubicBezTo>
                      <a:pt x="1775" y="4033"/>
                      <a:pt x="1856" y="4065"/>
                      <a:pt x="1920" y="4081"/>
                    </a:cubicBezTo>
                    <a:cubicBezTo>
                      <a:pt x="2162" y="4178"/>
                      <a:pt x="2404" y="4275"/>
                      <a:pt x="2485" y="4307"/>
                    </a:cubicBezTo>
                    <a:lnTo>
                      <a:pt x="2501" y="4323"/>
                    </a:lnTo>
                    <a:cubicBezTo>
                      <a:pt x="2678" y="4436"/>
                      <a:pt x="2823" y="4517"/>
                      <a:pt x="2952" y="4581"/>
                    </a:cubicBezTo>
                    <a:cubicBezTo>
                      <a:pt x="3340" y="4807"/>
                      <a:pt x="3598" y="4872"/>
                      <a:pt x="3936" y="4904"/>
                    </a:cubicBezTo>
                    <a:cubicBezTo>
                      <a:pt x="4065" y="4920"/>
                      <a:pt x="4227" y="4856"/>
                      <a:pt x="4372" y="474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a:off x="2320890" y="1455618"/>
                <a:ext cx="22593" cy="53128"/>
              </a:xfrm>
              <a:custGeom>
                <a:avLst/>
                <a:gdLst/>
                <a:ahLst/>
                <a:cxnLst/>
                <a:rect l="l" t="t" r="r" b="b"/>
                <a:pathLst>
                  <a:path w="549" h="1291" fill="none" extrusionOk="0">
                    <a:moveTo>
                      <a:pt x="548" y="0"/>
                    </a:moveTo>
                    <a:cubicBezTo>
                      <a:pt x="548" y="0"/>
                      <a:pt x="0" y="662"/>
                      <a:pt x="452" y="129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a:off x="2756983" y="2076939"/>
                <a:ext cx="101606" cy="98272"/>
              </a:xfrm>
              <a:custGeom>
                <a:avLst/>
                <a:gdLst/>
                <a:ahLst/>
                <a:cxnLst/>
                <a:rect l="l" t="t" r="r" b="b"/>
                <a:pathLst>
                  <a:path w="2469" h="2388" fill="none" extrusionOk="0">
                    <a:moveTo>
                      <a:pt x="1" y="0"/>
                    </a:moveTo>
                    <a:cubicBezTo>
                      <a:pt x="1" y="0"/>
                      <a:pt x="694" y="1275"/>
                      <a:pt x="2469"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a:off x="2633526" y="1904345"/>
                <a:ext cx="57778" cy="61111"/>
              </a:xfrm>
              <a:custGeom>
                <a:avLst/>
                <a:gdLst/>
                <a:ahLst/>
                <a:cxnLst/>
                <a:rect l="l" t="t" r="r" b="b"/>
                <a:pathLst>
                  <a:path w="1404" h="1485" fill="none" extrusionOk="0">
                    <a:moveTo>
                      <a:pt x="1404" y="0"/>
                    </a:moveTo>
                    <a:cubicBezTo>
                      <a:pt x="1404" y="0"/>
                      <a:pt x="0" y="97"/>
                      <a:pt x="436" y="14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a:off x="3348427" y="4198474"/>
                <a:ext cx="398356" cy="242964"/>
              </a:xfrm>
              <a:custGeom>
                <a:avLst/>
                <a:gdLst/>
                <a:ahLst/>
                <a:cxnLst/>
                <a:rect l="l" t="t" r="r" b="b"/>
                <a:pathLst>
                  <a:path w="9680" h="5904" extrusionOk="0">
                    <a:moveTo>
                      <a:pt x="7921" y="0"/>
                    </a:moveTo>
                    <a:cubicBezTo>
                      <a:pt x="7921" y="0"/>
                      <a:pt x="7921" y="0"/>
                      <a:pt x="7921" y="0"/>
                    </a:cubicBezTo>
                    <a:cubicBezTo>
                      <a:pt x="7921" y="0"/>
                      <a:pt x="4033" y="3307"/>
                      <a:pt x="2017" y="3839"/>
                    </a:cubicBezTo>
                    <a:cubicBezTo>
                      <a:pt x="1" y="4371"/>
                      <a:pt x="565" y="5904"/>
                      <a:pt x="565" y="5904"/>
                    </a:cubicBezTo>
                    <a:lnTo>
                      <a:pt x="5292" y="5904"/>
                    </a:lnTo>
                    <a:lnTo>
                      <a:pt x="7308" y="5468"/>
                    </a:lnTo>
                    <a:lnTo>
                      <a:pt x="7308" y="5904"/>
                    </a:lnTo>
                    <a:lnTo>
                      <a:pt x="8566" y="5904"/>
                    </a:lnTo>
                    <a:cubicBezTo>
                      <a:pt x="8566" y="5904"/>
                      <a:pt x="9679" y="5339"/>
                      <a:pt x="9405" y="2484"/>
                    </a:cubicBezTo>
                    <a:cubicBezTo>
                      <a:pt x="9389" y="2307"/>
                      <a:pt x="7931" y="0"/>
                      <a:pt x="79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a:off x="1647100" y="4205181"/>
                <a:ext cx="398315" cy="236257"/>
              </a:xfrm>
              <a:custGeom>
                <a:avLst/>
                <a:gdLst/>
                <a:ahLst/>
                <a:cxnLst/>
                <a:rect l="l" t="t" r="r" b="b"/>
                <a:pathLst>
                  <a:path w="9679" h="5741" extrusionOk="0">
                    <a:moveTo>
                      <a:pt x="8394" y="0"/>
                    </a:moveTo>
                    <a:cubicBezTo>
                      <a:pt x="7857" y="0"/>
                      <a:pt x="7324" y="837"/>
                      <a:pt x="7324" y="837"/>
                    </a:cubicBezTo>
                    <a:cubicBezTo>
                      <a:pt x="7324" y="837"/>
                      <a:pt x="4049" y="3144"/>
                      <a:pt x="2017" y="3676"/>
                    </a:cubicBezTo>
                    <a:cubicBezTo>
                      <a:pt x="1" y="4208"/>
                      <a:pt x="581" y="5741"/>
                      <a:pt x="581" y="5741"/>
                    </a:cubicBezTo>
                    <a:lnTo>
                      <a:pt x="5291" y="5741"/>
                    </a:lnTo>
                    <a:lnTo>
                      <a:pt x="7324" y="5305"/>
                    </a:lnTo>
                    <a:lnTo>
                      <a:pt x="7324" y="5741"/>
                    </a:lnTo>
                    <a:lnTo>
                      <a:pt x="8566" y="5741"/>
                    </a:lnTo>
                    <a:cubicBezTo>
                      <a:pt x="8566" y="5741"/>
                      <a:pt x="9679" y="5176"/>
                      <a:pt x="9405" y="2321"/>
                    </a:cubicBezTo>
                    <a:cubicBezTo>
                      <a:pt x="9389" y="2144"/>
                      <a:pt x="9372" y="1966"/>
                      <a:pt x="9340" y="1773"/>
                    </a:cubicBezTo>
                    <a:cubicBezTo>
                      <a:pt x="9142" y="404"/>
                      <a:pt x="8767" y="0"/>
                      <a:pt x="8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a:off x="1904015" y="2811099"/>
                <a:ext cx="1780339" cy="1519638"/>
              </a:xfrm>
              <a:custGeom>
                <a:avLst/>
                <a:gdLst/>
                <a:ahLst/>
                <a:cxnLst/>
                <a:rect l="l" t="t" r="r" b="b"/>
                <a:pathLst>
                  <a:path w="43262" h="36927" extrusionOk="0">
                    <a:moveTo>
                      <a:pt x="31841" y="1"/>
                    </a:moveTo>
                    <a:lnTo>
                      <a:pt x="21534" y="1259"/>
                    </a:lnTo>
                    <a:lnTo>
                      <a:pt x="20389" y="5840"/>
                    </a:lnTo>
                    <a:lnTo>
                      <a:pt x="20211" y="6017"/>
                    </a:lnTo>
                    <a:lnTo>
                      <a:pt x="8194" y="17760"/>
                    </a:lnTo>
                    <a:lnTo>
                      <a:pt x="0" y="35423"/>
                    </a:lnTo>
                    <a:cubicBezTo>
                      <a:pt x="0" y="35423"/>
                      <a:pt x="1212" y="36926"/>
                      <a:pt x="3351" y="36926"/>
                    </a:cubicBezTo>
                    <a:cubicBezTo>
                      <a:pt x="3406" y="36926"/>
                      <a:pt x="3461" y="36925"/>
                      <a:pt x="3517" y="36923"/>
                    </a:cubicBezTo>
                    <a:cubicBezTo>
                      <a:pt x="3517" y="36923"/>
                      <a:pt x="11469" y="23986"/>
                      <a:pt x="12985" y="21599"/>
                    </a:cubicBezTo>
                    <a:cubicBezTo>
                      <a:pt x="13082" y="21422"/>
                      <a:pt x="13163" y="21309"/>
                      <a:pt x="13195" y="21244"/>
                    </a:cubicBezTo>
                    <a:cubicBezTo>
                      <a:pt x="13727" y="20470"/>
                      <a:pt x="25115" y="12373"/>
                      <a:pt x="25293" y="12244"/>
                    </a:cubicBezTo>
                    <a:cubicBezTo>
                      <a:pt x="25293" y="12244"/>
                      <a:pt x="26680" y="23938"/>
                      <a:pt x="27373" y="25212"/>
                    </a:cubicBezTo>
                    <a:cubicBezTo>
                      <a:pt x="28067" y="26487"/>
                      <a:pt x="40213" y="36310"/>
                      <a:pt x="40213" y="36310"/>
                    </a:cubicBezTo>
                    <a:cubicBezTo>
                      <a:pt x="40213" y="36310"/>
                      <a:pt x="43262" y="35649"/>
                      <a:pt x="43149" y="33552"/>
                    </a:cubicBezTo>
                    <a:cubicBezTo>
                      <a:pt x="43149" y="33552"/>
                      <a:pt x="33342" y="24357"/>
                      <a:pt x="32890" y="23180"/>
                    </a:cubicBezTo>
                    <a:cubicBezTo>
                      <a:pt x="32454" y="22099"/>
                      <a:pt x="33277" y="9195"/>
                      <a:pt x="33229" y="6324"/>
                    </a:cubicBezTo>
                    <a:cubicBezTo>
                      <a:pt x="33229" y="6098"/>
                      <a:pt x="33213" y="5937"/>
                      <a:pt x="33196" y="5840"/>
                    </a:cubicBezTo>
                    <a:cubicBezTo>
                      <a:pt x="32729" y="3275"/>
                      <a:pt x="31841" y="1"/>
                      <a:pt x="31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a:off x="1904015" y="2811099"/>
                <a:ext cx="1780339" cy="1522807"/>
              </a:xfrm>
              <a:custGeom>
                <a:avLst/>
                <a:gdLst/>
                <a:ahLst/>
                <a:cxnLst/>
                <a:rect l="l" t="t" r="r" b="b"/>
                <a:pathLst>
                  <a:path w="43262" h="37004" fill="none" extrusionOk="0">
                    <a:moveTo>
                      <a:pt x="40213" y="36310"/>
                    </a:moveTo>
                    <a:cubicBezTo>
                      <a:pt x="40213" y="36310"/>
                      <a:pt x="28067" y="26487"/>
                      <a:pt x="27373" y="25212"/>
                    </a:cubicBezTo>
                    <a:cubicBezTo>
                      <a:pt x="26680" y="23938"/>
                      <a:pt x="25293" y="12244"/>
                      <a:pt x="25293" y="12244"/>
                    </a:cubicBezTo>
                    <a:lnTo>
                      <a:pt x="25293" y="12244"/>
                    </a:lnTo>
                    <a:cubicBezTo>
                      <a:pt x="25115" y="12373"/>
                      <a:pt x="13727" y="20470"/>
                      <a:pt x="13195" y="21244"/>
                    </a:cubicBezTo>
                    <a:cubicBezTo>
                      <a:pt x="13163" y="21309"/>
                      <a:pt x="13082" y="21422"/>
                      <a:pt x="12985" y="21599"/>
                    </a:cubicBezTo>
                    <a:cubicBezTo>
                      <a:pt x="11469" y="23986"/>
                      <a:pt x="3517" y="36923"/>
                      <a:pt x="3517" y="36923"/>
                    </a:cubicBezTo>
                    <a:cubicBezTo>
                      <a:pt x="1274" y="37004"/>
                      <a:pt x="0" y="35423"/>
                      <a:pt x="0" y="35423"/>
                    </a:cubicBezTo>
                    <a:lnTo>
                      <a:pt x="8194" y="17760"/>
                    </a:lnTo>
                    <a:lnTo>
                      <a:pt x="20211" y="6017"/>
                    </a:lnTo>
                    <a:lnTo>
                      <a:pt x="20211" y="6017"/>
                    </a:lnTo>
                    <a:lnTo>
                      <a:pt x="20389" y="5840"/>
                    </a:lnTo>
                    <a:lnTo>
                      <a:pt x="21534" y="1259"/>
                    </a:lnTo>
                    <a:lnTo>
                      <a:pt x="31841" y="1"/>
                    </a:lnTo>
                    <a:cubicBezTo>
                      <a:pt x="31841" y="1"/>
                      <a:pt x="32729" y="3275"/>
                      <a:pt x="33196" y="5840"/>
                    </a:cubicBezTo>
                    <a:cubicBezTo>
                      <a:pt x="33213" y="5937"/>
                      <a:pt x="33229" y="6098"/>
                      <a:pt x="33229" y="6324"/>
                    </a:cubicBezTo>
                    <a:cubicBezTo>
                      <a:pt x="33277" y="9195"/>
                      <a:pt x="32454" y="22099"/>
                      <a:pt x="32890" y="23180"/>
                    </a:cubicBezTo>
                    <a:cubicBezTo>
                      <a:pt x="33342" y="24357"/>
                      <a:pt x="43149" y="33552"/>
                      <a:pt x="43149" y="33552"/>
                    </a:cubicBezTo>
                    <a:cubicBezTo>
                      <a:pt x="43262" y="35649"/>
                      <a:pt x="40213" y="36310"/>
                      <a:pt x="40213" y="36310"/>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a:off x="2727765" y="1984675"/>
                <a:ext cx="596835" cy="1107249"/>
              </a:xfrm>
              <a:custGeom>
                <a:avLst/>
                <a:gdLst/>
                <a:ahLst/>
                <a:cxnLst/>
                <a:rect l="l" t="t" r="r" b="b"/>
                <a:pathLst>
                  <a:path w="14503" h="26906" extrusionOk="0">
                    <a:moveTo>
                      <a:pt x="4985" y="0"/>
                    </a:moveTo>
                    <a:cubicBezTo>
                      <a:pt x="404" y="6404"/>
                      <a:pt x="372" y="16469"/>
                      <a:pt x="695" y="21373"/>
                    </a:cubicBezTo>
                    <a:cubicBezTo>
                      <a:pt x="711" y="21534"/>
                      <a:pt x="727" y="21696"/>
                      <a:pt x="727" y="21841"/>
                    </a:cubicBezTo>
                    <a:lnTo>
                      <a:pt x="227" y="24486"/>
                    </a:lnTo>
                    <a:lnTo>
                      <a:pt x="1" y="25631"/>
                    </a:lnTo>
                    <a:lnTo>
                      <a:pt x="2711" y="26712"/>
                    </a:lnTo>
                    <a:lnTo>
                      <a:pt x="4034" y="24196"/>
                    </a:lnTo>
                    <a:lnTo>
                      <a:pt x="5485" y="26906"/>
                    </a:lnTo>
                    <a:lnTo>
                      <a:pt x="13421" y="24551"/>
                    </a:lnTo>
                    <a:lnTo>
                      <a:pt x="11970" y="20002"/>
                    </a:lnTo>
                    <a:lnTo>
                      <a:pt x="11437" y="18308"/>
                    </a:lnTo>
                    <a:cubicBezTo>
                      <a:pt x="11437" y="18308"/>
                      <a:pt x="13744" y="14356"/>
                      <a:pt x="14325" y="11114"/>
                    </a:cubicBezTo>
                    <a:cubicBezTo>
                      <a:pt x="14486" y="10162"/>
                      <a:pt x="14502" y="9259"/>
                      <a:pt x="14276" y="8549"/>
                    </a:cubicBezTo>
                    <a:cubicBezTo>
                      <a:pt x="11792" y="952"/>
                      <a:pt x="4985" y="0"/>
                      <a:pt x="4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a:off x="2727765" y="1984675"/>
                <a:ext cx="596835" cy="1107249"/>
              </a:xfrm>
              <a:custGeom>
                <a:avLst/>
                <a:gdLst/>
                <a:ahLst/>
                <a:cxnLst/>
                <a:rect l="l" t="t" r="r" b="b"/>
                <a:pathLst>
                  <a:path w="14503" h="26906" fill="none" extrusionOk="0">
                    <a:moveTo>
                      <a:pt x="14325" y="11114"/>
                    </a:moveTo>
                    <a:cubicBezTo>
                      <a:pt x="13744" y="14356"/>
                      <a:pt x="11437" y="18308"/>
                      <a:pt x="11437" y="18308"/>
                    </a:cubicBezTo>
                    <a:lnTo>
                      <a:pt x="11970" y="20002"/>
                    </a:lnTo>
                    <a:lnTo>
                      <a:pt x="13421" y="24551"/>
                    </a:lnTo>
                    <a:lnTo>
                      <a:pt x="5485" y="26906"/>
                    </a:lnTo>
                    <a:lnTo>
                      <a:pt x="4034" y="24196"/>
                    </a:lnTo>
                    <a:lnTo>
                      <a:pt x="2711" y="26712"/>
                    </a:lnTo>
                    <a:lnTo>
                      <a:pt x="1" y="25631"/>
                    </a:lnTo>
                    <a:lnTo>
                      <a:pt x="227" y="24486"/>
                    </a:lnTo>
                    <a:lnTo>
                      <a:pt x="727" y="21841"/>
                    </a:lnTo>
                    <a:cubicBezTo>
                      <a:pt x="727" y="21696"/>
                      <a:pt x="711" y="21534"/>
                      <a:pt x="695" y="21373"/>
                    </a:cubicBezTo>
                    <a:cubicBezTo>
                      <a:pt x="372" y="16469"/>
                      <a:pt x="404" y="6404"/>
                      <a:pt x="4985" y="0"/>
                    </a:cubicBezTo>
                    <a:cubicBezTo>
                      <a:pt x="4985" y="0"/>
                      <a:pt x="11792" y="952"/>
                      <a:pt x="14276" y="8549"/>
                    </a:cubicBezTo>
                    <a:cubicBezTo>
                      <a:pt x="14502" y="9259"/>
                      <a:pt x="14486" y="10162"/>
                      <a:pt x="14325" y="11114"/>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a:off x="2822045" y="2076856"/>
                <a:ext cx="508521" cy="442225"/>
              </a:xfrm>
              <a:custGeom>
                <a:avLst/>
                <a:gdLst/>
                <a:ahLst/>
                <a:cxnLst/>
                <a:rect l="l" t="t" r="r" b="b"/>
                <a:pathLst>
                  <a:path w="12357" h="10746" extrusionOk="0">
                    <a:moveTo>
                      <a:pt x="6532" y="0"/>
                    </a:moveTo>
                    <a:cubicBezTo>
                      <a:pt x="3251" y="0"/>
                      <a:pt x="1" y="3215"/>
                      <a:pt x="1194" y="10745"/>
                    </a:cubicBezTo>
                    <a:cubicBezTo>
                      <a:pt x="1194" y="10745"/>
                      <a:pt x="12356" y="1712"/>
                      <a:pt x="8243" y="293"/>
                    </a:cubicBezTo>
                    <a:cubicBezTo>
                      <a:pt x="7688" y="100"/>
                      <a:pt x="7110" y="0"/>
                      <a:pt x="6532" y="0"/>
                    </a:cubicBezTo>
                    <a:close/>
                  </a:path>
                </a:pathLst>
              </a:custGeom>
              <a:solidFill>
                <a:schemeClr val="accent1"/>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a:off x="2849247" y="2130025"/>
                <a:ext cx="199878" cy="436834"/>
              </a:xfrm>
              <a:custGeom>
                <a:avLst/>
                <a:gdLst/>
                <a:ahLst/>
                <a:cxnLst/>
                <a:rect l="l" t="t" r="r" b="b"/>
                <a:pathLst>
                  <a:path w="4857" h="10615" extrusionOk="0">
                    <a:moveTo>
                      <a:pt x="4856" y="1"/>
                    </a:moveTo>
                    <a:lnTo>
                      <a:pt x="3001" y="952"/>
                    </a:lnTo>
                    <a:lnTo>
                      <a:pt x="2533" y="2743"/>
                    </a:lnTo>
                    <a:cubicBezTo>
                      <a:pt x="565" y="4598"/>
                      <a:pt x="1" y="9114"/>
                      <a:pt x="1" y="9114"/>
                    </a:cubicBezTo>
                    <a:lnTo>
                      <a:pt x="323" y="10615"/>
                    </a:lnTo>
                    <a:lnTo>
                      <a:pt x="1501" y="9114"/>
                    </a:lnTo>
                    <a:cubicBezTo>
                      <a:pt x="1791" y="5727"/>
                      <a:pt x="3001" y="2888"/>
                      <a:pt x="3001" y="2888"/>
                    </a:cubicBezTo>
                    <a:lnTo>
                      <a:pt x="4533" y="2227"/>
                    </a:lnTo>
                    <a:lnTo>
                      <a:pt x="4856"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a:off x="2813403" y="2072288"/>
                <a:ext cx="439920" cy="494571"/>
              </a:xfrm>
              <a:custGeom>
                <a:avLst/>
                <a:gdLst/>
                <a:ahLst/>
                <a:cxnLst/>
                <a:rect l="l" t="t" r="r" b="b"/>
                <a:pathLst>
                  <a:path w="10690" h="12018" extrusionOk="0">
                    <a:moveTo>
                      <a:pt x="8295" y="0"/>
                    </a:moveTo>
                    <a:cubicBezTo>
                      <a:pt x="8293" y="0"/>
                      <a:pt x="8292" y="0"/>
                      <a:pt x="8292" y="0"/>
                    </a:cubicBezTo>
                    <a:cubicBezTo>
                      <a:pt x="10324" y="4130"/>
                      <a:pt x="1533" y="10276"/>
                      <a:pt x="1533" y="10276"/>
                    </a:cubicBezTo>
                    <a:cubicBezTo>
                      <a:pt x="1533" y="10276"/>
                      <a:pt x="1049" y="7082"/>
                      <a:pt x="1953" y="4340"/>
                    </a:cubicBezTo>
                    <a:cubicBezTo>
                      <a:pt x="2856" y="1597"/>
                      <a:pt x="6324" y="146"/>
                      <a:pt x="6324" y="146"/>
                    </a:cubicBezTo>
                    <a:cubicBezTo>
                      <a:pt x="6204" y="134"/>
                      <a:pt x="6085" y="128"/>
                      <a:pt x="5965" y="128"/>
                    </a:cubicBezTo>
                    <a:cubicBezTo>
                      <a:pt x="3160" y="128"/>
                      <a:pt x="356" y="3259"/>
                      <a:pt x="356" y="3259"/>
                    </a:cubicBezTo>
                    <a:lnTo>
                      <a:pt x="872" y="4340"/>
                    </a:lnTo>
                    <a:lnTo>
                      <a:pt x="1" y="4969"/>
                    </a:lnTo>
                    <a:lnTo>
                      <a:pt x="1194" y="12018"/>
                    </a:lnTo>
                    <a:cubicBezTo>
                      <a:pt x="4259" y="9017"/>
                      <a:pt x="7566" y="8356"/>
                      <a:pt x="7566" y="8356"/>
                    </a:cubicBezTo>
                    <a:lnTo>
                      <a:pt x="6743" y="6711"/>
                    </a:lnTo>
                    <a:lnTo>
                      <a:pt x="9695" y="5856"/>
                    </a:lnTo>
                    <a:cubicBezTo>
                      <a:pt x="10690" y="62"/>
                      <a:pt x="8393" y="0"/>
                      <a:pt x="8295" y="0"/>
                    </a:cubicBezTo>
                    <a:close/>
                  </a:path>
                </a:pathLst>
              </a:custGeom>
              <a:solidFill>
                <a:schemeClr val="dk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a:off x="2922951" y="2057762"/>
                <a:ext cx="267532" cy="219014"/>
              </a:xfrm>
              <a:custGeom>
                <a:avLst/>
                <a:gdLst/>
                <a:ahLst/>
                <a:cxnLst/>
                <a:rect l="l" t="t" r="r" b="b"/>
                <a:pathLst>
                  <a:path w="6501" h="5322" extrusionOk="0">
                    <a:moveTo>
                      <a:pt x="4538" y="1"/>
                    </a:moveTo>
                    <a:cubicBezTo>
                      <a:pt x="4338" y="1"/>
                      <a:pt x="4126" y="44"/>
                      <a:pt x="3904" y="144"/>
                    </a:cubicBezTo>
                    <a:cubicBezTo>
                      <a:pt x="3904" y="144"/>
                      <a:pt x="1210" y="966"/>
                      <a:pt x="0" y="3628"/>
                    </a:cubicBezTo>
                    <a:lnTo>
                      <a:pt x="1452" y="3096"/>
                    </a:lnTo>
                    <a:lnTo>
                      <a:pt x="1597" y="3531"/>
                    </a:lnTo>
                    <a:lnTo>
                      <a:pt x="2323" y="3838"/>
                    </a:lnTo>
                    <a:lnTo>
                      <a:pt x="2323" y="5322"/>
                    </a:lnTo>
                    <a:cubicBezTo>
                      <a:pt x="2323" y="5322"/>
                      <a:pt x="6485" y="3434"/>
                      <a:pt x="6501" y="1918"/>
                    </a:cubicBezTo>
                    <a:cubicBezTo>
                      <a:pt x="6501" y="1545"/>
                      <a:pt x="5732" y="1"/>
                      <a:pt x="4538" y="1"/>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2995297" y="1950024"/>
                <a:ext cx="205845" cy="249261"/>
              </a:xfrm>
              <a:custGeom>
                <a:avLst/>
                <a:gdLst/>
                <a:ahLst/>
                <a:cxnLst/>
                <a:rect l="l" t="t" r="r" b="b"/>
                <a:pathLst>
                  <a:path w="5002" h="6057" extrusionOk="0">
                    <a:moveTo>
                      <a:pt x="4706" y="0"/>
                    </a:moveTo>
                    <a:cubicBezTo>
                      <a:pt x="4043" y="0"/>
                      <a:pt x="1992" y="1085"/>
                      <a:pt x="823" y="1729"/>
                    </a:cubicBezTo>
                    <a:cubicBezTo>
                      <a:pt x="323" y="2004"/>
                      <a:pt x="0" y="2197"/>
                      <a:pt x="0" y="2197"/>
                    </a:cubicBezTo>
                    <a:cubicBezTo>
                      <a:pt x="130" y="2810"/>
                      <a:pt x="210" y="3391"/>
                      <a:pt x="259" y="3907"/>
                    </a:cubicBezTo>
                    <a:cubicBezTo>
                      <a:pt x="355" y="5085"/>
                      <a:pt x="307" y="5939"/>
                      <a:pt x="307" y="5939"/>
                    </a:cubicBezTo>
                    <a:cubicBezTo>
                      <a:pt x="428" y="6021"/>
                      <a:pt x="582" y="6057"/>
                      <a:pt x="759" y="6057"/>
                    </a:cubicBezTo>
                    <a:cubicBezTo>
                      <a:pt x="2018" y="6057"/>
                      <a:pt x="4436" y="4246"/>
                      <a:pt x="4436" y="4246"/>
                    </a:cubicBezTo>
                    <a:cubicBezTo>
                      <a:pt x="4436" y="4246"/>
                      <a:pt x="3743" y="2165"/>
                      <a:pt x="4791" y="471"/>
                    </a:cubicBezTo>
                    <a:cubicBezTo>
                      <a:pt x="5001" y="135"/>
                      <a:pt x="4940" y="0"/>
                      <a:pt x="4706"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2223935" y="2918631"/>
                <a:ext cx="238355" cy="215516"/>
              </a:xfrm>
              <a:custGeom>
                <a:avLst/>
                <a:gdLst/>
                <a:ahLst/>
                <a:cxnLst/>
                <a:rect l="l" t="t" r="r" b="b"/>
                <a:pathLst>
                  <a:path w="5792" h="5237" extrusionOk="0">
                    <a:moveTo>
                      <a:pt x="1437" y="1"/>
                    </a:moveTo>
                    <a:lnTo>
                      <a:pt x="1437" y="1"/>
                    </a:lnTo>
                    <a:cubicBezTo>
                      <a:pt x="1437" y="1"/>
                      <a:pt x="1162" y="307"/>
                      <a:pt x="1501" y="501"/>
                    </a:cubicBezTo>
                    <a:cubicBezTo>
                      <a:pt x="1598" y="565"/>
                      <a:pt x="1695" y="598"/>
                      <a:pt x="1808" y="614"/>
                    </a:cubicBezTo>
                    <a:cubicBezTo>
                      <a:pt x="1985" y="662"/>
                      <a:pt x="2179" y="678"/>
                      <a:pt x="2340" y="694"/>
                    </a:cubicBezTo>
                    <a:cubicBezTo>
                      <a:pt x="2453" y="710"/>
                      <a:pt x="2550" y="743"/>
                      <a:pt x="2582" y="791"/>
                    </a:cubicBezTo>
                    <a:cubicBezTo>
                      <a:pt x="2614" y="807"/>
                      <a:pt x="2630" y="839"/>
                      <a:pt x="2646" y="872"/>
                    </a:cubicBezTo>
                    <a:lnTo>
                      <a:pt x="2662" y="872"/>
                    </a:lnTo>
                    <a:cubicBezTo>
                      <a:pt x="2662" y="888"/>
                      <a:pt x="2679" y="904"/>
                      <a:pt x="2679" y="920"/>
                    </a:cubicBezTo>
                    <a:cubicBezTo>
                      <a:pt x="2727" y="985"/>
                      <a:pt x="2743" y="1065"/>
                      <a:pt x="2743" y="1146"/>
                    </a:cubicBezTo>
                    <a:cubicBezTo>
                      <a:pt x="2743" y="1178"/>
                      <a:pt x="2727" y="1210"/>
                      <a:pt x="2727" y="1243"/>
                    </a:cubicBezTo>
                    <a:cubicBezTo>
                      <a:pt x="2727" y="1243"/>
                      <a:pt x="2727" y="1259"/>
                      <a:pt x="2711" y="1259"/>
                    </a:cubicBezTo>
                    <a:cubicBezTo>
                      <a:pt x="2711" y="1291"/>
                      <a:pt x="2695" y="1307"/>
                      <a:pt x="2679" y="1323"/>
                    </a:cubicBezTo>
                    <a:cubicBezTo>
                      <a:pt x="2614" y="1420"/>
                      <a:pt x="2517" y="1533"/>
                      <a:pt x="2404" y="1630"/>
                    </a:cubicBezTo>
                    <a:cubicBezTo>
                      <a:pt x="2259" y="1743"/>
                      <a:pt x="2082" y="1856"/>
                      <a:pt x="1920" y="1969"/>
                    </a:cubicBezTo>
                    <a:cubicBezTo>
                      <a:pt x="1856" y="2001"/>
                      <a:pt x="1791" y="2049"/>
                      <a:pt x="1727" y="2082"/>
                    </a:cubicBezTo>
                    <a:cubicBezTo>
                      <a:pt x="1533" y="2178"/>
                      <a:pt x="1356" y="2259"/>
                      <a:pt x="1227" y="2307"/>
                    </a:cubicBezTo>
                    <a:cubicBezTo>
                      <a:pt x="1114" y="2372"/>
                      <a:pt x="985" y="2420"/>
                      <a:pt x="856" y="2485"/>
                    </a:cubicBezTo>
                    <a:cubicBezTo>
                      <a:pt x="743" y="2533"/>
                      <a:pt x="614" y="2598"/>
                      <a:pt x="517" y="2662"/>
                    </a:cubicBezTo>
                    <a:cubicBezTo>
                      <a:pt x="211" y="2840"/>
                      <a:pt x="1" y="3049"/>
                      <a:pt x="178" y="3211"/>
                    </a:cubicBezTo>
                    <a:cubicBezTo>
                      <a:pt x="239" y="3278"/>
                      <a:pt x="298" y="3306"/>
                      <a:pt x="366" y="3306"/>
                    </a:cubicBezTo>
                    <a:cubicBezTo>
                      <a:pt x="461" y="3306"/>
                      <a:pt x="575" y="3253"/>
                      <a:pt x="743" y="3178"/>
                    </a:cubicBezTo>
                    <a:cubicBezTo>
                      <a:pt x="840" y="3130"/>
                      <a:pt x="953" y="3082"/>
                      <a:pt x="1098" y="3017"/>
                    </a:cubicBezTo>
                    <a:cubicBezTo>
                      <a:pt x="1308" y="2936"/>
                      <a:pt x="1566" y="2856"/>
                      <a:pt x="1904" y="2775"/>
                    </a:cubicBezTo>
                    <a:cubicBezTo>
                      <a:pt x="1937" y="2759"/>
                      <a:pt x="1969" y="2759"/>
                      <a:pt x="2001" y="2743"/>
                    </a:cubicBezTo>
                    <a:lnTo>
                      <a:pt x="2082" y="2872"/>
                    </a:lnTo>
                    <a:cubicBezTo>
                      <a:pt x="2114" y="2872"/>
                      <a:pt x="2066" y="2904"/>
                      <a:pt x="2001" y="2985"/>
                    </a:cubicBezTo>
                    <a:cubicBezTo>
                      <a:pt x="1872" y="3098"/>
                      <a:pt x="1614" y="3291"/>
                      <a:pt x="1324" y="3485"/>
                    </a:cubicBezTo>
                    <a:cubicBezTo>
                      <a:pt x="1211" y="3566"/>
                      <a:pt x="1098" y="3630"/>
                      <a:pt x="985" y="3711"/>
                    </a:cubicBezTo>
                    <a:cubicBezTo>
                      <a:pt x="888" y="3775"/>
                      <a:pt x="775" y="3824"/>
                      <a:pt x="678" y="3888"/>
                    </a:cubicBezTo>
                    <a:cubicBezTo>
                      <a:pt x="146" y="4178"/>
                      <a:pt x="501" y="4437"/>
                      <a:pt x="711" y="4437"/>
                    </a:cubicBezTo>
                    <a:cubicBezTo>
                      <a:pt x="840" y="4437"/>
                      <a:pt x="1049" y="4324"/>
                      <a:pt x="1291" y="4178"/>
                    </a:cubicBezTo>
                    <a:cubicBezTo>
                      <a:pt x="1404" y="4114"/>
                      <a:pt x="1517" y="4033"/>
                      <a:pt x="1630" y="3969"/>
                    </a:cubicBezTo>
                    <a:cubicBezTo>
                      <a:pt x="1695" y="3937"/>
                      <a:pt x="1743" y="3904"/>
                      <a:pt x="1791" y="3872"/>
                    </a:cubicBezTo>
                    <a:cubicBezTo>
                      <a:pt x="2017" y="3759"/>
                      <a:pt x="2243" y="3630"/>
                      <a:pt x="2404" y="3533"/>
                    </a:cubicBezTo>
                    <a:cubicBezTo>
                      <a:pt x="2437" y="3533"/>
                      <a:pt x="2453" y="3517"/>
                      <a:pt x="2469" y="3501"/>
                    </a:cubicBezTo>
                    <a:lnTo>
                      <a:pt x="2614" y="3614"/>
                    </a:lnTo>
                    <a:cubicBezTo>
                      <a:pt x="2598" y="3646"/>
                      <a:pt x="2582" y="3662"/>
                      <a:pt x="2566" y="3695"/>
                    </a:cubicBezTo>
                    <a:cubicBezTo>
                      <a:pt x="2372" y="3953"/>
                      <a:pt x="2211" y="4130"/>
                      <a:pt x="2050" y="4275"/>
                    </a:cubicBezTo>
                    <a:cubicBezTo>
                      <a:pt x="1920" y="4388"/>
                      <a:pt x="1824" y="4469"/>
                      <a:pt x="1727" y="4549"/>
                    </a:cubicBezTo>
                    <a:cubicBezTo>
                      <a:pt x="1582" y="4679"/>
                      <a:pt x="1517" y="4759"/>
                      <a:pt x="1566" y="4904"/>
                    </a:cubicBezTo>
                    <a:cubicBezTo>
                      <a:pt x="1596" y="4981"/>
                      <a:pt x="1663" y="5014"/>
                      <a:pt x="1750" y="5014"/>
                    </a:cubicBezTo>
                    <a:cubicBezTo>
                      <a:pt x="1847" y="5014"/>
                      <a:pt x="1970" y="4972"/>
                      <a:pt x="2098" y="4904"/>
                    </a:cubicBezTo>
                    <a:cubicBezTo>
                      <a:pt x="2275" y="4808"/>
                      <a:pt x="2469" y="4662"/>
                      <a:pt x="2598" y="4533"/>
                    </a:cubicBezTo>
                    <a:cubicBezTo>
                      <a:pt x="2614" y="4501"/>
                      <a:pt x="2646" y="4469"/>
                      <a:pt x="2662" y="4453"/>
                    </a:cubicBezTo>
                    <a:cubicBezTo>
                      <a:pt x="2759" y="4340"/>
                      <a:pt x="2888" y="4211"/>
                      <a:pt x="3082" y="4066"/>
                    </a:cubicBezTo>
                    <a:cubicBezTo>
                      <a:pt x="3114" y="4033"/>
                      <a:pt x="3146" y="4017"/>
                      <a:pt x="3179" y="4001"/>
                    </a:cubicBezTo>
                    <a:lnTo>
                      <a:pt x="3324" y="4017"/>
                    </a:lnTo>
                    <a:cubicBezTo>
                      <a:pt x="3308" y="4066"/>
                      <a:pt x="3275" y="4114"/>
                      <a:pt x="3259" y="4162"/>
                    </a:cubicBezTo>
                    <a:cubicBezTo>
                      <a:pt x="3163" y="4340"/>
                      <a:pt x="3066" y="4469"/>
                      <a:pt x="2985" y="4598"/>
                    </a:cubicBezTo>
                    <a:cubicBezTo>
                      <a:pt x="2872" y="4743"/>
                      <a:pt x="2792" y="4840"/>
                      <a:pt x="2743" y="4937"/>
                    </a:cubicBezTo>
                    <a:cubicBezTo>
                      <a:pt x="2695" y="5033"/>
                      <a:pt x="2679" y="5098"/>
                      <a:pt x="2727" y="5179"/>
                    </a:cubicBezTo>
                    <a:cubicBezTo>
                      <a:pt x="2756" y="5219"/>
                      <a:pt x="2795" y="5237"/>
                      <a:pt x="2842" y="5237"/>
                    </a:cubicBezTo>
                    <a:cubicBezTo>
                      <a:pt x="2926" y="5237"/>
                      <a:pt x="3033" y="5181"/>
                      <a:pt x="3146" y="5098"/>
                    </a:cubicBezTo>
                    <a:cubicBezTo>
                      <a:pt x="3243" y="5033"/>
                      <a:pt x="3340" y="4920"/>
                      <a:pt x="3421" y="4824"/>
                    </a:cubicBezTo>
                    <a:cubicBezTo>
                      <a:pt x="3485" y="4743"/>
                      <a:pt x="3534" y="4662"/>
                      <a:pt x="3566" y="4582"/>
                    </a:cubicBezTo>
                    <a:cubicBezTo>
                      <a:pt x="3614" y="4485"/>
                      <a:pt x="3743" y="4324"/>
                      <a:pt x="3888" y="4146"/>
                    </a:cubicBezTo>
                    <a:cubicBezTo>
                      <a:pt x="3937" y="4098"/>
                      <a:pt x="3985" y="4033"/>
                      <a:pt x="4034" y="3985"/>
                    </a:cubicBezTo>
                    <a:cubicBezTo>
                      <a:pt x="4227" y="3791"/>
                      <a:pt x="4388" y="3614"/>
                      <a:pt x="4453" y="3549"/>
                    </a:cubicBezTo>
                    <a:lnTo>
                      <a:pt x="4485" y="3533"/>
                    </a:lnTo>
                    <a:cubicBezTo>
                      <a:pt x="4647" y="3420"/>
                      <a:pt x="4776" y="3324"/>
                      <a:pt x="4888" y="3227"/>
                    </a:cubicBezTo>
                    <a:cubicBezTo>
                      <a:pt x="5243" y="2936"/>
                      <a:pt x="5405" y="2727"/>
                      <a:pt x="5566" y="2436"/>
                    </a:cubicBezTo>
                    <a:cubicBezTo>
                      <a:pt x="5792" y="2033"/>
                      <a:pt x="5163" y="969"/>
                      <a:pt x="4824" y="565"/>
                    </a:cubicBezTo>
                    <a:cubicBezTo>
                      <a:pt x="4743" y="468"/>
                      <a:pt x="4614" y="372"/>
                      <a:pt x="4453" y="291"/>
                    </a:cubicBezTo>
                    <a:cubicBezTo>
                      <a:pt x="4276" y="210"/>
                      <a:pt x="4066" y="130"/>
                      <a:pt x="3840" y="97"/>
                    </a:cubicBezTo>
                    <a:cubicBezTo>
                      <a:pt x="3753" y="91"/>
                      <a:pt x="3664" y="87"/>
                      <a:pt x="3572" y="87"/>
                    </a:cubicBezTo>
                    <a:cubicBezTo>
                      <a:pt x="3443" y="87"/>
                      <a:pt x="3311" y="95"/>
                      <a:pt x="3179" y="114"/>
                    </a:cubicBezTo>
                    <a:cubicBezTo>
                      <a:pt x="2985" y="130"/>
                      <a:pt x="2792" y="146"/>
                      <a:pt x="2582" y="146"/>
                    </a:cubicBezTo>
                    <a:cubicBezTo>
                      <a:pt x="2453" y="130"/>
                      <a:pt x="2324" y="130"/>
                      <a:pt x="2195" y="114"/>
                    </a:cubicBezTo>
                    <a:cubicBezTo>
                      <a:pt x="1775" y="81"/>
                      <a:pt x="1437" y="1"/>
                      <a:pt x="1437"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2402537" y="2901388"/>
                <a:ext cx="148067" cy="108890"/>
              </a:xfrm>
              <a:custGeom>
                <a:avLst/>
                <a:gdLst/>
                <a:ahLst/>
                <a:cxnLst/>
                <a:rect l="l" t="t" r="r" b="b"/>
                <a:pathLst>
                  <a:path w="3598" h="2646" extrusionOk="0">
                    <a:moveTo>
                      <a:pt x="2855" y="0"/>
                    </a:moveTo>
                    <a:lnTo>
                      <a:pt x="0" y="968"/>
                    </a:lnTo>
                    <a:lnTo>
                      <a:pt x="1178" y="2646"/>
                    </a:lnTo>
                    <a:lnTo>
                      <a:pt x="3597" y="1855"/>
                    </a:lnTo>
                    <a:lnTo>
                      <a:pt x="2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2402537" y="2901388"/>
                <a:ext cx="148067" cy="108890"/>
              </a:xfrm>
              <a:custGeom>
                <a:avLst/>
                <a:gdLst/>
                <a:ahLst/>
                <a:cxnLst/>
                <a:rect l="l" t="t" r="r" b="b"/>
                <a:pathLst>
                  <a:path w="3598" h="2646" fill="none" extrusionOk="0">
                    <a:moveTo>
                      <a:pt x="0" y="968"/>
                    </a:moveTo>
                    <a:lnTo>
                      <a:pt x="2855" y="0"/>
                    </a:lnTo>
                    <a:lnTo>
                      <a:pt x="3597" y="1855"/>
                    </a:lnTo>
                    <a:lnTo>
                      <a:pt x="1178" y="2646"/>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2444348" y="2883445"/>
                <a:ext cx="116873" cy="124857"/>
              </a:xfrm>
              <a:custGeom>
                <a:avLst/>
                <a:gdLst/>
                <a:ahLst/>
                <a:cxnLst/>
                <a:rect l="l" t="t" r="r" b="b"/>
                <a:pathLst>
                  <a:path w="2840" h="3034" extrusionOk="0">
                    <a:moveTo>
                      <a:pt x="2065" y="1"/>
                    </a:moveTo>
                    <a:lnTo>
                      <a:pt x="0" y="791"/>
                    </a:lnTo>
                    <a:lnTo>
                      <a:pt x="887" y="3033"/>
                    </a:lnTo>
                    <a:lnTo>
                      <a:pt x="2839" y="2598"/>
                    </a:lnTo>
                    <a:lnTo>
                      <a:pt x="2065"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2474883" y="2342043"/>
                <a:ext cx="837741" cy="677535"/>
              </a:xfrm>
              <a:custGeom>
                <a:avLst/>
                <a:gdLst/>
                <a:ahLst/>
                <a:cxnLst/>
                <a:rect l="l" t="t" r="r" b="b"/>
                <a:pathLst>
                  <a:path w="20357" h="16464" extrusionOk="0">
                    <a:moveTo>
                      <a:pt x="19161" y="1"/>
                    </a:moveTo>
                    <a:cubicBezTo>
                      <a:pt x="18614" y="1"/>
                      <a:pt x="17883" y="121"/>
                      <a:pt x="17066" y="575"/>
                    </a:cubicBezTo>
                    <a:cubicBezTo>
                      <a:pt x="16025" y="1159"/>
                      <a:pt x="10925" y="9104"/>
                      <a:pt x="10883" y="9104"/>
                    </a:cubicBezTo>
                    <a:cubicBezTo>
                      <a:pt x="10882" y="9104"/>
                      <a:pt x="10884" y="9100"/>
                      <a:pt x="10888" y="9092"/>
                    </a:cubicBezTo>
                    <a:lnTo>
                      <a:pt x="10888" y="9092"/>
                    </a:lnTo>
                    <a:lnTo>
                      <a:pt x="0" y="13350"/>
                    </a:lnTo>
                    <a:lnTo>
                      <a:pt x="1129" y="16464"/>
                    </a:lnTo>
                    <a:cubicBezTo>
                      <a:pt x="1129" y="16464"/>
                      <a:pt x="12566" y="13560"/>
                      <a:pt x="13485" y="12866"/>
                    </a:cubicBezTo>
                    <a:cubicBezTo>
                      <a:pt x="14405" y="12157"/>
                      <a:pt x="19260" y="7027"/>
                      <a:pt x="20357" y="2704"/>
                    </a:cubicBezTo>
                    <a:lnTo>
                      <a:pt x="20163" y="156"/>
                    </a:lnTo>
                    <a:cubicBezTo>
                      <a:pt x="20163" y="156"/>
                      <a:pt x="19781" y="1"/>
                      <a:pt x="19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2474883" y="2325870"/>
                <a:ext cx="837741" cy="693708"/>
              </a:xfrm>
              <a:custGeom>
                <a:avLst/>
                <a:gdLst/>
                <a:ahLst/>
                <a:cxnLst/>
                <a:rect l="l" t="t" r="r" b="b"/>
                <a:pathLst>
                  <a:path w="20357" h="16857" fill="none" extrusionOk="0">
                    <a:moveTo>
                      <a:pt x="20163" y="549"/>
                    </a:moveTo>
                    <a:cubicBezTo>
                      <a:pt x="20163" y="549"/>
                      <a:pt x="18808" y="0"/>
                      <a:pt x="17066" y="968"/>
                    </a:cubicBezTo>
                    <a:cubicBezTo>
                      <a:pt x="16002" y="1565"/>
                      <a:pt x="10695" y="9856"/>
                      <a:pt x="10888" y="9485"/>
                    </a:cubicBezTo>
                    <a:lnTo>
                      <a:pt x="0" y="13743"/>
                    </a:lnTo>
                    <a:lnTo>
                      <a:pt x="1129" y="16857"/>
                    </a:lnTo>
                    <a:cubicBezTo>
                      <a:pt x="1129" y="16857"/>
                      <a:pt x="12566" y="13953"/>
                      <a:pt x="13485" y="13259"/>
                    </a:cubicBezTo>
                    <a:cubicBezTo>
                      <a:pt x="14405" y="12550"/>
                      <a:pt x="19260" y="7420"/>
                      <a:pt x="20357" y="3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a:off x="2823362" y="3214682"/>
                <a:ext cx="206503" cy="142758"/>
              </a:xfrm>
              <a:custGeom>
                <a:avLst/>
                <a:gdLst/>
                <a:ahLst/>
                <a:cxnLst/>
                <a:rect l="l" t="t" r="r" b="b"/>
                <a:pathLst>
                  <a:path w="5018" h="3469" fill="none" extrusionOk="0">
                    <a:moveTo>
                      <a:pt x="1" y="1"/>
                    </a:moveTo>
                    <a:cubicBezTo>
                      <a:pt x="1" y="1"/>
                      <a:pt x="3275" y="1807"/>
                      <a:pt x="5017" y="346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a:off x="3193117" y="3029496"/>
                <a:ext cx="43827" cy="104939"/>
              </a:xfrm>
              <a:custGeom>
                <a:avLst/>
                <a:gdLst/>
                <a:ahLst/>
                <a:cxnLst/>
                <a:rect l="l" t="t" r="r" b="b"/>
                <a:pathLst>
                  <a:path w="1065" h="2550" fill="none" extrusionOk="0">
                    <a:moveTo>
                      <a:pt x="129" y="0"/>
                    </a:moveTo>
                    <a:cubicBezTo>
                      <a:pt x="97" y="33"/>
                      <a:pt x="0" y="1823"/>
                      <a:pt x="1065" y="254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2727765" y="3286370"/>
                <a:ext cx="198520" cy="20617"/>
              </a:xfrm>
              <a:custGeom>
                <a:avLst/>
                <a:gdLst/>
                <a:ahLst/>
                <a:cxnLst/>
                <a:rect l="l" t="t" r="r" b="b"/>
                <a:pathLst>
                  <a:path w="4824" h="501" fill="none" extrusionOk="0">
                    <a:moveTo>
                      <a:pt x="4824" y="1"/>
                    </a:moveTo>
                    <a:cubicBezTo>
                      <a:pt x="4824" y="1"/>
                      <a:pt x="2146" y="501"/>
                      <a:pt x="1" y="1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2882457" y="3036780"/>
                <a:ext cx="41194" cy="202511"/>
              </a:xfrm>
              <a:custGeom>
                <a:avLst/>
                <a:gdLst/>
                <a:ahLst/>
                <a:cxnLst/>
                <a:rect l="l" t="t" r="r" b="b"/>
                <a:pathLst>
                  <a:path w="1001" h="4921" fill="none" extrusionOk="0">
                    <a:moveTo>
                      <a:pt x="1000" y="1"/>
                    </a:moveTo>
                    <a:cubicBezTo>
                      <a:pt x="1000" y="1"/>
                      <a:pt x="565" y="2582"/>
                      <a:pt x="275" y="3001"/>
                    </a:cubicBezTo>
                    <a:cubicBezTo>
                      <a:pt x="0" y="3421"/>
                      <a:pt x="646" y="4921"/>
                      <a:pt x="646" y="492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2871181" y="3036780"/>
                <a:ext cx="22593" cy="100947"/>
              </a:xfrm>
              <a:custGeom>
                <a:avLst/>
                <a:gdLst/>
                <a:ahLst/>
                <a:cxnLst/>
                <a:rect l="l" t="t" r="r" b="b"/>
                <a:pathLst>
                  <a:path w="549" h="2453" fill="none" extrusionOk="0">
                    <a:moveTo>
                      <a:pt x="549" y="1"/>
                    </a:moveTo>
                    <a:cubicBezTo>
                      <a:pt x="549" y="1"/>
                      <a:pt x="210" y="1566"/>
                      <a:pt x="113" y="1937"/>
                    </a:cubicBezTo>
                    <a:cubicBezTo>
                      <a:pt x="0" y="2308"/>
                      <a:pt x="549" y="2453"/>
                      <a:pt x="549" y="245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2833979" y="2591386"/>
                <a:ext cx="15309" cy="135474"/>
              </a:xfrm>
              <a:custGeom>
                <a:avLst/>
                <a:gdLst/>
                <a:ahLst/>
                <a:cxnLst/>
                <a:rect l="l" t="t" r="r" b="b"/>
                <a:pathLst>
                  <a:path w="372" h="3292" extrusionOk="0">
                    <a:moveTo>
                      <a:pt x="372" y="0"/>
                    </a:moveTo>
                    <a:cubicBezTo>
                      <a:pt x="372" y="1"/>
                      <a:pt x="1" y="2227"/>
                      <a:pt x="114" y="3291"/>
                    </a:cubicBezTo>
                    <a:lnTo>
                      <a:pt x="372"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2833979" y="2591386"/>
                <a:ext cx="15309" cy="135474"/>
              </a:xfrm>
              <a:custGeom>
                <a:avLst/>
                <a:gdLst/>
                <a:ahLst/>
                <a:cxnLst/>
                <a:rect l="l" t="t" r="r" b="b"/>
                <a:pathLst>
                  <a:path w="372" h="3292" fill="none" extrusionOk="0">
                    <a:moveTo>
                      <a:pt x="372" y="0"/>
                    </a:moveTo>
                    <a:cubicBezTo>
                      <a:pt x="372" y="0"/>
                      <a:pt x="1" y="2226"/>
                      <a:pt x="114" y="329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3091553" y="2554225"/>
                <a:ext cx="145392" cy="57120"/>
              </a:xfrm>
              <a:custGeom>
                <a:avLst/>
                <a:gdLst/>
                <a:ahLst/>
                <a:cxnLst/>
                <a:rect l="l" t="t" r="r" b="b"/>
                <a:pathLst>
                  <a:path w="3533" h="1388" fill="none" extrusionOk="0">
                    <a:moveTo>
                      <a:pt x="3533" y="0"/>
                    </a:moveTo>
                    <a:cubicBezTo>
                      <a:pt x="3533" y="0"/>
                      <a:pt x="1662" y="1387"/>
                      <a:pt x="0" y="1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2922951" y="2716160"/>
                <a:ext cx="49836" cy="23951"/>
              </a:xfrm>
              <a:custGeom>
                <a:avLst/>
                <a:gdLst/>
                <a:ahLst/>
                <a:cxnLst/>
                <a:rect l="l" t="t" r="r" b="b"/>
                <a:pathLst>
                  <a:path w="1211" h="582" fill="none" extrusionOk="0">
                    <a:moveTo>
                      <a:pt x="0" y="1"/>
                    </a:moveTo>
                    <a:cubicBezTo>
                      <a:pt x="0" y="1"/>
                      <a:pt x="758" y="582"/>
                      <a:pt x="1210" y="25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3147315" y="2738095"/>
                <a:ext cx="51153" cy="47819"/>
              </a:xfrm>
              <a:custGeom>
                <a:avLst/>
                <a:gdLst/>
                <a:ahLst/>
                <a:cxnLst/>
                <a:rect l="l" t="t" r="r" b="b"/>
                <a:pathLst>
                  <a:path w="1243" h="1162" fill="none" extrusionOk="0">
                    <a:moveTo>
                      <a:pt x="1242" y="0"/>
                    </a:moveTo>
                    <a:cubicBezTo>
                      <a:pt x="1242" y="0"/>
                      <a:pt x="210" y="581"/>
                      <a:pt x="0" y="116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2942869" y="1689282"/>
                <a:ext cx="383047" cy="389097"/>
              </a:xfrm>
              <a:custGeom>
                <a:avLst/>
                <a:gdLst/>
                <a:ahLst/>
                <a:cxnLst/>
                <a:rect l="l" t="t" r="r" b="b"/>
                <a:pathLst>
                  <a:path w="9308" h="9455" extrusionOk="0">
                    <a:moveTo>
                      <a:pt x="4330" y="1"/>
                    </a:moveTo>
                    <a:cubicBezTo>
                      <a:pt x="2757" y="1"/>
                      <a:pt x="1370" y="1058"/>
                      <a:pt x="710" y="3436"/>
                    </a:cubicBezTo>
                    <a:cubicBezTo>
                      <a:pt x="0" y="5985"/>
                      <a:pt x="226" y="8872"/>
                      <a:pt x="710" y="9098"/>
                    </a:cubicBezTo>
                    <a:cubicBezTo>
                      <a:pt x="1241" y="9345"/>
                      <a:pt x="1790" y="9455"/>
                      <a:pt x="2340" y="9455"/>
                    </a:cubicBezTo>
                    <a:cubicBezTo>
                      <a:pt x="3192" y="9455"/>
                      <a:pt x="4045" y="9190"/>
                      <a:pt x="4839" y="8759"/>
                    </a:cubicBezTo>
                    <a:lnTo>
                      <a:pt x="6646" y="7340"/>
                    </a:lnTo>
                    <a:cubicBezTo>
                      <a:pt x="8436" y="5501"/>
                      <a:pt x="9307" y="2920"/>
                      <a:pt x="7888" y="1613"/>
                    </a:cubicBezTo>
                    <a:cubicBezTo>
                      <a:pt x="6746" y="574"/>
                      <a:pt x="5487" y="1"/>
                      <a:pt x="4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2942869" y="1654755"/>
                <a:ext cx="383047" cy="434817"/>
              </a:xfrm>
              <a:custGeom>
                <a:avLst/>
                <a:gdLst/>
                <a:ahLst/>
                <a:cxnLst/>
                <a:rect l="l" t="t" r="r" b="b"/>
                <a:pathLst>
                  <a:path w="9308" h="10566" fill="none" extrusionOk="0">
                    <a:moveTo>
                      <a:pt x="4839" y="9598"/>
                    </a:moveTo>
                    <a:cubicBezTo>
                      <a:pt x="3533" y="10308"/>
                      <a:pt x="2065" y="10566"/>
                      <a:pt x="710" y="9937"/>
                    </a:cubicBezTo>
                    <a:cubicBezTo>
                      <a:pt x="226" y="9711"/>
                      <a:pt x="0" y="6824"/>
                      <a:pt x="710" y="4275"/>
                    </a:cubicBezTo>
                    <a:cubicBezTo>
                      <a:pt x="1855" y="146"/>
                      <a:pt x="5194" y="0"/>
                      <a:pt x="7888" y="2452"/>
                    </a:cubicBezTo>
                    <a:cubicBezTo>
                      <a:pt x="9307" y="3759"/>
                      <a:pt x="8436" y="6340"/>
                      <a:pt x="6646" y="817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3057684" y="1834633"/>
                <a:ext cx="67079" cy="49177"/>
              </a:xfrm>
              <a:custGeom>
                <a:avLst/>
                <a:gdLst/>
                <a:ahLst/>
                <a:cxnLst/>
                <a:rect l="l" t="t" r="r" b="b"/>
                <a:pathLst>
                  <a:path w="1630" h="1195" fill="none" extrusionOk="0">
                    <a:moveTo>
                      <a:pt x="1" y="146"/>
                    </a:moveTo>
                    <a:cubicBezTo>
                      <a:pt x="1" y="146"/>
                      <a:pt x="1114" y="1"/>
                      <a:pt x="1630" y="119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2982663" y="1798789"/>
                <a:ext cx="25268" cy="20617"/>
              </a:xfrm>
              <a:custGeom>
                <a:avLst/>
                <a:gdLst/>
                <a:ahLst/>
                <a:cxnLst/>
                <a:rect l="l" t="t" r="r" b="b"/>
                <a:pathLst>
                  <a:path w="614" h="501" fill="none" extrusionOk="0">
                    <a:moveTo>
                      <a:pt x="614" y="501"/>
                    </a:moveTo>
                    <a:cubicBezTo>
                      <a:pt x="614" y="501"/>
                      <a:pt x="437" y="1"/>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2959453" y="1859201"/>
                <a:ext cx="53128" cy="79712"/>
              </a:xfrm>
              <a:custGeom>
                <a:avLst/>
                <a:gdLst/>
                <a:ahLst/>
                <a:cxnLst/>
                <a:rect l="l" t="t" r="r" b="b"/>
                <a:pathLst>
                  <a:path w="1291" h="1937" extrusionOk="0">
                    <a:moveTo>
                      <a:pt x="1291" y="1"/>
                    </a:moveTo>
                    <a:lnTo>
                      <a:pt x="1092" y="497"/>
                    </a:lnTo>
                    <a:lnTo>
                      <a:pt x="1092" y="497"/>
                    </a:lnTo>
                    <a:cubicBezTo>
                      <a:pt x="1281" y="250"/>
                      <a:pt x="1291" y="1"/>
                      <a:pt x="1291" y="1"/>
                    </a:cubicBezTo>
                    <a:close/>
                    <a:moveTo>
                      <a:pt x="1092" y="497"/>
                    </a:moveTo>
                    <a:cubicBezTo>
                      <a:pt x="1036" y="570"/>
                      <a:pt x="964" y="644"/>
                      <a:pt x="871" y="710"/>
                    </a:cubicBezTo>
                    <a:cubicBezTo>
                      <a:pt x="484" y="968"/>
                      <a:pt x="323" y="791"/>
                      <a:pt x="162" y="1097"/>
                    </a:cubicBezTo>
                    <a:cubicBezTo>
                      <a:pt x="0" y="1404"/>
                      <a:pt x="517" y="1936"/>
                      <a:pt x="517" y="1936"/>
                    </a:cubicBezTo>
                    <a:lnTo>
                      <a:pt x="1092" y="49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2959453" y="1859201"/>
                <a:ext cx="53128" cy="79712"/>
              </a:xfrm>
              <a:custGeom>
                <a:avLst/>
                <a:gdLst/>
                <a:ahLst/>
                <a:cxnLst/>
                <a:rect l="l" t="t" r="r" b="b"/>
                <a:pathLst>
                  <a:path w="1291" h="1937" fill="none" extrusionOk="0">
                    <a:moveTo>
                      <a:pt x="517" y="1936"/>
                    </a:moveTo>
                    <a:cubicBezTo>
                      <a:pt x="517" y="1936"/>
                      <a:pt x="0" y="1404"/>
                      <a:pt x="162" y="1097"/>
                    </a:cubicBezTo>
                    <a:cubicBezTo>
                      <a:pt x="323" y="791"/>
                      <a:pt x="484" y="968"/>
                      <a:pt x="871" y="710"/>
                    </a:cubicBezTo>
                    <a:cubicBezTo>
                      <a:pt x="1275" y="420"/>
                      <a:pt x="1291" y="1"/>
                      <a:pt x="129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3065668" y="1890765"/>
                <a:ext cx="15309" cy="20494"/>
              </a:xfrm>
              <a:custGeom>
                <a:avLst/>
                <a:gdLst/>
                <a:ahLst/>
                <a:cxnLst/>
                <a:rect l="l" t="t" r="r" b="b"/>
                <a:pathLst>
                  <a:path w="372" h="498" extrusionOk="0">
                    <a:moveTo>
                      <a:pt x="254" y="1"/>
                    </a:moveTo>
                    <a:cubicBezTo>
                      <a:pt x="182" y="1"/>
                      <a:pt x="104" y="78"/>
                      <a:pt x="49" y="201"/>
                    </a:cubicBezTo>
                    <a:cubicBezTo>
                      <a:pt x="0" y="330"/>
                      <a:pt x="16" y="459"/>
                      <a:pt x="97" y="492"/>
                    </a:cubicBezTo>
                    <a:cubicBezTo>
                      <a:pt x="108" y="496"/>
                      <a:pt x="119" y="498"/>
                      <a:pt x="130" y="498"/>
                    </a:cubicBezTo>
                    <a:cubicBezTo>
                      <a:pt x="202" y="498"/>
                      <a:pt x="281" y="410"/>
                      <a:pt x="323" y="298"/>
                    </a:cubicBezTo>
                    <a:cubicBezTo>
                      <a:pt x="371" y="169"/>
                      <a:pt x="355" y="40"/>
                      <a:pt x="291" y="8"/>
                    </a:cubicBezTo>
                    <a:cubicBezTo>
                      <a:pt x="279" y="3"/>
                      <a:pt x="266" y="1"/>
                      <a:pt x="25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2987314" y="1852287"/>
                <a:ext cx="15309" cy="20329"/>
              </a:xfrm>
              <a:custGeom>
                <a:avLst/>
                <a:gdLst/>
                <a:ahLst/>
                <a:cxnLst/>
                <a:rect l="l" t="t" r="r" b="b"/>
                <a:pathLst>
                  <a:path w="372" h="494" extrusionOk="0">
                    <a:moveTo>
                      <a:pt x="253" y="0"/>
                    </a:moveTo>
                    <a:cubicBezTo>
                      <a:pt x="178" y="0"/>
                      <a:pt x="90" y="75"/>
                      <a:pt x="49" y="185"/>
                    </a:cubicBezTo>
                    <a:cubicBezTo>
                      <a:pt x="1" y="330"/>
                      <a:pt x="17" y="459"/>
                      <a:pt x="98" y="491"/>
                    </a:cubicBezTo>
                    <a:cubicBezTo>
                      <a:pt x="105" y="493"/>
                      <a:pt x="112" y="493"/>
                      <a:pt x="119" y="493"/>
                    </a:cubicBezTo>
                    <a:cubicBezTo>
                      <a:pt x="194" y="493"/>
                      <a:pt x="279" y="416"/>
                      <a:pt x="324" y="298"/>
                    </a:cubicBezTo>
                    <a:cubicBezTo>
                      <a:pt x="372" y="169"/>
                      <a:pt x="356" y="40"/>
                      <a:pt x="291" y="7"/>
                    </a:cubicBezTo>
                    <a:cubicBezTo>
                      <a:pt x="279" y="2"/>
                      <a:pt x="266" y="0"/>
                      <a:pt x="253"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2972746" y="1964757"/>
                <a:ext cx="76379" cy="55803"/>
              </a:xfrm>
              <a:custGeom>
                <a:avLst/>
                <a:gdLst/>
                <a:ahLst/>
                <a:cxnLst/>
                <a:rect l="l" t="t" r="r" b="b"/>
                <a:pathLst>
                  <a:path w="1856" h="1356" fill="none" extrusionOk="0">
                    <a:moveTo>
                      <a:pt x="0" y="0"/>
                    </a:moveTo>
                    <a:cubicBezTo>
                      <a:pt x="0" y="0"/>
                      <a:pt x="1065" y="500"/>
                      <a:pt x="1855" y="500"/>
                    </a:cubicBezTo>
                    <a:cubicBezTo>
                      <a:pt x="1855" y="500"/>
                      <a:pt x="1452" y="1355"/>
                      <a:pt x="758" y="1291"/>
                    </a:cubicBezTo>
                    <a:cubicBezTo>
                      <a:pt x="65" y="1210"/>
                      <a:pt x="226" y="258"/>
                      <a:pt x="226" y="2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3025174" y="1638377"/>
                <a:ext cx="329961" cy="389467"/>
              </a:xfrm>
              <a:custGeom>
                <a:avLst/>
                <a:gdLst/>
                <a:ahLst/>
                <a:cxnLst/>
                <a:rect l="l" t="t" r="r" b="b"/>
                <a:pathLst>
                  <a:path w="8018" h="9464" extrusionOk="0">
                    <a:moveTo>
                      <a:pt x="900" y="0"/>
                    </a:moveTo>
                    <a:cubicBezTo>
                      <a:pt x="800" y="0"/>
                      <a:pt x="693" y="45"/>
                      <a:pt x="581" y="156"/>
                    </a:cubicBezTo>
                    <a:cubicBezTo>
                      <a:pt x="16" y="705"/>
                      <a:pt x="0" y="2221"/>
                      <a:pt x="0" y="2221"/>
                    </a:cubicBezTo>
                    <a:cubicBezTo>
                      <a:pt x="2501" y="2641"/>
                      <a:pt x="3646" y="3560"/>
                      <a:pt x="3646" y="3560"/>
                    </a:cubicBezTo>
                    <a:cubicBezTo>
                      <a:pt x="3646" y="3560"/>
                      <a:pt x="2694" y="4625"/>
                      <a:pt x="3113" y="5367"/>
                    </a:cubicBezTo>
                    <a:cubicBezTo>
                      <a:pt x="3549" y="6125"/>
                      <a:pt x="3146" y="7125"/>
                      <a:pt x="3146" y="7125"/>
                    </a:cubicBezTo>
                    <a:cubicBezTo>
                      <a:pt x="3678" y="7383"/>
                      <a:pt x="3646" y="8786"/>
                      <a:pt x="3646" y="8786"/>
                    </a:cubicBezTo>
                    <a:lnTo>
                      <a:pt x="3662" y="9464"/>
                    </a:lnTo>
                    <a:cubicBezTo>
                      <a:pt x="6823" y="7770"/>
                      <a:pt x="8017" y="3786"/>
                      <a:pt x="5517" y="2060"/>
                    </a:cubicBezTo>
                    <a:cubicBezTo>
                      <a:pt x="3796" y="883"/>
                      <a:pt x="2587" y="700"/>
                      <a:pt x="2001" y="700"/>
                    </a:cubicBezTo>
                    <a:cubicBezTo>
                      <a:pt x="1735" y="700"/>
                      <a:pt x="1597" y="737"/>
                      <a:pt x="1597" y="737"/>
                    </a:cubicBezTo>
                    <a:cubicBezTo>
                      <a:pt x="1597" y="737"/>
                      <a:pt x="1307"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3154599" y="1918872"/>
                <a:ext cx="96420" cy="101194"/>
              </a:xfrm>
              <a:custGeom>
                <a:avLst/>
                <a:gdLst/>
                <a:ahLst/>
                <a:cxnLst/>
                <a:rect l="l" t="t" r="r" b="b"/>
                <a:pathLst>
                  <a:path w="2343" h="2459" extrusionOk="0">
                    <a:moveTo>
                      <a:pt x="1320" y="0"/>
                    </a:moveTo>
                    <a:cubicBezTo>
                      <a:pt x="665" y="0"/>
                      <a:pt x="1" y="793"/>
                      <a:pt x="1" y="793"/>
                    </a:cubicBezTo>
                    <a:lnTo>
                      <a:pt x="1" y="2406"/>
                    </a:lnTo>
                    <a:cubicBezTo>
                      <a:pt x="64" y="2442"/>
                      <a:pt x="134" y="2459"/>
                      <a:pt x="207" y="2459"/>
                    </a:cubicBezTo>
                    <a:cubicBezTo>
                      <a:pt x="1017" y="2459"/>
                      <a:pt x="2342" y="438"/>
                      <a:pt x="1662" y="83"/>
                    </a:cubicBezTo>
                    <a:cubicBezTo>
                      <a:pt x="1551" y="25"/>
                      <a:pt x="1436" y="0"/>
                      <a:pt x="1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3154599" y="1906320"/>
                <a:ext cx="98972" cy="129507"/>
              </a:xfrm>
              <a:custGeom>
                <a:avLst/>
                <a:gdLst/>
                <a:ahLst/>
                <a:cxnLst/>
                <a:rect l="l" t="t" r="r" b="b"/>
                <a:pathLst>
                  <a:path w="2405" h="3147" fill="none" extrusionOk="0">
                    <a:moveTo>
                      <a:pt x="1" y="1098"/>
                    </a:moveTo>
                    <a:cubicBezTo>
                      <a:pt x="1" y="1098"/>
                      <a:pt x="920" y="1"/>
                      <a:pt x="1662" y="388"/>
                    </a:cubicBezTo>
                    <a:cubicBezTo>
                      <a:pt x="2404" y="775"/>
                      <a:pt x="759" y="3146"/>
                      <a:pt x="1" y="271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04564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52"/>
          <p:cNvSpPr txBox="1">
            <a:spLocks noGrp="1"/>
          </p:cNvSpPr>
          <p:nvPr>
            <p:ph type="title"/>
          </p:nvPr>
        </p:nvSpPr>
        <p:spPr>
          <a:xfrm>
            <a:off x="1216479" y="1251300"/>
            <a:ext cx="6425292" cy="2640900"/>
          </a:xfrm>
          <a:prstGeom prst="rect">
            <a:avLst/>
          </a:prstGeom>
        </p:spPr>
        <p:txBody>
          <a:bodyPr spcFirstLastPara="1" wrap="square" lIns="91425" tIns="91425" rIns="91425" bIns="91425" anchor="ctr" anchorCtr="0">
            <a:noAutofit/>
          </a:bodyPr>
          <a:lstStyle/>
          <a:p>
            <a:r>
              <a:rPr lang="fr-CH" sz="2800" dirty="0">
                <a:effectLst/>
                <a:latin typeface="Times New Roman" panose="02020603050405020304" pitchFamily="18" charset="0"/>
                <a:ea typeface="Times New Roman" panose="02020603050405020304" pitchFamily="18" charset="0"/>
              </a:rPr>
              <a:t>Stratégie, Conditions &amp; Recommandations pour que l'action des OSC soit efficace</a:t>
            </a:r>
            <a:br>
              <a:rPr lang="fr-CH" sz="2800" dirty="0">
                <a:effectLst/>
                <a:latin typeface="Times New Roman" panose="02020603050405020304" pitchFamily="18" charset="0"/>
                <a:ea typeface="Times New Roman" panose="02020603050405020304" pitchFamily="18" charset="0"/>
              </a:rPr>
            </a:br>
            <a:endParaRPr sz="2800"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48"/>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CE QUE LES OSC DEVRAIENT FAIRE</a:t>
            </a:r>
            <a:endParaRPr dirty="0"/>
          </a:p>
        </p:txBody>
      </p:sp>
      <p:sp>
        <p:nvSpPr>
          <p:cNvPr id="1177" name="Google Shape;1177;p48"/>
          <p:cNvSpPr txBox="1"/>
          <p:nvPr/>
        </p:nvSpPr>
        <p:spPr>
          <a:xfrm>
            <a:off x="2400301" y="2981793"/>
            <a:ext cx="3184071" cy="12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H" dirty="0">
                <a:effectLst/>
                <a:latin typeface="Aptos" panose="020B0004020202020204" pitchFamily="34" charset="0"/>
                <a:ea typeface="Aptos" panose="020B0004020202020204" pitchFamily="34" charset="0"/>
                <a:cs typeface="Times New Roman" panose="02020603050405020304" pitchFamily="18" charset="0"/>
              </a:rPr>
              <a:t>Formation et renforcement des compétences des membres des OSC pour mieux comprendre et lutter contre la corruption.</a:t>
            </a:r>
            <a:endParaRPr dirty="0">
              <a:solidFill>
                <a:schemeClr val="lt1"/>
              </a:solidFill>
              <a:latin typeface="Catamaran"/>
              <a:ea typeface="Catamaran"/>
              <a:cs typeface="Catamaran"/>
              <a:sym typeface="Catamaran"/>
            </a:endParaRPr>
          </a:p>
        </p:txBody>
      </p:sp>
      <p:sp>
        <p:nvSpPr>
          <p:cNvPr id="1179" name="Google Shape;1179;p48"/>
          <p:cNvSpPr txBox="1"/>
          <p:nvPr/>
        </p:nvSpPr>
        <p:spPr>
          <a:xfrm>
            <a:off x="2473778" y="2271622"/>
            <a:ext cx="1667094" cy="366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600" b="1" dirty="0">
                <a:solidFill>
                  <a:schemeClr val="dk1"/>
                </a:solidFill>
                <a:latin typeface="Public Sans"/>
                <a:ea typeface="Public Sans"/>
                <a:cs typeface="Public Sans"/>
                <a:sym typeface="Public Sans"/>
              </a:rPr>
              <a:t>EDUCATION/</a:t>
            </a:r>
          </a:p>
          <a:p>
            <a:pPr marL="0" lvl="0" indent="0" algn="l" rtl="0">
              <a:spcBef>
                <a:spcPts val="0"/>
              </a:spcBef>
              <a:spcAft>
                <a:spcPts val="0"/>
              </a:spcAft>
              <a:buNone/>
            </a:pPr>
            <a:r>
              <a:rPr lang="en" sz="1600" b="1" dirty="0">
                <a:solidFill>
                  <a:schemeClr val="dk1"/>
                </a:solidFill>
                <a:latin typeface="Public Sans"/>
                <a:ea typeface="Public Sans"/>
                <a:cs typeface="Public Sans"/>
                <a:sym typeface="Public Sans"/>
              </a:rPr>
              <a:t>FORMATION</a:t>
            </a:r>
            <a:endParaRPr sz="1600" b="1" dirty="0">
              <a:solidFill>
                <a:schemeClr val="dk1"/>
              </a:solidFill>
              <a:latin typeface="Public Sans"/>
              <a:ea typeface="Public Sans"/>
              <a:cs typeface="Public Sans"/>
              <a:sym typeface="Public Sans"/>
            </a:endParaRPr>
          </a:p>
        </p:txBody>
      </p:sp>
      <p:sp>
        <p:nvSpPr>
          <p:cNvPr id="2" name="Google Shape;1179;p48">
            <a:extLst>
              <a:ext uri="{FF2B5EF4-FFF2-40B4-BE49-F238E27FC236}">
                <a16:creationId xmlns:a16="http://schemas.microsoft.com/office/drawing/2014/main" id="{2DFBCB2D-DE8F-AB6F-B4FF-A6A7BA18159F}"/>
              </a:ext>
            </a:extLst>
          </p:cNvPr>
          <p:cNvSpPr txBox="1"/>
          <p:nvPr/>
        </p:nvSpPr>
        <p:spPr>
          <a:xfrm>
            <a:off x="5859239" y="2277065"/>
            <a:ext cx="1667094" cy="366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600" b="1" dirty="0">
                <a:solidFill>
                  <a:schemeClr val="dk1"/>
                </a:solidFill>
                <a:latin typeface="Public Sans"/>
                <a:ea typeface="Public Sans"/>
                <a:cs typeface="Public Sans"/>
                <a:sym typeface="Public Sans"/>
              </a:rPr>
              <a:t>CORRUPTION &amp; DROITS HUMAINS</a:t>
            </a:r>
            <a:endParaRPr sz="1600" b="1" dirty="0">
              <a:solidFill>
                <a:schemeClr val="dk1"/>
              </a:solidFill>
              <a:latin typeface="Public Sans"/>
              <a:ea typeface="Public Sans"/>
              <a:cs typeface="Public Sans"/>
              <a:sym typeface="Public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51"/>
          <p:cNvSpPr/>
          <p:nvPr/>
        </p:nvSpPr>
        <p:spPr>
          <a:xfrm>
            <a:off x="6640070" y="2237063"/>
            <a:ext cx="1325100" cy="1325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1252" name="Google Shape;1252;p51"/>
          <p:cNvSpPr/>
          <p:nvPr/>
        </p:nvSpPr>
        <p:spPr>
          <a:xfrm>
            <a:off x="3909446" y="2237063"/>
            <a:ext cx="1325100" cy="1325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1253" name="Google Shape;1253;p51"/>
          <p:cNvSpPr/>
          <p:nvPr/>
        </p:nvSpPr>
        <p:spPr>
          <a:xfrm>
            <a:off x="1178826" y="2237063"/>
            <a:ext cx="1325100" cy="1325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1254" name="Google Shape;1254;p51"/>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TROIS NIVEAUX</a:t>
            </a:r>
            <a:endParaRPr dirty="0"/>
          </a:p>
        </p:txBody>
      </p:sp>
      <p:sp>
        <p:nvSpPr>
          <p:cNvPr id="1255" name="Google Shape;1255;p51"/>
          <p:cNvSpPr txBox="1"/>
          <p:nvPr/>
        </p:nvSpPr>
        <p:spPr>
          <a:xfrm>
            <a:off x="722376" y="4081624"/>
            <a:ext cx="2238000" cy="52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dirty="0">
              <a:solidFill>
                <a:schemeClr val="lt1"/>
              </a:solidFill>
              <a:latin typeface="Catamaran"/>
              <a:ea typeface="Catamaran"/>
              <a:cs typeface="Catamaran"/>
              <a:sym typeface="Catamaran"/>
            </a:endParaRPr>
          </a:p>
        </p:txBody>
      </p:sp>
      <p:sp>
        <p:nvSpPr>
          <p:cNvPr id="1256" name="Google Shape;1256;p51"/>
          <p:cNvSpPr txBox="1"/>
          <p:nvPr/>
        </p:nvSpPr>
        <p:spPr>
          <a:xfrm>
            <a:off x="3452996" y="4081624"/>
            <a:ext cx="2238000" cy="52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Catamaran"/>
                <a:ea typeface="Catamaran"/>
                <a:cs typeface="Catamaran"/>
                <a:sym typeface="Catamaran"/>
              </a:rPr>
              <a:t> </a:t>
            </a:r>
            <a:endParaRPr sz="1200" dirty="0">
              <a:solidFill>
                <a:schemeClr val="lt1"/>
              </a:solidFill>
              <a:latin typeface="Catamaran"/>
              <a:ea typeface="Catamaran"/>
              <a:cs typeface="Catamaran"/>
              <a:sym typeface="Catamaran"/>
            </a:endParaRPr>
          </a:p>
        </p:txBody>
      </p:sp>
      <p:sp>
        <p:nvSpPr>
          <p:cNvPr id="1257" name="Google Shape;1257;p51"/>
          <p:cNvSpPr txBox="1"/>
          <p:nvPr/>
        </p:nvSpPr>
        <p:spPr>
          <a:xfrm>
            <a:off x="722376" y="3812317"/>
            <a:ext cx="2314738" cy="366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a:solidFill>
                  <a:schemeClr val="dk1"/>
                </a:solidFill>
                <a:latin typeface="Public Sans"/>
                <a:ea typeface="Public Sans"/>
                <a:cs typeface="Public Sans"/>
                <a:sym typeface="Public Sans"/>
              </a:rPr>
              <a:t>LANCER L’ALERTE</a:t>
            </a:r>
            <a:endParaRPr sz="1800" b="1" dirty="0">
              <a:solidFill>
                <a:schemeClr val="dk1"/>
              </a:solidFill>
              <a:latin typeface="Public Sans"/>
              <a:ea typeface="Public Sans"/>
              <a:cs typeface="Public Sans"/>
              <a:sym typeface="Public Sans"/>
            </a:endParaRPr>
          </a:p>
        </p:txBody>
      </p:sp>
      <p:sp>
        <p:nvSpPr>
          <p:cNvPr id="1258" name="Google Shape;1258;p51"/>
          <p:cNvSpPr txBox="1"/>
          <p:nvPr/>
        </p:nvSpPr>
        <p:spPr>
          <a:xfrm>
            <a:off x="3452996" y="3812316"/>
            <a:ext cx="2068800" cy="60019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lang="en" sz="1800" b="1" dirty="0">
              <a:solidFill>
                <a:schemeClr val="dk1"/>
              </a:solidFill>
              <a:latin typeface="Public Sans"/>
              <a:ea typeface="Public Sans"/>
              <a:cs typeface="Public Sans"/>
              <a:sym typeface="Public Sans"/>
            </a:endParaRPr>
          </a:p>
          <a:p>
            <a:pPr marL="0" lvl="0" indent="0" algn="ctr" rtl="0">
              <a:spcBef>
                <a:spcPts val="0"/>
              </a:spcBef>
              <a:spcAft>
                <a:spcPts val="0"/>
              </a:spcAft>
              <a:buNone/>
            </a:pPr>
            <a:endParaRPr lang="en" sz="1800" b="1" dirty="0">
              <a:solidFill>
                <a:schemeClr val="dk1"/>
              </a:solidFill>
              <a:latin typeface="Public Sans"/>
              <a:ea typeface="Public Sans"/>
              <a:cs typeface="Public Sans"/>
              <a:sym typeface="Public Sans"/>
            </a:endParaRPr>
          </a:p>
          <a:p>
            <a:pPr marL="0" lvl="0" indent="0" algn="ctr" rtl="0">
              <a:spcBef>
                <a:spcPts val="0"/>
              </a:spcBef>
              <a:spcAft>
                <a:spcPts val="0"/>
              </a:spcAft>
              <a:buNone/>
            </a:pPr>
            <a:endParaRPr lang="en" sz="1800" b="1" dirty="0">
              <a:solidFill>
                <a:schemeClr val="dk1"/>
              </a:solidFill>
              <a:latin typeface="Public Sans"/>
              <a:ea typeface="Public Sans"/>
              <a:cs typeface="Public Sans"/>
              <a:sym typeface="Public Sans"/>
            </a:endParaRPr>
          </a:p>
          <a:p>
            <a:pPr marL="0" lvl="0" indent="0" algn="ctr" rtl="0">
              <a:spcBef>
                <a:spcPts val="0"/>
              </a:spcBef>
              <a:spcAft>
                <a:spcPts val="0"/>
              </a:spcAft>
              <a:buNone/>
            </a:pPr>
            <a:endParaRPr lang="en" sz="1800" b="1" dirty="0">
              <a:solidFill>
                <a:schemeClr val="dk1"/>
              </a:solidFill>
              <a:latin typeface="Public Sans"/>
              <a:ea typeface="Public Sans"/>
              <a:cs typeface="Public Sans"/>
              <a:sym typeface="Public Sans"/>
            </a:endParaRPr>
          </a:p>
          <a:p>
            <a:pPr marL="0" lvl="0" indent="0" algn="ctr" rtl="0">
              <a:spcBef>
                <a:spcPts val="0"/>
              </a:spcBef>
              <a:spcAft>
                <a:spcPts val="0"/>
              </a:spcAft>
              <a:buNone/>
            </a:pPr>
            <a:endParaRPr lang="en" sz="1800" b="1" dirty="0">
              <a:solidFill>
                <a:schemeClr val="dk1"/>
              </a:solidFill>
              <a:latin typeface="Public Sans"/>
              <a:ea typeface="Public Sans"/>
              <a:cs typeface="Public Sans"/>
              <a:sym typeface="Public Sans"/>
            </a:endParaRPr>
          </a:p>
          <a:p>
            <a:pPr marL="0" lvl="0" indent="0" algn="ctr" rtl="0">
              <a:spcBef>
                <a:spcPts val="0"/>
              </a:spcBef>
              <a:spcAft>
                <a:spcPts val="0"/>
              </a:spcAft>
              <a:buNone/>
            </a:pPr>
            <a:r>
              <a:rPr lang="en" sz="1800" b="1" dirty="0">
                <a:solidFill>
                  <a:schemeClr val="dk1"/>
                </a:solidFill>
                <a:latin typeface="Public Sans"/>
                <a:ea typeface="Public Sans"/>
                <a:cs typeface="Public Sans"/>
                <a:sym typeface="Public Sans"/>
              </a:rPr>
              <a:t>SURVEILLER ET EVALUER</a:t>
            </a:r>
            <a:endParaRPr sz="1800" b="1" dirty="0">
              <a:solidFill>
                <a:schemeClr val="dk1"/>
              </a:solidFill>
              <a:latin typeface="Public Sans"/>
              <a:ea typeface="Public Sans"/>
              <a:cs typeface="Public Sans"/>
              <a:sym typeface="Public Sans"/>
            </a:endParaRPr>
          </a:p>
        </p:txBody>
      </p:sp>
      <p:sp>
        <p:nvSpPr>
          <p:cNvPr id="1259" name="Google Shape;1259;p51"/>
          <p:cNvSpPr txBox="1"/>
          <p:nvPr/>
        </p:nvSpPr>
        <p:spPr>
          <a:xfrm>
            <a:off x="6183620" y="4081624"/>
            <a:ext cx="2238000" cy="52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dirty="0">
              <a:solidFill>
                <a:schemeClr val="lt1"/>
              </a:solidFill>
              <a:latin typeface="Catamaran"/>
              <a:ea typeface="Catamaran"/>
              <a:cs typeface="Catamaran"/>
              <a:sym typeface="Catamaran"/>
            </a:endParaRPr>
          </a:p>
        </p:txBody>
      </p:sp>
      <p:sp>
        <p:nvSpPr>
          <p:cNvPr id="1260" name="Google Shape;1260;p51"/>
          <p:cNvSpPr txBox="1"/>
          <p:nvPr/>
        </p:nvSpPr>
        <p:spPr>
          <a:xfrm>
            <a:off x="6183620" y="4245023"/>
            <a:ext cx="2238000" cy="366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lang="en" sz="1800" b="1" dirty="0">
              <a:solidFill>
                <a:schemeClr val="dk1"/>
              </a:solidFill>
              <a:latin typeface="Public Sans"/>
              <a:ea typeface="Public Sans"/>
              <a:cs typeface="Public Sans"/>
              <a:sym typeface="Public Sans"/>
            </a:endParaRPr>
          </a:p>
          <a:p>
            <a:pPr marL="0" lvl="0" indent="0" algn="ctr" rtl="0">
              <a:spcBef>
                <a:spcPts val="0"/>
              </a:spcBef>
              <a:spcAft>
                <a:spcPts val="0"/>
              </a:spcAft>
              <a:buNone/>
            </a:pPr>
            <a:endParaRPr lang="en" sz="1800" b="1" dirty="0">
              <a:solidFill>
                <a:schemeClr val="dk1"/>
              </a:solidFill>
              <a:latin typeface="Public Sans"/>
              <a:ea typeface="Public Sans"/>
              <a:cs typeface="Public Sans"/>
              <a:sym typeface="Public Sans"/>
            </a:endParaRPr>
          </a:p>
          <a:p>
            <a:pPr marL="0" lvl="0" indent="0" algn="ctr" rtl="0">
              <a:spcBef>
                <a:spcPts val="0"/>
              </a:spcBef>
              <a:spcAft>
                <a:spcPts val="0"/>
              </a:spcAft>
              <a:buNone/>
            </a:pPr>
            <a:r>
              <a:rPr lang="en" sz="1800" b="1" dirty="0">
                <a:solidFill>
                  <a:schemeClr val="dk1"/>
                </a:solidFill>
                <a:latin typeface="Public Sans"/>
                <a:ea typeface="Public Sans"/>
                <a:cs typeface="Public Sans"/>
                <a:sym typeface="Public Sans"/>
              </a:rPr>
              <a:t>LE PLAIDOYER ET L’ACTION SPONTANEE</a:t>
            </a:r>
            <a:endParaRPr sz="1800" b="1" dirty="0">
              <a:solidFill>
                <a:schemeClr val="dk1"/>
              </a:solidFill>
              <a:latin typeface="Public Sans"/>
              <a:ea typeface="Public Sans"/>
              <a:cs typeface="Public Sans"/>
              <a:sym typeface="Public Sans"/>
            </a:endParaRPr>
          </a:p>
        </p:txBody>
      </p:sp>
      <p:sp>
        <p:nvSpPr>
          <p:cNvPr id="1261" name="Google Shape;1261;p51"/>
          <p:cNvSpPr/>
          <p:nvPr/>
        </p:nvSpPr>
        <p:spPr>
          <a:xfrm>
            <a:off x="1510476" y="1325100"/>
            <a:ext cx="661800" cy="661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Public Sans"/>
                <a:ea typeface="Public Sans"/>
                <a:cs typeface="Public Sans"/>
                <a:sym typeface="Public Sans"/>
              </a:rPr>
              <a:t>01</a:t>
            </a:r>
            <a:endParaRPr sz="1800">
              <a:solidFill>
                <a:schemeClr val="lt1"/>
              </a:solidFill>
              <a:latin typeface="Public Sans"/>
              <a:ea typeface="Public Sans"/>
              <a:cs typeface="Public Sans"/>
              <a:sym typeface="Public Sans"/>
            </a:endParaRPr>
          </a:p>
        </p:txBody>
      </p:sp>
      <p:sp>
        <p:nvSpPr>
          <p:cNvPr id="1262" name="Google Shape;1262;p51"/>
          <p:cNvSpPr/>
          <p:nvPr/>
        </p:nvSpPr>
        <p:spPr>
          <a:xfrm>
            <a:off x="4241096" y="1325100"/>
            <a:ext cx="661800" cy="661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Public Sans"/>
                <a:ea typeface="Public Sans"/>
                <a:cs typeface="Public Sans"/>
                <a:sym typeface="Public Sans"/>
              </a:rPr>
              <a:t>02</a:t>
            </a:r>
            <a:endParaRPr sz="1800">
              <a:solidFill>
                <a:schemeClr val="lt1"/>
              </a:solidFill>
              <a:latin typeface="Public Sans"/>
              <a:ea typeface="Public Sans"/>
              <a:cs typeface="Public Sans"/>
              <a:sym typeface="Public Sans"/>
            </a:endParaRPr>
          </a:p>
        </p:txBody>
      </p:sp>
      <p:sp>
        <p:nvSpPr>
          <p:cNvPr id="1263" name="Google Shape;1263;p51"/>
          <p:cNvSpPr/>
          <p:nvPr/>
        </p:nvSpPr>
        <p:spPr>
          <a:xfrm>
            <a:off x="6971720" y="1325100"/>
            <a:ext cx="661800" cy="661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Public Sans"/>
                <a:ea typeface="Public Sans"/>
                <a:cs typeface="Public Sans"/>
                <a:sym typeface="Public Sans"/>
              </a:rPr>
              <a:t>03</a:t>
            </a:r>
            <a:endParaRPr sz="1800">
              <a:solidFill>
                <a:schemeClr val="lt1"/>
              </a:solidFill>
              <a:latin typeface="Public Sans"/>
              <a:ea typeface="Public Sans"/>
              <a:cs typeface="Public Sans"/>
              <a:sym typeface="Public Sans"/>
            </a:endParaRPr>
          </a:p>
        </p:txBody>
      </p:sp>
      <p:cxnSp>
        <p:nvCxnSpPr>
          <p:cNvPr id="1264" name="Google Shape;1264;p51"/>
          <p:cNvCxnSpPr>
            <a:stCxn id="1261" idx="6"/>
            <a:endCxn id="1262" idx="2"/>
          </p:cNvCxnSpPr>
          <p:nvPr/>
        </p:nvCxnSpPr>
        <p:spPr>
          <a:xfrm>
            <a:off x="2172276" y="1656000"/>
            <a:ext cx="2068800" cy="0"/>
          </a:xfrm>
          <a:prstGeom prst="straightConnector1">
            <a:avLst/>
          </a:prstGeom>
          <a:noFill/>
          <a:ln w="9525" cap="flat" cmpd="sng">
            <a:solidFill>
              <a:schemeClr val="lt1"/>
            </a:solidFill>
            <a:prstDash val="solid"/>
            <a:round/>
            <a:headEnd type="none" w="med" len="med"/>
            <a:tailEnd type="none" w="med" len="med"/>
          </a:ln>
        </p:spPr>
      </p:cxnSp>
      <p:cxnSp>
        <p:nvCxnSpPr>
          <p:cNvPr id="1265" name="Google Shape;1265;p51"/>
          <p:cNvCxnSpPr>
            <a:stCxn id="1262" idx="6"/>
            <a:endCxn id="1263" idx="2"/>
          </p:cNvCxnSpPr>
          <p:nvPr/>
        </p:nvCxnSpPr>
        <p:spPr>
          <a:xfrm>
            <a:off x="4902896" y="1656000"/>
            <a:ext cx="2068800" cy="0"/>
          </a:xfrm>
          <a:prstGeom prst="straightConnector1">
            <a:avLst/>
          </a:prstGeom>
          <a:noFill/>
          <a:ln w="9525" cap="flat" cmpd="sng">
            <a:solidFill>
              <a:schemeClr val="lt1"/>
            </a:solidFill>
            <a:prstDash val="solid"/>
            <a:round/>
            <a:headEnd type="none" w="med" len="med"/>
            <a:tailEnd type="none" w="med" len="med"/>
          </a:ln>
        </p:spPr>
      </p:cxnSp>
      <p:grpSp>
        <p:nvGrpSpPr>
          <p:cNvPr id="1266" name="Google Shape;1266;p51"/>
          <p:cNvGrpSpPr/>
          <p:nvPr/>
        </p:nvGrpSpPr>
        <p:grpSpPr>
          <a:xfrm>
            <a:off x="1346309" y="2262094"/>
            <a:ext cx="990133" cy="1275043"/>
            <a:chOff x="-1634919" y="3196966"/>
            <a:chExt cx="1860103" cy="2395347"/>
          </a:xfrm>
        </p:grpSpPr>
        <p:sp>
          <p:nvSpPr>
            <p:cNvPr id="1267" name="Google Shape;1267;p51"/>
            <p:cNvSpPr/>
            <p:nvPr/>
          </p:nvSpPr>
          <p:spPr>
            <a:xfrm flipH="1">
              <a:off x="-1634919" y="3196966"/>
              <a:ext cx="1860103" cy="2395347"/>
            </a:xfrm>
            <a:custGeom>
              <a:avLst/>
              <a:gdLst/>
              <a:ahLst/>
              <a:cxnLst/>
              <a:rect l="l" t="t" r="r" b="b"/>
              <a:pathLst>
                <a:path w="33696" h="43392" extrusionOk="0">
                  <a:moveTo>
                    <a:pt x="27842" y="0"/>
                  </a:moveTo>
                  <a:cubicBezTo>
                    <a:pt x="27842" y="0"/>
                    <a:pt x="13227" y="1311"/>
                    <a:pt x="8697" y="1311"/>
                  </a:cubicBezTo>
                  <a:cubicBezTo>
                    <a:pt x="4154" y="1311"/>
                    <a:pt x="0" y="1999"/>
                    <a:pt x="0" y="1999"/>
                  </a:cubicBezTo>
                  <a:lnTo>
                    <a:pt x="455" y="4777"/>
                  </a:lnTo>
                  <a:cubicBezTo>
                    <a:pt x="455" y="4777"/>
                    <a:pt x="5543" y="39394"/>
                    <a:pt x="5608" y="40627"/>
                  </a:cubicBezTo>
                  <a:cubicBezTo>
                    <a:pt x="5685" y="41860"/>
                    <a:pt x="5763" y="43392"/>
                    <a:pt x="5763" y="43392"/>
                  </a:cubicBezTo>
                  <a:cubicBezTo>
                    <a:pt x="5763" y="43392"/>
                    <a:pt x="11994" y="41860"/>
                    <a:pt x="16082" y="41315"/>
                  </a:cubicBezTo>
                  <a:cubicBezTo>
                    <a:pt x="20158" y="40783"/>
                    <a:pt x="33696" y="39627"/>
                    <a:pt x="33696" y="39627"/>
                  </a:cubicBezTo>
                  <a:cubicBezTo>
                    <a:pt x="33696" y="39627"/>
                    <a:pt x="30230" y="15849"/>
                    <a:pt x="29776" y="12694"/>
                  </a:cubicBezTo>
                  <a:cubicBezTo>
                    <a:pt x="29309" y="9540"/>
                    <a:pt x="27842" y="0"/>
                    <a:pt x="27842" y="0"/>
                  </a:cubicBezTo>
                  <a:close/>
                </a:path>
              </a:pathLst>
            </a:custGeom>
            <a:solidFill>
              <a:schemeClr val="dk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1"/>
            <p:cNvSpPr/>
            <p:nvPr/>
          </p:nvSpPr>
          <p:spPr>
            <a:xfrm flipH="1">
              <a:off x="-1113737" y="3336020"/>
              <a:ext cx="327516" cy="421250"/>
            </a:xfrm>
            <a:custGeom>
              <a:avLst/>
              <a:gdLst/>
              <a:ahLst/>
              <a:cxnLst/>
              <a:rect l="l" t="t" r="r" b="b"/>
              <a:pathLst>
                <a:path w="5933" h="7631" extrusionOk="0">
                  <a:moveTo>
                    <a:pt x="3157" y="1"/>
                  </a:moveTo>
                  <a:cubicBezTo>
                    <a:pt x="2976" y="1"/>
                    <a:pt x="2767" y="70"/>
                    <a:pt x="2635" y="193"/>
                  </a:cubicBezTo>
                  <a:cubicBezTo>
                    <a:pt x="2493" y="323"/>
                    <a:pt x="2428" y="427"/>
                    <a:pt x="2402" y="466"/>
                  </a:cubicBezTo>
                  <a:cubicBezTo>
                    <a:pt x="2341" y="429"/>
                    <a:pt x="2187" y="335"/>
                    <a:pt x="1953" y="335"/>
                  </a:cubicBezTo>
                  <a:cubicBezTo>
                    <a:pt x="1938" y="335"/>
                    <a:pt x="1924" y="335"/>
                    <a:pt x="1909" y="336"/>
                  </a:cubicBezTo>
                  <a:cubicBezTo>
                    <a:pt x="1688" y="349"/>
                    <a:pt x="1519" y="440"/>
                    <a:pt x="1519" y="518"/>
                  </a:cubicBezTo>
                  <a:cubicBezTo>
                    <a:pt x="1506" y="543"/>
                    <a:pt x="1532" y="556"/>
                    <a:pt x="1558" y="569"/>
                  </a:cubicBezTo>
                  <a:cubicBezTo>
                    <a:pt x="1597" y="582"/>
                    <a:pt x="1636" y="608"/>
                    <a:pt x="1649" y="621"/>
                  </a:cubicBezTo>
                  <a:cubicBezTo>
                    <a:pt x="1532" y="673"/>
                    <a:pt x="1091" y="868"/>
                    <a:pt x="1078" y="1192"/>
                  </a:cubicBezTo>
                  <a:lnTo>
                    <a:pt x="1078" y="1231"/>
                  </a:lnTo>
                  <a:lnTo>
                    <a:pt x="1078" y="1244"/>
                  </a:lnTo>
                  <a:lnTo>
                    <a:pt x="1078" y="1270"/>
                  </a:lnTo>
                  <a:lnTo>
                    <a:pt x="1078" y="1283"/>
                  </a:lnTo>
                  <a:cubicBezTo>
                    <a:pt x="1078" y="1283"/>
                    <a:pt x="1078" y="1296"/>
                    <a:pt x="1078" y="1309"/>
                  </a:cubicBezTo>
                  <a:lnTo>
                    <a:pt x="1078" y="1322"/>
                  </a:lnTo>
                  <a:cubicBezTo>
                    <a:pt x="1078" y="1335"/>
                    <a:pt x="1078" y="1348"/>
                    <a:pt x="1078" y="1361"/>
                  </a:cubicBezTo>
                  <a:lnTo>
                    <a:pt x="1078" y="1374"/>
                  </a:lnTo>
                  <a:cubicBezTo>
                    <a:pt x="1091" y="1387"/>
                    <a:pt x="1091" y="1400"/>
                    <a:pt x="1091" y="1413"/>
                  </a:cubicBezTo>
                  <a:cubicBezTo>
                    <a:pt x="1091" y="1413"/>
                    <a:pt x="1091" y="1426"/>
                    <a:pt x="1091" y="1426"/>
                  </a:cubicBezTo>
                  <a:cubicBezTo>
                    <a:pt x="1091" y="1439"/>
                    <a:pt x="1091" y="1452"/>
                    <a:pt x="1104" y="1465"/>
                  </a:cubicBezTo>
                  <a:cubicBezTo>
                    <a:pt x="1104" y="1465"/>
                    <a:pt x="1104" y="1465"/>
                    <a:pt x="1104" y="1478"/>
                  </a:cubicBezTo>
                  <a:cubicBezTo>
                    <a:pt x="1104" y="1491"/>
                    <a:pt x="1104" y="1504"/>
                    <a:pt x="1104" y="1517"/>
                  </a:cubicBezTo>
                  <a:cubicBezTo>
                    <a:pt x="1104" y="1517"/>
                    <a:pt x="1104" y="1530"/>
                    <a:pt x="1104" y="1530"/>
                  </a:cubicBezTo>
                  <a:cubicBezTo>
                    <a:pt x="1117" y="1543"/>
                    <a:pt x="1117" y="1569"/>
                    <a:pt x="1117" y="1582"/>
                  </a:cubicBezTo>
                  <a:cubicBezTo>
                    <a:pt x="1117" y="1582"/>
                    <a:pt x="1117" y="1595"/>
                    <a:pt x="1130" y="1595"/>
                  </a:cubicBezTo>
                  <a:cubicBezTo>
                    <a:pt x="1130" y="1608"/>
                    <a:pt x="1130" y="1621"/>
                    <a:pt x="1130" y="1634"/>
                  </a:cubicBezTo>
                  <a:cubicBezTo>
                    <a:pt x="1130" y="1647"/>
                    <a:pt x="1143" y="1647"/>
                    <a:pt x="1143" y="1660"/>
                  </a:cubicBezTo>
                  <a:cubicBezTo>
                    <a:pt x="1143" y="1673"/>
                    <a:pt x="1143" y="1686"/>
                    <a:pt x="1143" y="1699"/>
                  </a:cubicBezTo>
                  <a:cubicBezTo>
                    <a:pt x="1143" y="1712"/>
                    <a:pt x="1156" y="1712"/>
                    <a:pt x="1156" y="1712"/>
                  </a:cubicBezTo>
                  <a:cubicBezTo>
                    <a:pt x="1156" y="1738"/>
                    <a:pt x="1156" y="1751"/>
                    <a:pt x="1169" y="1764"/>
                  </a:cubicBezTo>
                  <a:lnTo>
                    <a:pt x="1169" y="1777"/>
                  </a:lnTo>
                  <a:cubicBezTo>
                    <a:pt x="1169" y="1790"/>
                    <a:pt x="1182" y="1816"/>
                    <a:pt x="1182" y="1841"/>
                  </a:cubicBezTo>
                  <a:cubicBezTo>
                    <a:pt x="1182" y="1841"/>
                    <a:pt x="1182" y="1841"/>
                    <a:pt x="1182" y="1854"/>
                  </a:cubicBezTo>
                  <a:cubicBezTo>
                    <a:pt x="1195" y="1867"/>
                    <a:pt x="1195" y="1880"/>
                    <a:pt x="1195" y="1893"/>
                  </a:cubicBezTo>
                  <a:cubicBezTo>
                    <a:pt x="1195" y="1906"/>
                    <a:pt x="1195" y="1906"/>
                    <a:pt x="1208" y="1919"/>
                  </a:cubicBezTo>
                  <a:cubicBezTo>
                    <a:pt x="1208" y="1932"/>
                    <a:pt x="1208" y="1945"/>
                    <a:pt x="1221" y="1958"/>
                  </a:cubicBezTo>
                  <a:cubicBezTo>
                    <a:pt x="1221" y="1971"/>
                    <a:pt x="1221" y="1971"/>
                    <a:pt x="1221" y="1971"/>
                  </a:cubicBezTo>
                  <a:cubicBezTo>
                    <a:pt x="1234" y="2010"/>
                    <a:pt x="1247" y="2062"/>
                    <a:pt x="1247" y="2101"/>
                  </a:cubicBezTo>
                  <a:cubicBezTo>
                    <a:pt x="1247" y="2101"/>
                    <a:pt x="1260" y="2101"/>
                    <a:pt x="1260" y="2114"/>
                  </a:cubicBezTo>
                  <a:cubicBezTo>
                    <a:pt x="1260" y="2127"/>
                    <a:pt x="1260" y="2140"/>
                    <a:pt x="1273" y="2153"/>
                  </a:cubicBezTo>
                  <a:cubicBezTo>
                    <a:pt x="1273" y="2166"/>
                    <a:pt x="1273" y="2166"/>
                    <a:pt x="1273" y="2166"/>
                  </a:cubicBezTo>
                  <a:cubicBezTo>
                    <a:pt x="1273" y="2192"/>
                    <a:pt x="1286" y="2205"/>
                    <a:pt x="1286" y="2231"/>
                  </a:cubicBezTo>
                  <a:cubicBezTo>
                    <a:pt x="1298" y="2270"/>
                    <a:pt x="1311" y="2309"/>
                    <a:pt x="1324" y="2348"/>
                  </a:cubicBezTo>
                  <a:cubicBezTo>
                    <a:pt x="1324" y="2374"/>
                    <a:pt x="1337" y="2387"/>
                    <a:pt x="1337" y="2400"/>
                  </a:cubicBezTo>
                  <a:cubicBezTo>
                    <a:pt x="1362" y="2474"/>
                    <a:pt x="1387" y="2549"/>
                    <a:pt x="1401" y="2601"/>
                  </a:cubicBezTo>
                  <a:lnTo>
                    <a:pt x="1401" y="2601"/>
                  </a:lnTo>
                  <a:cubicBezTo>
                    <a:pt x="1399" y="2597"/>
                    <a:pt x="1396" y="2594"/>
                    <a:pt x="1389" y="2594"/>
                  </a:cubicBezTo>
                  <a:cubicBezTo>
                    <a:pt x="1389" y="2594"/>
                    <a:pt x="1389" y="2581"/>
                    <a:pt x="1389" y="2581"/>
                  </a:cubicBezTo>
                  <a:cubicBezTo>
                    <a:pt x="1376" y="2581"/>
                    <a:pt x="1376" y="2568"/>
                    <a:pt x="1376" y="2568"/>
                  </a:cubicBezTo>
                  <a:cubicBezTo>
                    <a:pt x="1363" y="2568"/>
                    <a:pt x="1363" y="2555"/>
                    <a:pt x="1363" y="2555"/>
                  </a:cubicBezTo>
                  <a:lnTo>
                    <a:pt x="1350" y="2542"/>
                  </a:lnTo>
                  <a:cubicBezTo>
                    <a:pt x="1337" y="2542"/>
                    <a:pt x="1337" y="2529"/>
                    <a:pt x="1337" y="2529"/>
                  </a:cubicBezTo>
                  <a:cubicBezTo>
                    <a:pt x="1337" y="2529"/>
                    <a:pt x="1324" y="2529"/>
                    <a:pt x="1324" y="2516"/>
                  </a:cubicBezTo>
                  <a:lnTo>
                    <a:pt x="1311" y="2516"/>
                  </a:lnTo>
                  <a:cubicBezTo>
                    <a:pt x="1311" y="2516"/>
                    <a:pt x="1311" y="2516"/>
                    <a:pt x="1311" y="2503"/>
                  </a:cubicBezTo>
                  <a:cubicBezTo>
                    <a:pt x="1286" y="2490"/>
                    <a:pt x="1247" y="2465"/>
                    <a:pt x="1221" y="2465"/>
                  </a:cubicBezTo>
                  <a:cubicBezTo>
                    <a:pt x="1207" y="2461"/>
                    <a:pt x="1194" y="2459"/>
                    <a:pt x="1181" y="2459"/>
                  </a:cubicBezTo>
                  <a:cubicBezTo>
                    <a:pt x="1148" y="2459"/>
                    <a:pt x="1119" y="2471"/>
                    <a:pt x="1091" y="2490"/>
                  </a:cubicBezTo>
                  <a:cubicBezTo>
                    <a:pt x="1026" y="2529"/>
                    <a:pt x="1000" y="2607"/>
                    <a:pt x="1000" y="2711"/>
                  </a:cubicBezTo>
                  <a:cubicBezTo>
                    <a:pt x="987" y="2906"/>
                    <a:pt x="1104" y="3139"/>
                    <a:pt x="1195" y="3217"/>
                  </a:cubicBezTo>
                  <a:cubicBezTo>
                    <a:pt x="1324" y="3308"/>
                    <a:pt x="1480" y="3347"/>
                    <a:pt x="1532" y="3360"/>
                  </a:cubicBezTo>
                  <a:cubicBezTo>
                    <a:pt x="1545" y="3451"/>
                    <a:pt x="1584" y="3918"/>
                    <a:pt x="1831" y="4113"/>
                  </a:cubicBezTo>
                  <a:lnTo>
                    <a:pt x="1870" y="4476"/>
                  </a:lnTo>
                  <a:cubicBezTo>
                    <a:pt x="1766" y="4593"/>
                    <a:pt x="1571" y="4827"/>
                    <a:pt x="1519" y="4905"/>
                  </a:cubicBezTo>
                  <a:cubicBezTo>
                    <a:pt x="1480" y="4957"/>
                    <a:pt x="1467" y="4983"/>
                    <a:pt x="1467" y="5034"/>
                  </a:cubicBezTo>
                  <a:cubicBezTo>
                    <a:pt x="974" y="5242"/>
                    <a:pt x="26" y="5683"/>
                    <a:pt x="52" y="5800"/>
                  </a:cubicBezTo>
                  <a:cubicBezTo>
                    <a:pt x="65" y="5852"/>
                    <a:pt x="39" y="6592"/>
                    <a:pt x="1" y="7630"/>
                  </a:cubicBezTo>
                  <a:lnTo>
                    <a:pt x="13" y="7630"/>
                  </a:lnTo>
                  <a:lnTo>
                    <a:pt x="5932" y="7007"/>
                  </a:lnTo>
                  <a:cubicBezTo>
                    <a:pt x="5673" y="5995"/>
                    <a:pt x="5491" y="5268"/>
                    <a:pt x="5491" y="5229"/>
                  </a:cubicBezTo>
                  <a:cubicBezTo>
                    <a:pt x="5491" y="5086"/>
                    <a:pt x="4401" y="4853"/>
                    <a:pt x="3907" y="4749"/>
                  </a:cubicBezTo>
                  <a:cubicBezTo>
                    <a:pt x="3804" y="4593"/>
                    <a:pt x="3609" y="4295"/>
                    <a:pt x="3531" y="4269"/>
                  </a:cubicBezTo>
                  <a:lnTo>
                    <a:pt x="3505" y="4269"/>
                  </a:lnTo>
                  <a:lnTo>
                    <a:pt x="3492" y="4048"/>
                  </a:lnTo>
                  <a:cubicBezTo>
                    <a:pt x="3544" y="3957"/>
                    <a:pt x="3596" y="3853"/>
                    <a:pt x="3609" y="3762"/>
                  </a:cubicBezTo>
                  <a:cubicBezTo>
                    <a:pt x="3648" y="3516"/>
                    <a:pt x="3622" y="3295"/>
                    <a:pt x="3622" y="3256"/>
                  </a:cubicBezTo>
                  <a:cubicBezTo>
                    <a:pt x="3661" y="3191"/>
                    <a:pt x="3985" y="2776"/>
                    <a:pt x="3972" y="2555"/>
                  </a:cubicBezTo>
                  <a:cubicBezTo>
                    <a:pt x="3959" y="2439"/>
                    <a:pt x="3920" y="2361"/>
                    <a:pt x="3843" y="2309"/>
                  </a:cubicBezTo>
                  <a:cubicBezTo>
                    <a:pt x="3800" y="2287"/>
                    <a:pt x="3757" y="2278"/>
                    <a:pt x="3718" y="2278"/>
                  </a:cubicBezTo>
                  <a:cubicBezTo>
                    <a:pt x="3687" y="2278"/>
                    <a:pt x="3658" y="2284"/>
                    <a:pt x="3635" y="2296"/>
                  </a:cubicBezTo>
                  <a:lnTo>
                    <a:pt x="3570" y="2322"/>
                  </a:lnTo>
                  <a:lnTo>
                    <a:pt x="3518" y="1660"/>
                  </a:lnTo>
                  <a:cubicBezTo>
                    <a:pt x="3881" y="1595"/>
                    <a:pt x="4011" y="1543"/>
                    <a:pt x="4050" y="1517"/>
                  </a:cubicBezTo>
                  <a:cubicBezTo>
                    <a:pt x="4063" y="1491"/>
                    <a:pt x="4063" y="1491"/>
                    <a:pt x="4063" y="1478"/>
                  </a:cubicBezTo>
                  <a:cubicBezTo>
                    <a:pt x="4063" y="1426"/>
                    <a:pt x="3894" y="1257"/>
                    <a:pt x="3804" y="1167"/>
                  </a:cubicBezTo>
                  <a:cubicBezTo>
                    <a:pt x="3959" y="1141"/>
                    <a:pt x="4466" y="1037"/>
                    <a:pt x="4479" y="764"/>
                  </a:cubicBezTo>
                  <a:cubicBezTo>
                    <a:pt x="4479" y="660"/>
                    <a:pt x="4401" y="556"/>
                    <a:pt x="4271" y="479"/>
                  </a:cubicBezTo>
                  <a:cubicBezTo>
                    <a:pt x="4118" y="377"/>
                    <a:pt x="3892" y="307"/>
                    <a:pt x="3746" y="307"/>
                  </a:cubicBezTo>
                  <a:cubicBezTo>
                    <a:pt x="3707" y="307"/>
                    <a:pt x="3673" y="312"/>
                    <a:pt x="3648" y="323"/>
                  </a:cubicBezTo>
                  <a:cubicBezTo>
                    <a:pt x="3544" y="375"/>
                    <a:pt x="3388" y="427"/>
                    <a:pt x="3284" y="466"/>
                  </a:cubicBezTo>
                  <a:cubicBezTo>
                    <a:pt x="3362" y="388"/>
                    <a:pt x="3466" y="245"/>
                    <a:pt x="3453" y="154"/>
                  </a:cubicBezTo>
                  <a:cubicBezTo>
                    <a:pt x="3453" y="102"/>
                    <a:pt x="3427" y="76"/>
                    <a:pt x="3388" y="50"/>
                  </a:cubicBezTo>
                  <a:cubicBezTo>
                    <a:pt x="3325" y="17"/>
                    <a:pt x="3244" y="1"/>
                    <a:pt x="31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1"/>
            <p:cNvSpPr/>
            <p:nvPr/>
          </p:nvSpPr>
          <p:spPr>
            <a:xfrm flipH="1">
              <a:off x="-1164579" y="3585260"/>
              <a:ext cx="155505" cy="153408"/>
            </a:xfrm>
            <a:custGeom>
              <a:avLst/>
              <a:gdLst/>
              <a:ahLst/>
              <a:cxnLst/>
              <a:rect l="l" t="t" r="r" b="b"/>
              <a:pathLst>
                <a:path w="2817" h="2779" extrusionOk="0">
                  <a:moveTo>
                    <a:pt x="1404" y="0"/>
                  </a:moveTo>
                  <a:cubicBezTo>
                    <a:pt x="649" y="0"/>
                    <a:pt x="26" y="605"/>
                    <a:pt x="13" y="1363"/>
                  </a:cubicBezTo>
                  <a:cubicBezTo>
                    <a:pt x="0" y="2142"/>
                    <a:pt x="610" y="2778"/>
                    <a:pt x="1389" y="2778"/>
                  </a:cubicBezTo>
                  <a:cubicBezTo>
                    <a:pt x="1397" y="2778"/>
                    <a:pt x="1405" y="2778"/>
                    <a:pt x="1413" y="2778"/>
                  </a:cubicBezTo>
                  <a:cubicBezTo>
                    <a:pt x="2168" y="2778"/>
                    <a:pt x="2791" y="2173"/>
                    <a:pt x="2804" y="1415"/>
                  </a:cubicBezTo>
                  <a:cubicBezTo>
                    <a:pt x="2817" y="636"/>
                    <a:pt x="2194" y="13"/>
                    <a:pt x="1428" y="0"/>
                  </a:cubicBezTo>
                  <a:cubicBezTo>
                    <a:pt x="1420" y="0"/>
                    <a:pt x="1412" y="0"/>
                    <a:pt x="1404"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1"/>
            <p:cNvSpPr/>
            <p:nvPr/>
          </p:nvSpPr>
          <p:spPr>
            <a:xfrm>
              <a:off x="-1130591" y="3563731"/>
              <a:ext cx="105382" cy="125475"/>
            </a:xfrm>
            <a:custGeom>
              <a:avLst/>
              <a:gdLst/>
              <a:ahLst/>
              <a:cxnLst/>
              <a:rect l="l" t="t" r="r" b="b"/>
              <a:pathLst>
                <a:path w="1909" h="2273" fill="none" extrusionOk="0">
                  <a:moveTo>
                    <a:pt x="1" y="1520"/>
                  </a:moveTo>
                  <a:lnTo>
                    <a:pt x="637" y="2272"/>
                  </a:lnTo>
                  <a:lnTo>
                    <a:pt x="1909" y="1"/>
                  </a:lnTo>
                </a:path>
              </a:pathLst>
            </a:custGeom>
            <a:noFill/>
            <a:ln w="12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1"/>
            <p:cNvSpPr/>
            <p:nvPr/>
          </p:nvSpPr>
          <p:spPr>
            <a:xfrm flipH="1">
              <a:off x="-1201954" y="3926788"/>
              <a:ext cx="1080609" cy="99198"/>
            </a:xfrm>
            <a:custGeom>
              <a:avLst/>
              <a:gdLst/>
              <a:ahLst/>
              <a:cxnLst/>
              <a:rect l="l" t="t" r="r" b="b"/>
              <a:pathLst>
                <a:path w="12176" h="1104" fill="none" extrusionOk="0">
                  <a:moveTo>
                    <a:pt x="0" y="1104"/>
                  </a:moveTo>
                  <a:lnTo>
                    <a:pt x="1217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1"/>
            <p:cNvSpPr/>
            <p:nvPr/>
          </p:nvSpPr>
          <p:spPr>
            <a:xfrm flipH="1">
              <a:off x="-1214154" y="4024993"/>
              <a:ext cx="1080609" cy="99191"/>
            </a:xfrm>
            <a:custGeom>
              <a:avLst/>
              <a:gdLst/>
              <a:ahLst/>
              <a:cxnLst/>
              <a:rect l="l" t="t" r="r" b="b"/>
              <a:pathLst>
                <a:path w="12176" h="1118" fill="none" extrusionOk="0">
                  <a:moveTo>
                    <a:pt x="0" y="1117"/>
                  </a:moveTo>
                  <a:lnTo>
                    <a:pt x="1217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1"/>
            <p:cNvSpPr/>
            <p:nvPr/>
          </p:nvSpPr>
          <p:spPr>
            <a:xfrm flipH="1">
              <a:off x="-1218333" y="4121953"/>
              <a:ext cx="760957" cy="71727"/>
            </a:xfrm>
            <a:custGeom>
              <a:avLst/>
              <a:gdLst/>
              <a:ahLst/>
              <a:cxnLst/>
              <a:rect l="l" t="t" r="r" b="b"/>
              <a:pathLst>
                <a:path w="6530" h="598" fill="none" extrusionOk="0">
                  <a:moveTo>
                    <a:pt x="1" y="597"/>
                  </a:moveTo>
                  <a:lnTo>
                    <a:pt x="653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1"/>
            <p:cNvSpPr/>
            <p:nvPr/>
          </p:nvSpPr>
          <p:spPr>
            <a:xfrm flipH="1">
              <a:off x="-390800" y="4199333"/>
              <a:ext cx="245099" cy="22302"/>
            </a:xfrm>
            <a:custGeom>
              <a:avLst/>
              <a:gdLst/>
              <a:ahLst/>
              <a:cxnLst/>
              <a:rect l="l" t="t" r="r" b="b"/>
              <a:pathLst>
                <a:path w="4440" h="404" fill="none" extrusionOk="0">
                  <a:moveTo>
                    <a:pt x="1" y="403"/>
                  </a:moveTo>
                  <a:lnTo>
                    <a:pt x="4440"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1"/>
            <p:cNvSpPr/>
            <p:nvPr/>
          </p:nvSpPr>
          <p:spPr>
            <a:xfrm flipH="1">
              <a:off x="-1224124" y="4220595"/>
              <a:ext cx="1066225" cy="99201"/>
            </a:xfrm>
            <a:custGeom>
              <a:avLst/>
              <a:gdLst/>
              <a:ahLst/>
              <a:cxnLst/>
              <a:rect l="l" t="t" r="r" b="b"/>
              <a:pathLst>
                <a:path w="12176" h="1117" fill="none" extrusionOk="0">
                  <a:moveTo>
                    <a:pt x="0" y="1117"/>
                  </a:moveTo>
                  <a:lnTo>
                    <a:pt x="1217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1"/>
            <p:cNvSpPr/>
            <p:nvPr/>
          </p:nvSpPr>
          <p:spPr>
            <a:xfrm flipH="1">
              <a:off x="-1257811" y="4337671"/>
              <a:ext cx="648519" cy="62379"/>
            </a:xfrm>
            <a:custGeom>
              <a:avLst/>
              <a:gdLst/>
              <a:ahLst/>
              <a:cxnLst/>
              <a:rect l="l" t="t" r="r" b="b"/>
              <a:pathLst>
                <a:path w="11748" h="1130" fill="none" extrusionOk="0">
                  <a:moveTo>
                    <a:pt x="1" y="1129"/>
                  </a:moveTo>
                  <a:lnTo>
                    <a:pt x="1174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1"/>
            <p:cNvSpPr/>
            <p:nvPr/>
          </p:nvSpPr>
          <p:spPr>
            <a:xfrm flipH="1">
              <a:off x="-559941" y="4405018"/>
              <a:ext cx="383437" cy="36599"/>
            </a:xfrm>
            <a:custGeom>
              <a:avLst/>
              <a:gdLst/>
              <a:ahLst/>
              <a:cxnLst/>
              <a:rect l="l" t="t" r="r" b="b"/>
              <a:pathLst>
                <a:path w="6946" h="663" fill="none" extrusionOk="0">
                  <a:moveTo>
                    <a:pt x="1" y="662"/>
                  </a:moveTo>
                  <a:lnTo>
                    <a:pt x="694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1"/>
            <p:cNvSpPr/>
            <p:nvPr/>
          </p:nvSpPr>
          <p:spPr>
            <a:xfrm flipH="1">
              <a:off x="-1275696" y="4472365"/>
              <a:ext cx="261549" cy="25117"/>
            </a:xfrm>
            <a:custGeom>
              <a:avLst/>
              <a:gdLst/>
              <a:ahLst/>
              <a:cxnLst/>
              <a:rect l="l" t="t" r="r" b="b"/>
              <a:pathLst>
                <a:path w="4738" h="455" fill="none" extrusionOk="0">
                  <a:moveTo>
                    <a:pt x="0" y="454"/>
                  </a:moveTo>
                  <a:lnTo>
                    <a:pt x="4738"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1"/>
            <p:cNvSpPr/>
            <p:nvPr/>
          </p:nvSpPr>
          <p:spPr>
            <a:xfrm flipH="1">
              <a:off x="-939679" y="4504603"/>
              <a:ext cx="745234" cy="71708"/>
            </a:xfrm>
            <a:custGeom>
              <a:avLst/>
              <a:gdLst/>
              <a:ahLst/>
              <a:cxnLst/>
              <a:rect l="l" t="t" r="r" b="b"/>
              <a:pathLst>
                <a:path w="13500" h="1299" fill="none" extrusionOk="0">
                  <a:moveTo>
                    <a:pt x="0" y="1298"/>
                  </a:moveTo>
                  <a:lnTo>
                    <a:pt x="13499"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1"/>
            <p:cNvSpPr/>
            <p:nvPr/>
          </p:nvSpPr>
          <p:spPr>
            <a:xfrm flipH="1">
              <a:off x="-1294355" y="4606341"/>
              <a:ext cx="196410" cy="18658"/>
            </a:xfrm>
            <a:custGeom>
              <a:avLst/>
              <a:gdLst/>
              <a:ahLst/>
              <a:cxnLst/>
              <a:rect l="l" t="t" r="r" b="b"/>
              <a:pathLst>
                <a:path w="3558" h="338" fill="none" extrusionOk="0">
                  <a:moveTo>
                    <a:pt x="1" y="338"/>
                  </a:moveTo>
                  <a:lnTo>
                    <a:pt x="355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1"/>
            <p:cNvSpPr/>
            <p:nvPr/>
          </p:nvSpPr>
          <p:spPr>
            <a:xfrm flipH="1">
              <a:off x="-1031370" y="4632121"/>
              <a:ext cx="502343" cy="48081"/>
            </a:xfrm>
            <a:custGeom>
              <a:avLst/>
              <a:gdLst/>
              <a:ahLst/>
              <a:cxnLst/>
              <a:rect l="l" t="t" r="r" b="b"/>
              <a:pathLst>
                <a:path w="9100" h="871" fill="none" extrusionOk="0">
                  <a:moveTo>
                    <a:pt x="1" y="870"/>
                  </a:moveTo>
                  <a:lnTo>
                    <a:pt x="9100"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1"/>
            <p:cNvSpPr/>
            <p:nvPr/>
          </p:nvSpPr>
          <p:spPr>
            <a:xfrm flipH="1">
              <a:off x="-482547" y="4684453"/>
              <a:ext cx="269499" cy="25835"/>
            </a:xfrm>
            <a:custGeom>
              <a:avLst/>
              <a:gdLst/>
              <a:ahLst/>
              <a:cxnLst/>
              <a:rect l="l" t="t" r="r" b="b"/>
              <a:pathLst>
                <a:path w="4882" h="468" fill="none" extrusionOk="0">
                  <a:moveTo>
                    <a:pt x="1" y="467"/>
                  </a:moveTo>
                  <a:lnTo>
                    <a:pt x="488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1"/>
            <p:cNvSpPr/>
            <p:nvPr/>
          </p:nvSpPr>
          <p:spPr>
            <a:xfrm flipH="1">
              <a:off x="-1312958" y="4741035"/>
              <a:ext cx="213578" cy="20867"/>
            </a:xfrm>
            <a:custGeom>
              <a:avLst/>
              <a:gdLst/>
              <a:ahLst/>
              <a:cxnLst/>
              <a:rect l="l" t="t" r="r" b="b"/>
              <a:pathLst>
                <a:path w="3869" h="378" fill="none" extrusionOk="0">
                  <a:moveTo>
                    <a:pt x="1" y="377"/>
                  </a:moveTo>
                  <a:lnTo>
                    <a:pt x="3869"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1"/>
            <p:cNvSpPr/>
            <p:nvPr/>
          </p:nvSpPr>
          <p:spPr>
            <a:xfrm flipH="1">
              <a:off x="-971199" y="4773991"/>
              <a:ext cx="739493" cy="70990"/>
            </a:xfrm>
            <a:custGeom>
              <a:avLst/>
              <a:gdLst/>
              <a:ahLst/>
              <a:cxnLst/>
              <a:rect l="l" t="t" r="r" b="b"/>
              <a:pathLst>
                <a:path w="13396" h="1286" fill="none" extrusionOk="0">
                  <a:moveTo>
                    <a:pt x="0" y="1286"/>
                  </a:moveTo>
                  <a:lnTo>
                    <a:pt x="1339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1"/>
            <p:cNvSpPr/>
            <p:nvPr/>
          </p:nvSpPr>
          <p:spPr>
            <a:xfrm flipH="1">
              <a:off x="-1330899" y="4875012"/>
              <a:ext cx="794695" cy="76731"/>
            </a:xfrm>
            <a:custGeom>
              <a:avLst/>
              <a:gdLst/>
              <a:ahLst/>
              <a:cxnLst/>
              <a:rect l="l" t="t" r="r" b="b"/>
              <a:pathLst>
                <a:path w="14396" h="1390" fill="none" extrusionOk="0">
                  <a:moveTo>
                    <a:pt x="1" y="1390"/>
                  </a:moveTo>
                  <a:lnTo>
                    <a:pt x="1439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1"/>
            <p:cNvSpPr/>
            <p:nvPr/>
          </p:nvSpPr>
          <p:spPr>
            <a:xfrm flipH="1">
              <a:off x="-433803" y="4961735"/>
              <a:ext cx="184211" cy="17223"/>
            </a:xfrm>
            <a:custGeom>
              <a:avLst/>
              <a:gdLst/>
              <a:ahLst/>
              <a:cxnLst/>
              <a:rect l="l" t="t" r="r" b="b"/>
              <a:pathLst>
                <a:path w="3337" h="312" fill="none" extrusionOk="0">
                  <a:moveTo>
                    <a:pt x="1" y="312"/>
                  </a:moveTo>
                  <a:lnTo>
                    <a:pt x="333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1"/>
            <p:cNvSpPr/>
            <p:nvPr/>
          </p:nvSpPr>
          <p:spPr>
            <a:xfrm flipH="1">
              <a:off x="-1349502" y="5009761"/>
              <a:ext cx="494449" cy="47309"/>
            </a:xfrm>
            <a:custGeom>
              <a:avLst/>
              <a:gdLst/>
              <a:ahLst/>
              <a:cxnLst/>
              <a:rect l="l" t="t" r="r" b="b"/>
              <a:pathLst>
                <a:path w="8957" h="857" fill="none" extrusionOk="0">
                  <a:moveTo>
                    <a:pt x="1" y="857"/>
                  </a:moveTo>
                  <a:lnTo>
                    <a:pt x="895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1"/>
            <p:cNvSpPr/>
            <p:nvPr/>
          </p:nvSpPr>
          <p:spPr>
            <a:xfrm flipH="1">
              <a:off x="-787044" y="5063473"/>
              <a:ext cx="518793" cy="50234"/>
            </a:xfrm>
            <a:custGeom>
              <a:avLst/>
              <a:gdLst/>
              <a:ahLst/>
              <a:cxnLst/>
              <a:rect l="l" t="t" r="r" b="b"/>
              <a:pathLst>
                <a:path w="9398" h="910" fill="none" extrusionOk="0">
                  <a:moveTo>
                    <a:pt x="0" y="909"/>
                  </a:moveTo>
                  <a:lnTo>
                    <a:pt x="9398"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1"/>
            <p:cNvSpPr/>
            <p:nvPr/>
          </p:nvSpPr>
          <p:spPr>
            <a:xfrm flipH="1">
              <a:off x="-1367443" y="5143738"/>
              <a:ext cx="84625" cy="8612"/>
            </a:xfrm>
            <a:custGeom>
              <a:avLst/>
              <a:gdLst/>
              <a:ahLst/>
              <a:cxnLst/>
              <a:rect l="l" t="t" r="r" b="b"/>
              <a:pathLst>
                <a:path w="1533" h="156" fill="none" extrusionOk="0">
                  <a:moveTo>
                    <a:pt x="1" y="156"/>
                  </a:moveTo>
                  <a:lnTo>
                    <a:pt x="1532"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1"/>
            <p:cNvSpPr/>
            <p:nvPr/>
          </p:nvSpPr>
          <p:spPr>
            <a:xfrm flipH="1">
              <a:off x="-1208349" y="5159470"/>
              <a:ext cx="414902" cy="40187"/>
            </a:xfrm>
            <a:custGeom>
              <a:avLst/>
              <a:gdLst/>
              <a:ahLst/>
              <a:cxnLst/>
              <a:rect l="l" t="t" r="r" b="b"/>
              <a:pathLst>
                <a:path w="7516" h="728" fill="none" extrusionOk="0">
                  <a:moveTo>
                    <a:pt x="0" y="728"/>
                  </a:moveTo>
                  <a:lnTo>
                    <a:pt x="7516"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1"/>
            <p:cNvSpPr/>
            <p:nvPr/>
          </p:nvSpPr>
          <p:spPr>
            <a:xfrm flipH="1">
              <a:off x="-720414" y="5206061"/>
              <a:ext cx="434278" cy="42340"/>
            </a:xfrm>
            <a:custGeom>
              <a:avLst/>
              <a:gdLst/>
              <a:ahLst/>
              <a:cxnLst/>
              <a:rect l="l" t="t" r="r" b="b"/>
              <a:pathLst>
                <a:path w="7867" h="767" fill="none" extrusionOk="0">
                  <a:moveTo>
                    <a:pt x="1" y="766"/>
                  </a:moveTo>
                  <a:lnTo>
                    <a:pt x="7866"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1"/>
            <p:cNvSpPr/>
            <p:nvPr/>
          </p:nvSpPr>
          <p:spPr>
            <a:xfrm flipH="1">
              <a:off x="-1184722" y="3757272"/>
              <a:ext cx="1112110" cy="86005"/>
            </a:xfrm>
            <a:custGeom>
              <a:avLst/>
              <a:gdLst/>
              <a:ahLst/>
              <a:cxnLst/>
              <a:rect l="l" t="t" r="r" b="b"/>
              <a:pathLst>
                <a:path w="20146" h="1558" fill="none" extrusionOk="0">
                  <a:moveTo>
                    <a:pt x="1" y="1558"/>
                  </a:moveTo>
                  <a:lnTo>
                    <a:pt x="2014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51"/>
          <p:cNvGrpSpPr/>
          <p:nvPr/>
        </p:nvGrpSpPr>
        <p:grpSpPr>
          <a:xfrm>
            <a:off x="3850613" y="2291006"/>
            <a:ext cx="1442766" cy="1225198"/>
            <a:chOff x="3791792" y="2237123"/>
            <a:chExt cx="1560253" cy="1324968"/>
          </a:xfrm>
        </p:grpSpPr>
        <p:sp>
          <p:nvSpPr>
            <p:cNvPr id="1294" name="Google Shape;1294;p51"/>
            <p:cNvSpPr/>
            <p:nvPr/>
          </p:nvSpPr>
          <p:spPr>
            <a:xfrm>
              <a:off x="4510136" y="3059865"/>
              <a:ext cx="123656" cy="498825"/>
            </a:xfrm>
            <a:custGeom>
              <a:avLst/>
              <a:gdLst/>
              <a:ahLst/>
              <a:cxnLst/>
              <a:rect l="l" t="t" r="r" b="b"/>
              <a:pathLst>
                <a:path w="6534" h="26358" extrusionOk="0">
                  <a:moveTo>
                    <a:pt x="1" y="1"/>
                  </a:moveTo>
                  <a:lnTo>
                    <a:pt x="1" y="26358"/>
                  </a:lnTo>
                  <a:lnTo>
                    <a:pt x="6533" y="26358"/>
                  </a:lnTo>
                  <a:lnTo>
                    <a:pt x="6533" y="1"/>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1"/>
            <p:cNvSpPr/>
            <p:nvPr/>
          </p:nvSpPr>
          <p:spPr>
            <a:xfrm>
              <a:off x="3791792" y="2237123"/>
              <a:ext cx="1560253" cy="946345"/>
            </a:xfrm>
            <a:custGeom>
              <a:avLst/>
              <a:gdLst/>
              <a:ahLst/>
              <a:cxnLst/>
              <a:rect l="l" t="t" r="r" b="b"/>
              <a:pathLst>
                <a:path w="82444" h="50005" extrusionOk="0">
                  <a:moveTo>
                    <a:pt x="1" y="0"/>
                  </a:moveTo>
                  <a:lnTo>
                    <a:pt x="1" y="50005"/>
                  </a:lnTo>
                  <a:lnTo>
                    <a:pt x="82443" y="50005"/>
                  </a:lnTo>
                  <a:lnTo>
                    <a:pt x="82443"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1"/>
            <p:cNvSpPr/>
            <p:nvPr/>
          </p:nvSpPr>
          <p:spPr>
            <a:xfrm>
              <a:off x="3847965" y="2271304"/>
              <a:ext cx="1447686" cy="878025"/>
            </a:xfrm>
            <a:custGeom>
              <a:avLst/>
              <a:gdLst/>
              <a:ahLst/>
              <a:cxnLst/>
              <a:rect l="l" t="t" r="r" b="b"/>
              <a:pathLst>
                <a:path w="76491" h="46392" extrusionOk="0">
                  <a:moveTo>
                    <a:pt x="1" y="1"/>
                  </a:moveTo>
                  <a:lnTo>
                    <a:pt x="1" y="46392"/>
                  </a:lnTo>
                  <a:lnTo>
                    <a:pt x="76491" y="46392"/>
                  </a:lnTo>
                  <a:lnTo>
                    <a:pt x="76491" y="1"/>
                  </a:lnTo>
                  <a:close/>
                </a:path>
              </a:pathLst>
            </a:custGeom>
            <a:solidFill>
              <a:schemeClr val="lt2"/>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1"/>
            <p:cNvSpPr/>
            <p:nvPr/>
          </p:nvSpPr>
          <p:spPr>
            <a:xfrm>
              <a:off x="3847965" y="3096506"/>
              <a:ext cx="1447686" cy="52823"/>
            </a:xfrm>
            <a:custGeom>
              <a:avLst/>
              <a:gdLst/>
              <a:ahLst/>
              <a:cxnLst/>
              <a:rect l="l" t="t" r="r" b="b"/>
              <a:pathLst>
                <a:path w="76491" h="2791" extrusionOk="0">
                  <a:moveTo>
                    <a:pt x="1" y="0"/>
                  </a:moveTo>
                  <a:lnTo>
                    <a:pt x="1" y="2791"/>
                  </a:lnTo>
                  <a:lnTo>
                    <a:pt x="76491" y="2791"/>
                  </a:lnTo>
                  <a:lnTo>
                    <a:pt x="7649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1"/>
            <p:cNvSpPr/>
            <p:nvPr/>
          </p:nvSpPr>
          <p:spPr>
            <a:xfrm>
              <a:off x="4120294" y="3502852"/>
              <a:ext cx="903349" cy="59239"/>
            </a:xfrm>
            <a:custGeom>
              <a:avLst/>
              <a:gdLst/>
              <a:ahLst/>
              <a:cxnLst/>
              <a:rect l="l" t="t" r="r" b="b"/>
              <a:pathLst>
                <a:path w="47730" h="3130" extrusionOk="0">
                  <a:moveTo>
                    <a:pt x="24228" y="0"/>
                  </a:moveTo>
                  <a:lnTo>
                    <a:pt x="0" y="1565"/>
                  </a:lnTo>
                  <a:lnTo>
                    <a:pt x="0" y="3129"/>
                  </a:lnTo>
                  <a:lnTo>
                    <a:pt x="47730" y="3129"/>
                  </a:lnTo>
                  <a:lnTo>
                    <a:pt x="47730" y="1565"/>
                  </a:lnTo>
                  <a:lnTo>
                    <a:pt x="24228"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 name="Google Shape;1299;p51"/>
            <p:cNvGrpSpPr/>
            <p:nvPr/>
          </p:nvGrpSpPr>
          <p:grpSpPr>
            <a:xfrm>
              <a:off x="4620208" y="2425303"/>
              <a:ext cx="660454" cy="572695"/>
              <a:chOff x="4649559" y="2533900"/>
              <a:chExt cx="623835" cy="540942"/>
            </a:xfrm>
          </p:grpSpPr>
          <p:sp>
            <p:nvSpPr>
              <p:cNvPr id="1300" name="Google Shape;1300;p51"/>
              <p:cNvSpPr/>
              <p:nvPr/>
            </p:nvSpPr>
            <p:spPr>
              <a:xfrm>
                <a:off x="4650414" y="2536904"/>
                <a:ext cx="622980" cy="537930"/>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1"/>
              <p:cNvSpPr/>
              <p:nvPr/>
            </p:nvSpPr>
            <p:spPr>
              <a:xfrm>
                <a:off x="4649559" y="2774573"/>
                <a:ext cx="623003" cy="27"/>
              </a:xfrm>
              <a:custGeom>
                <a:avLst/>
                <a:gdLst/>
                <a:ahLst/>
                <a:cxnLst/>
                <a:rect l="l" t="t" r="r" b="b"/>
                <a:pathLst>
                  <a:path w="26842" h="1" fill="none" extrusionOk="0">
                    <a:moveTo>
                      <a:pt x="1" y="1"/>
                    </a:moveTo>
                    <a:lnTo>
                      <a:pt x="26842"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1"/>
              <p:cNvSpPr/>
              <p:nvPr/>
            </p:nvSpPr>
            <p:spPr>
              <a:xfrm>
                <a:off x="4649559" y="2809294"/>
                <a:ext cx="623003" cy="27"/>
              </a:xfrm>
              <a:custGeom>
                <a:avLst/>
                <a:gdLst/>
                <a:ahLst/>
                <a:cxnLst/>
                <a:rect l="l" t="t" r="r" b="b"/>
                <a:pathLst>
                  <a:path w="26842" h="1" fill="none" extrusionOk="0">
                    <a:moveTo>
                      <a:pt x="1" y="0"/>
                    </a:moveTo>
                    <a:lnTo>
                      <a:pt x="26842"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1"/>
              <p:cNvSpPr/>
              <p:nvPr/>
            </p:nvSpPr>
            <p:spPr>
              <a:xfrm>
                <a:off x="5147796" y="2811863"/>
                <a:ext cx="27" cy="262978"/>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1"/>
              <p:cNvSpPr/>
              <p:nvPr/>
            </p:nvSpPr>
            <p:spPr>
              <a:xfrm>
                <a:off x="5116094" y="2811863"/>
                <a:ext cx="27" cy="262978"/>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1"/>
              <p:cNvSpPr/>
              <p:nvPr/>
            </p:nvSpPr>
            <p:spPr>
              <a:xfrm>
                <a:off x="4821850" y="2533900"/>
                <a:ext cx="27" cy="239003"/>
              </a:xfrm>
              <a:custGeom>
                <a:avLst/>
                <a:gdLst/>
                <a:ahLst/>
                <a:cxnLst/>
                <a:rect l="l" t="t" r="r" b="b"/>
                <a:pathLst>
                  <a:path w="1" h="9002" fill="none" extrusionOk="0">
                    <a:moveTo>
                      <a:pt x="1" y="1"/>
                    </a:moveTo>
                    <a:lnTo>
                      <a:pt x="1"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1"/>
              <p:cNvSpPr/>
              <p:nvPr/>
            </p:nvSpPr>
            <p:spPr>
              <a:xfrm>
                <a:off x="4790174" y="2533900"/>
                <a:ext cx="27" cy="239003"/>
              </a:xfrm>
              <a:custGeom>
                <a:avLst/>
                <a:gdLst/>
                <a:ahLst/>
                <a:cxnLst/>
                <a:rect l="l" t="t" r="r" b="b"/>
                <a:pathLst>
                  <a:path w="1" h="9002" fill="none" extrusionOk="0">
                    <a:moveTo>
                      <a:pt x="0" y="1"/>
                    </a:moveTo>
                    <a:lnTo>
                      <a:pt x="0"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1"/>
              <p:cNvSpPr/>
              <p:nvPr/>
            </p:nvSpPr>
            <p:spPr>
              <a:xfrm>
                <a:off x="4761047" y="2834113"/>
                <a:ext cx="424853" cy="240729"/>
              </a:xfrm>
              <a:custGeom>
                <a:avLst/>
                <a:gdLst/>
                <a:ahLst/>
                <a:cxnLst/>
                <a:rect l="l" t="t" r="r" b="b"/>
                <a:pathLst>
                  <a:path w="16002" h="9067" extrusionOk="0">
                    <a:moveTo>
                      <a:pt x="6549" y="1"/>
                    </a:moveTo>
                    <a:cubicBezTo>
                      <a:pt x="6549" y="1"/>
                      <a:pt x="6436" y="1727"/>
                      <a:pt x="6049" y="2614"/>
                    </a:cubicBezTo>
                    <a:cubicBezTo>
                      <a:pt x="5662" y="3485"/>
                      <a:pt x="4549" y="3840"/>
                      <a:pt x="3452" y="4308"/>
                    </a:cubicBezTo>
                    <a:cubicBezTo>
                      <a:pt x="2339" y="4776"/>
                      <a:pt x="1726" y="4711"/>
                      <a:pt x="1420" y="5034"/>
                    </a:cubicBezTo>
                    <a:cubicBezTo>
                      <a:pt x="1129" y="5356"/>
                      <a:pt x="0" y="9066"/>
                      <a:pt x="0" y="9066"/>
                    </a:cubicBezTo>
                    <a:lnTo>
                      <a:pt x="16002" y="9066"/>
                    </a:lnTo>
                    <a:cubicBezTo>
                      <a:pt x="16002" y="9066"/>
                      <a:pt x="14856" y="5356"/>
                      <a:pt x="14566" y="5034"/>
                    </a:cubicBezTo>
                    <a:cubicBezTo>
                      <a:pt x="14276" y="4711"/>
                      <a:pt x="13647" y="4776"/>
                      <a:pt x="12550" y="4308"/>
                    </a:cubicBezTo>
                    <a:cubicBezTo>
                      <a:pt x="11437" y="3840"/>
                      <a:pt x="10324" y="3485"/>
                      <a:pt x="9937" y="2614"/>
                    </a:cubicBezTo>
                    <a:cubicBezTo>
                      <a:pt x="9566" y="1727"/>
                      <a:pt x="9437" y="1"/>
                      <a:pt x="9437" y="1"/>
                    </a:cubicBezTo>
                    <a:lnTo>
                      <a:pt x="8001" y="275"/>
                    </a:lnTo>
                    <a:lnTo>
                      <a:pt x="6549"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1"/>
              <p:cNvSpPr/>
              <p:nvPr/>
            </p:nvSpPr>
            <p:spPr>
              <a:xfrm>
                <a:off x="4898531" y="2834113"/>
                <a:ext cx="153326" cy="208630"/>
              </a:xfrm>
              <a:custGeom>
                <a:avLst/>
                <a:gdLst/>
                <a:ahLst/>
                <a:cxnLst/>
                <a:rect l="l" t="t" r="r" b="b"/>
                <a:pathLst>
                  <a:path w="5775" h="7858" extrusionOk="0">
                    <a:moveTo>
                      <a:pt x="1371" y="1"/>
                    </a:moveTo>
                    <a:cubicBezTo>
                      <a:pt x="1371" y="1"/>
                      <a:pt x="1242" y="1727"/>
                      <a:pt x="871" y="2614"/>
                    </a:cubicBezTo>
                    <a:cubicBezTo>
                      <a:pt x="694" y="3001"/>
                      <a:pt x="387" y="3275"/>
                      <a:pt x="0" y="3517"/>
                    </a:cubicBezTo>
                    <a:cubicBezTo>
                      <a:pt x="484" y="4372"/>
                      <a:pt x="2307" y="7534"/>
                      <a:pt x="2646" y="7840"/>
                    </a:cubicBezTo>
                    <a:cubicBezTo>
                      <a:pt x="2660" y="7852"/>
                      <a:pt x="2677" y="7858"/>
                      <a:pt x="2697" y="7858"/>
                    </a:cubicBezTo>
                    <a:cubicBezTo>
                      <a:pt x="3169" y="7858"/>
                      <a:pt x="5125" y="4681"/>
                      <a:pt x="5775" y="3598"/>
                    </a:cubicBezTo>
                    <a:cubicBezTo>
                      <a:pt x="5323" y="3356"/>
                      <a:pt x="4952" y="3050"/>
                      <a:pt x="4759" y="2614"/>
                    </a:cubicBezTo>
                    <a:cubicBezTo>
                      <a:pt x="4388" y="1727"/>
                      <a:pt x="4259" y="1"/>
                      <a:pt x="4259" y="1"/>
                    </a:cubicBezTo>
                    <a:lnTo>
                      <a:pt x="2823" y="275"/>
                    </a:lnTo>
                    <a:lnTo>
                      <a:pt x="1371" y="1"/>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1"/>
              <p:cNvSpPr/>
              <p:nvPr/>
            </p:nvSpPr>
            <p:spPr>
              <a:xfrm>
                <a:off x="4852703" y="3058549"/>
                <a:ext cx="2151" cy="8151"/>
              </a:xfrm>
              <a:custGeom>
                <a:avLst/>
                <a:gdLst/>
                <a:ahLst/>
                <a:cxnLst/>
                <a:rect l="l" t="t" r="r" b="b"/>
                <a:pathLst>
                  <a:path w="81" h="307" fill="none" extrusionOk="0">
                    <a:moveTo>
                      <a:pt x="0" y="0"/>
                    </a:moveTo>
                    <a:cubicBezTo>
                      <a:pt x="33" y="97"/>
                      <a:pt x="49" y="194"/>
                      <a:pt x="81" y="3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1"/>
              <p:cNvSpPr/>
              <p:nvPr/>
            </p:nvSpPr>
            <p:spPr>
              <a:xfrm>
                <a:off x="4832152" y="3006721"/>
                <a:ext cx="18001" cy="44577"/>
              </a:xfrm>
              <a:custGeom>
                <a:avLst/>
                <a:gdLst/>
                <a:ahLst/>
                <a:cxnLst/>
                <a:rect l="l" t="t" r="r" b="b"/>
                <a:pathLst>
                  <a:path w="678" h="1679" fill="none" extrusionOk="0">
                    <a:moveTo>
                      <a:pt x="0" y="0"/>
                    </a:moveTo>
                    <a:cubicBezTo>
                      <a:pt x="0" y="0"/>
                      <a:pt x="387" y="775"/>
                      <a:pt x="677" y="16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1"/>
              <p:cNvSpPr/>
              <p:nvPr/>
            </p:nvSpPr>
            <p:spPr>
              <a:xfrm>
                <a:off x="4813725" y="2991720"/>
                <a:ext cx="21877" cy="36878"/>
              </a:xfrm>
              <a:custGeom>
                <a:avLst/>
                <a:gdLst/>
                <a:ahLst/>
                <a:cxnLst/>
                <a:rect l="l" t="t" r="r" b="b"/>
                <a:pathLst>
                  <a:path w="824" h="1389" fill="none" extrusionOk="0">
                    <a:moveTo>
                      <a:pt x="0" y="1"/>
                    </a:moveTo>
                    <a:cubicBezTo>
                      <a:pt x="0" y="1"/>
                      <a:pt x="581" y="565"/>
                      <a:pt x="823" y="1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1"/>
              <p:cNvSpPr/>
              <p:nvPr/>
            </p:nvSpPr>
            <p:spPr>
              <a:xfrm>
                <a:off x="5079267" y="3006296"/>
                <a:ext cx="33851" cy="63401"/>
              </a:xfrm>
              <a:custGeom>
                <a:avLst/>
                <a:gdLst/>
                <a:ahLst/>
                <a:cxnLst/>
                <a:rect l="l" t="t" r="r" b="b"/>
                <a:pathLst>
                  <a:path w="1275" h="2388" fill="none" extrusionOk="0">
                    <a:moveTo>
                      <a:pt x="1275" y="0"/>
                    </a:moveTo>
                    <a:cubicBezTo>
                      <a:pt x="823" y="758"/>
                      <a:pt x="210" y="1823"/>
                      <a:pt x="0"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1"/>
              <p:cNvSpPr/>
              <p:nvPr/>
            </p:nvSpPr>
            <p:spPr>
              <a:xfrm>
                <a:off x="5119519" y="2984020"/>
                <a:ext cx="7301" cy="12027"/>
              </a:xfrm>
              <a:custGeom>
                <a:avLst/>
                <a:gdLst/>
                <a:ahLst/>
                <a:cxnLst/>
                <a:rect l="l" t="t" r="r" b="b"/>
                <a:pathLst>
                  <a:path w="275" h="453" fill="none" extrusionOk="0">
                    <a:moveTo>
                      <a:pt x="275" y="1"/>
                    </a:moveTo>
                    <a:cubicBezTo>
                      <a:pt x="275" y="1"/>
                      <a:pt x="162" y="178"/>
                      <a:pt x="0" y="45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1"/>
              <p:cNvSpPr/>
              <p:nvPr/>
            </p:nvSpPr>
            <p:spPr>
              <a:xfrm>
                <a:off x="5073266" y="3022147"/>
                <a:ext cx="12452" cy="42852"/>
              </a:xfrm>
              <a:custGeom>
                <a:avLst/>
                <a:gdLst/>
                <a:ahLst/>
                <a:cxnLst/>
                <a:rect l="l" t="t" r="r" b="b"/>
                <a:pathLst>
                  <a:path w="469" h="1614" fill="none" extrusionOk="0">
                    <a:moveTo>
                      <a:pt x="468" y="0"/>
                    </a:moveTo>
                    <a:cubicBezTo>
                      <a:pt x="468" y="0"/>
                      <a:pt x="0" y="1145"/>
                      <a:pt x="0" y="16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1"/>
              <p:cNvSpPr/>
              <p:nvPr/>
            </p:nvSpPr>
            <p:spPr>
              <a:xfrm>
                <a:off x="5003887" y="2953194"/>
                <a:ext cx="41551" cy="64251"/>
              </a:xfrm>
              <a:custGeom>
                <a:avLst/>
                <a:gdLst/>
                <a:ahLst/>
                <a:cxnLst/>
                <a:rect l="l" t="t" r="r" b="b"/>
                <a:pathLst>
                  <a:path w="1565" h="2420" fill="none" extrusionOk="0">
                    <a:moveTo>
                      <a:pt x="1565" y="0"/>
                    </a:moveTo>
                    <a:lnTo>
                      <a:pt x="0" y="242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1"/>
              <p:cNvSpPr/>
              <p:nvPr/>
            </p:nvSpPr>
            <p:spPr>
              <a:xfrm>
                <a:off x="5049715" y="2940768"/>
                <a:ext cx="3876" cy="6027"/>
              </a:xfrm>
              <a:custGeom>
                <a:avLst/>
                <a:gdLst/>
                <a:ahLst/>
                <a:cxnLst/>
                <a:rect l="l" t="t" r="r" b="b"/>
                <a:pathLst>
                  <a:path w="146" h="227" fill="none" extrusionOk="0">
                    <a:moveTo>
                      <a:pt x="145" y="0"/>
                    </a:moveTo>
                    <a:lnTo>
                      <a:pt x="0" y="226"/>
                    </a:ln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1"/>
              <p:cNvSpPr/>
              <p:nvPr/>
            </p:nvSpPr>
            <p:spPr>
              <a:xfrm>
                <a:off x="4955059" y="3039698"/>
                <a:ext cx="5602" cy="6027"/>
              </a:xfrm>
              <a:custGeom>
                <a:avLst/>
                <a:gdLst/>
                <a:ahLst/>
                <a:cxnLst/>
                <a:rect l="l" t="t" r="r" b="b"/>
                <a:pathLst>
                  <a:path w="211" h="227" fill="none" extrusionOk="0">
                    <a:moveTo>
                      <a:pt x="0" y="1"/>
                    </a:moveTo>
                    <a:cubicBezTo>
                      <a:pt x="97" y="130"/>
                      <a:pt x="178" y="210"/>
                      <a:pt x="210"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1"/>
              <p:cNvSpPr/>
              <p:nvPr/>
            </p:nvSpPr>
            <p:spPr>
              <a:xfrm>
                <a:off x="4917807" y="2984870"/>
                <a:ext cx="33426" cy="49277"/>
              </a:xfrm>
              <a:custGeom>
                <a:avLst/>
                <a:gdLst/>
                <a:ahLst/>
                <a:cxnLst/>
                <a:rect l="l" t="t" r="r" b="b"/>
                <a:pathLst>
                  <a:path w="1259" h="1856" fill="none" extrusionOk="0">
                    <a:moveTo>
                      <a:pt x="0" y="1"/>
                    </a:moveTo>
                    <a:cubicBezTo>
                      <a:pt x="0" y="1"/>
                      <a:pt x="774" y="1211"/>
                      <a:pt x="1258" y="18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1"/>
              <p:cNvSpPr/>
              <p:nvPr/>
            </p:nvSpPr>
            <p:spPr>
              <a:xfrm>
                <a:off x="4844127" y="2604128"/>
                <a:ext cx="257854" cy="245428"/>
              </a:xfrm>
              <a:custGeom>
                <a:avLst/>
                <a:gdLst/>
                <a:ahLst/>
                <a:cxnLst/>
                <a:rect l="l" t="t" r="r" b="b"/>
                <a:pathLst>
                  <a:path w="9712" h="9244" extrusionOk="0">
                    <a:moveTo>
                      <a:pt x="4856" y="1"/>
                    </a:moveTo>
                    <a:cubicBezTo>
                      <a:pt x="2162" y="1"/>
                      <a:pt x="1" y="2082"/>
                      <a:pt x="1" y="4630"/>
                    </a:cubicBezTo>
                    <a:cubicBezTo>
                      <a:pt x="1" y="7179"/>
                      <a:pt x="2162" y="9244"/>
                      <a:pt x="4856" y="9244"/>
                    </a:cubicBezTo>
                    <a:cubicBezTo>
                      <a:pt x="7534" y="9244"/>
                      <a:pt x="9711" y="7179"/>
                      <a:pt x="9711" y="4630"/>
                    </a:cubicBezTo>
                    <a:cubicBezTo>
                      <a:pt x="9711" y="2082"/>
                      <a:pt x="7534" y="1"/>
                      <a:pt x="4856"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1"/>
              <p:cNvSpPr/>
              <p:nvPr/>
            </p:nvSpPr>
            <p:spPr>
              <a:xfrm>
                <a:off x="4875192" y="2753344"/>
                <a:ext cx="31064" cy="42878"/>
              </a:xfrm>
              <a:custGeom>
                <a:avLst/>
                <a:gdLst/>
                <a:ahLst/>
                <a:cxnLst/>
                <a:rect l="l" t="t" r="r" b="b"/>
                <a:pathLst>
                  <a:path w="1170" h="1615" extrusionOk="0">
                    <a:moveTo>
                      <a:pt x="627" y="1"/>
                    </a:moveTo>
                    <a:cubicBezTo>
                      <a:pt x="510" y="1"/>
                      <a:pt x="387" y="55"/>
                      <a:pt x="282" y="220"/>
                    </a:cubicBezTo>
                    <a:cubicBezTo>
                      <a:pt x="1" y="679"/>
                      <a:pt x="821" y="1614"/>
                      <a:pt x="1032" y="1614"/>
                    </a:cubicBezTo>
                    <a:cubicBezTo>
                      <a:pt x="1051" y="1614"/>
                      <a:pt x="1065" y="1607"/>
                      <a:pt x="1073" y="1591"/>
                    </a:cubicBezTo>
                    <a:cubicBezTo>
                      <a:pt x="1170" y="1398"/>
                      <a:pt x="1057" y="204"/>
                      <a:pt x="1057" y="204"/>
                    </a:cubicBezTo>
                    <a:cubicBezTo>
                      <a:pt x="1057" y="204"/>
                      <a:pt x="853" y="1"/>
                      <a:pt x="627"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1"/>
              <p:cNvSpPr/>
              <p:nvPr/>
            </p:nvSpPr>
            <p:spPr>
              <a:xfrm>
                <a:off x="5036015" y="2753344"/>
                <a:ext cx="31037" cy="42878"/>
              </a:xfrm>
              <a:custGeom>
                <a:avLst/>
                <a:gdLst/>
                <a:ahLst/>
                <a:cxnLst/>
                <a:rect l="l" t="t" r="r" b="b"/>
                <a:pathLst>
                  <a:path w="1169" h="1615" extrusionOk="0">
                    <a:moveTo>
                      <a:pt x="542" y="1"/>
                    </a:moveTo>
                    <a:cubicBezTo>
                      <a:pt x="316" y="1"/>
                      <a:pt x="113" y="204"/>
                      <a:pt x="113" y="204"/>
                    </a:cubicBezTo>
                    <a:cubicBezTo>
                      <a:pt x="113" y="204"/>
                      <a:pt x="0" y="1398"/>
                      <a:pt x="97" y="1591"/>
                    </a:cubicBezTo>
                    <a:cubicBezTo>
                      <a:pt x="105" y="1607"/>
                      <a:pt x="119" y="1614"/>
                      <a:pt x="137" y="1614"/>
                    </a:cubicBezTo>
                    <a:cubicBezTo>
                      <a:pt x="348" y="1614"/>
                      <a:pt x="1169" y="679"/>
                      <a:pt x="887" y="220"/>
                    </a:cubicBezTo>
                    <a:cubicBezTo>
                      <a:pt x="783" y="55"/>
                      <a:pt x="660" y="1"/>
                      <a:pt x="542"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1"/>
              <p:cNvSpPr/>
              <p:nvPr/>
            </p:nvSpPr>
            <p:spPr>
              <a:xfrm>
                <a:off x="4897230" y="2660681"/>
                <a:ext cx="146078" cy="211842"/>
              </a:xfrm>
              <a:custGeom>
                <a:avLst/>
                <a:gdLst/>
                <a:ahLst/>
                <a:cxnLst/>
                <a:rect l="l" t="t" r="r" b="b"/>
                <a:pathLst>
                  <a:path w="5502" h="7979" extrusionOk="0">
                    <a:moveTo>
                      <a:pt x="2856" y="0"/>
                    </a:moveTo>
                    <a:cubicBezTo>
                      <a:pt x="1388" y="0"/>
                      <a:pt x="194" y="1226"/>
                      <a:pt x="194" y="2726"/>
                    </a:cubicBezTo>
                    <a:cubicBezTo>
                      <a:pt x="194" y="2807"/>
                      <a:pt x="211" y="2871"/>
                      <a:pt x="211" y="2936"/>
                    </a:cubicBezTo>
                    <a:lnTo>
                      <a:pt x="194" y="2936"/>
                    </a:lnTo>
                    <a:cubicBezTo>
                      <a:pt x="194" y="2936"/>
                      <a:pt x="1" y="4807"/>
                      <a:pt x="275" y="5468"/>
                    </a:cubicBezTo>
                    <a:cubicBezTo>
                      <a:pt x="549" y="6130"/>
                      <a:pt x="2066" y="7710"/>
                      <a:pt x="2404" y="7872"/>
                    </a:cubicBezTo>
                    <a:cubicBezTo>
                      <a:pt x="2553" y="7940"/>
                      <a:pt x="2728" y="7979"/>
                      <a:pt x="2902" y="7979"/>
                    </a:cubicBezTo>
                    <a:cubicBezTo>
                      <a:pt x="3143" y="7979"/>
                      <a:pt x="3381" y="7904"/>
                      <a:pt x="3550" y="7727"/>
                    </a:cubicBezTo>
                    <a:cubicBezTo>
                      <a:pt x="3695" y="7581"/>
                      <a:pt x="5275" y="6243"/>
                      <a:pt x="5356" y="5307"/>
                    </a:cubicBezTo>
                    <a:cubicBezTo>
                      <a:pt x="5404" y="4517"/>
                      <a:pt x="5453" y="3517"/>
                      <a:pt x="5469" y="3210"/>
                    </a:cubicBezTo>
                    <a:cubicBezTo>
                      <a:pt x="5485" y="3065"/>
                      <a:pt x="5501" y="2904"/>
                      <a:pt x="5501" y="2726"/>
                    </a:cubicBezTo>
                    <a:cubicBezTo>
                      <a:pt x="5501" y="1226"/>
                      <a:pt x="4308" y="0"/>
                      <a:pt x="2856" y="0"/>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1"/>
              <p:cNvSpPr/>
              <p:nvPr/>
            </p:nvSpPr>
            <p:spPr>
              <a:xfrm>
                <a:off x="4956333" y="2783586"/>
                <a:ext cx="30878" cy="15027"/>
              </a:xfrm>
              <a:custGeom>
                <a:avLst/>
                <a:gdLst/>
                <a:ahLst/>
                <a:cxnLst/>
                <a:rect l="l" t="t" r="r" b="b"/>
                <a:pathLst>
                  <a:path w="1163" h="566" fill="none" extrusionOk="0">
                    <a:moveTo>
                      <a:pt x="65" y="33"/>
                    </a:moveTo>
                    <a:cubicBezTo>
                      <a:pt x="65" y="33"/>
                      <a:pt x="1" y="210"/>
                      <a:pt x="114" y="355"/>
                    </a:cubicBezTo>
                    <a:cubicBezTo>
                      <a:pt x="227" y="501"/>
                      <a:pt x="420" y="565"/>
                      <a:pt x="646" y="565"/>
                    </a:cubicBezTo>
                    <a:cubicBezTo>
                      <a:pt x="888" y="565"/>
                      <a:pt x="1162" y="468"/>
                      <a:pt x="11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1"/>
              <p:cNvSpPr/>
              <p:nvPr/>
            </p:nvSpPr>
            <p:spPr>
              <a:xfrm>
                <a:off x="4941783" y="2808438"/>
                <a:ext cx="64251" cy="24293"/>
              </a:xfrm>
              <a:custGeom>
                <a:avLst/>
                <a:gdLst/>
                <a:ahLst/>
                <a:cxnLst/>
                <a:rect l="l" t="t" r="r" b="b"/>
                <a:pathLst>
                  <a:path w="2420" h="915" extrusionOk="0">
                    <a:moveTo>
                      <a:pt x="1259" y="0"/>
                    </a:moveTo>
                    <a:cubicBezTo>
                      <a:pt x="1259" y="0"/>
                      <a:pt x="1264" y="0"/>
                      <a:pt x="1273" y="0"/>
                    </a:cubicBezTo>
                    <a:lnTo>
                      <a:pt x="1273" y="0"/>
                    </a:lnTo>
                    <a:cubicBezTo>
                      <a:pt x="1274" y="0"/>
                      <a:pt x="1275" y="0"/>
                      <a:pt x="1275" y="0"/>
                    </a:cubicBezTo>
                    <a:close/>
                    <a:moveTo>
                      <a:pt x="1273" y="0"/>
                    </a:moveTo>
                    <a:lnTo>
                      <a:pt x="1273" y="0"/>
                    </a:lnTo>
                    <a:cubicBezTo>
                      <a:pt x="1252" y="3"/>
                      <a:pt x="1003" y="35"/>
                      <a:pt x="710" y="97"/>
                    </a:cubicBezTo>
                    <a:cubicBezTo>
                      <a:pt x="404" y="178"/>
                      <a:pt x="0" y="242"/>
                      <a:pt x="0" y="242"/>
                    </a:cubicBezTo>
                    <a:cubicBezTo>
                      <a:pt x="0" y="242"/>
                      <a:pt x="307" y="694"/>
                      <a:pt x="775" y="823"/>
                    </a:cubicBezTo>
                    <a:cubicBezTo>
                      <a:pt x="986" y="888"/>
                      <a:pt x="1144" y="914"/>
                      <a:pt x="1277" y="914"/>
                    </a:cubicBezTo>
                    <a:cubicBezTo>
                      <a:pt x="1438" y="914"/>
                      <a:pt x="1561" y="876"/>
                      <a:pt x="1694" y="823"/>
                    </a:cubicBezTo>
                    <a:cubicBezTo>
                      <a:pt x="1920" y="726"/>
                      <a:pt x="2420" y="194"/>
                      <a:pt x="2420" y="194"/>
                    </a:cubicBezTo>
                    <a:cubicBezTo>
                      <a:pt x="2420" y="194"/>
                      <a:pt x="1920" y="145"/>
                      <a:pt x="1742" y="81"/>
                    </a:cubicBezTo>
                    <a:cubicBezTo>
                      <a:pt x="1575" y="11"/>
                      <a:pt x="1334" y="2"/>
                      <a:pt x="1273"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1"/>
              <p:cNvSpPr/>
              <p:nvPr/>
            </p:nvSpPr>
            <p:spPr>
              <a:xfrm>
                <a:off x="4941783" y="2808438"/>
                <a:ext cx="64251" cy="11602"/>
              </a:xfrm>
              <a:custGeom>
                <a:avLst/>
                <a:gdLst/>
                <a:ahLst/>
                <a:cxnLst/>
                <a:rect l="l" t="t" r="r" b="b"/>
                <a:pathLst>
                  <a:path w="2420" h="437" extrusionOk="0">
                    <a:moveTo>
                      <a:pt x="1275" y="0"/>
                    </a:moveTo>
                    <a:cubicBezTo>
                      <a:pt x="1275" y="0"/>
                      <a:pt x="1017" y="32"/>
                      <a:pt x="710" y="97"/>
                    </a:cubicBezTo>
                    <a:cubicBezTo>
                      <a:pt x="404" y="178"/>
                      <a:pt x="0" y="242"/>
                      <a:pt x="0" y="242"/>
                    </a:cubicBezTo>
                    <a:cubicBezTo>
                      <a:pt x="0" y="242"/>
                      <a:pt x="583" y="436"/>
                      <a:pt x="1270" y="436"/>
                    </a:cubicBezTo>
                    <a:cubicBezTo>
                      <a:pt x="1648" y="436"/>
                      <a:pt x="2059" y="377"/>
                      <a:pt x="2420" y="194"/>
                    </a:cubicBezTo>
                    <a:cubicBezTo>
                      <a:pt x="2420" y="194"/>
                      <a:pt x="1920" y="145"/>
                      <a:pt x="1742" y="81"/>
                    </a:cubicBezTo>
                    <a:cubicBezTo>
                      <a:pt x="1549" y="0"/>
                      <a:pt x="1275" y="0"/>
                      <a:pt x="1275"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1"/>
              <p:cNvSpPr/>
              <p:nvPr/>
            </p:nvSpPr>
            <p:spPr>
              <a:xfrm>
                <a:off x="4929357" y="2746335"/>
                <a:ext cx="10726" cy="14151"/>
              </a:xfrm>
              <a:custGeom>
                <a:avLst/>
                <a:gdLst/>
                <a:ahLst/>
                <a:cxnLst/>
                <a:rect l="l" t="t" r="r" b="b"/>
                <a:pathLst>
                  <a:path w="404" h="533" extrusionOk="0">
                    <a:moveTo>
                      <a:pt x="194" y="0"/>
                    </a:moveTo>
                    <a:cubicBezTo>
                      <a:pt x="81" y="0"/>
                      <a:pt x="1" y="113"/>
                      <a:pt x="1" y="258"/>
                    </a:cubicBezTo>
                    <a:cubicBezTo>
                      <a:pt x="1" y="420"/>
                      <a:pt x="81" y="532"/>
                      <a:pt x="194" y="532"/>
                    </a:cubicBezTo>
                    <a:cubicBezTo>
                      <a:pt x="307" y="532"/>
                      <a:pt x="404" y="420"/>
                      <a:pt x="404" y="258"/>
                    </a:cubicBezTo>
                    <a:cubicBezTo>
                      <a:pt x="404"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1"/>
              <p:cNvSpPr/>
              <p:nvPr/>
            </p:nvSpPr>
            <p:spPr>
              <a:xfrm>
                <a:off x="5000887" y="2746335"/>
                <a:ext cx="10301" cy="14151"/>
              </a:xfrm>
              <a:custGeom>
                <a:avLst/>
                <a:gdLst/>
                <a:ahLst/>
                <a:cxnLst/>
                <a:rect l="l" t="t" r="r" b="b"/>
                <a:pathLst>
                  <a:path w="388" h="533" extrusionOk="0">
                    <a:moveTo>
                      <a:pt x="194" y="0"/>
                    </a:moveTo>
                    <a:cubicBezTo>
                      <a:pt x="81" y="0"/>
                      <a:pt x="0" y="113"/>
                      <a:pt x="0" y="258"/>
                    </a:cubicBezTo>
                    <a:cubicBezTo>
                      <a:pt x="0" y="420"/>
                      <a:pt x="81" y="532"/>
                      <a:pt x="194" y="532"/>
                    </a:cubicBezTo>
                    <a:cubicBezTo>
                      <a:pt x="307" y="532"/>
                      <a:pt x="388" y="420"/>
                      <a:pt x="388" y="258"/>
                    </a:cubicBezTo>
                    <a:cubicBezTo>
                      <a:pt x="388"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1"/>
              <p:cNvSpPr/>
              <p:nvPr/>
            </p:nvSpPr>
            <p:spPr>
              <a:xfrm>
                <a:off x="4907505" y="2726209"/>
                <a:ext cx="58702" cy="58676"/>
              </a:xfrm>
              <a:custGeom>
                <a:avLst/>
                <a:gdLst/>
                <a:ahLst/>
                <a:cxnLst/>
                <a:rect l="l" t="t" r="r" b="b"/>
                <a:pathLst>
                  <a:path w="2211" h="2210" fill="none" extrusionOk="0">
                    <a:moveTo>
                      <a:pt x="2211" y="1113"/>
                    </a:moveTo>
                    <a:cubicBezTo>
                      <a:pt x="2211" y="500"/>
                      <a:pt x="1711" y="0"/>
                      <a:pt x="1098" y="0"/>
                    </a:cubicBezTo>
                    <a:cubicBezTo>
                      <a:pt x="501" y="0"/>
                      <a:pt x="1" y="500"/>
                      <a:pt x="1" y="1113"/>
                    </a:cubicBezTo>
                    <a:cubicBezTo>
                      <a:pt x="1" y="1710"/>
                      <a:pt x="501" y="2210"/>
                      <a:pt x="1098" y="2210"/>
                    </a:cubicBezTo>
                    <a:cubicBezTo>
                      <a:pt x="1711" y="2210"/>
                      <a:pt x="2211" y="1710"/>
                      <a:pt x="2211"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1"/>
              <p:cNvSpPr/>
              <p:nvPr/>
            </p:nvSpPr>
            <p:spPr>
              <a:xfrm>
                <a:off x="4977336" y="2726209"/>
                <a:ext cx="58702" cy="58676"/>
              </a:xfrm>
              <a:custGeom>
                <a:avLst/>
                <a:gdLst/>
                <a:ahLst/>
                <a:cxnLst/>
                <a:rect l="l" t="t" r="r" b="b"/>
                <a:pathLst>
                  <a:path w="2211" h="2210" fill="none" extrusionOk="0">
                    <a:moveTo>
                      <a:pt x="2210" y="1113"/>
                    </a:moveTo>
                    <a:cubicBezTo>
                      <a:pt x="2210" y="500"/>
                      <a:pt x="1710" y="0"/>
                      <a:pt x="1113" y="0"/>
                    </a:cubicBezTo>
                    <a:cubicBezTo>
                      <a:pt x="500" y="0"/>
                      <a:pt x="0" y="500"/>
                      <a:pt x="0" y="1113"/>
                    </a:cubicBezTo>
                    <a:cubicBezTo>
                      <a:pt x="0" y="1710"/>
                      <a:pt x="500" y="2210"/>
                      <a:pt x="1113" y="2210"/>
                    </a:cubicBezTo>
                    <a:cubicBezTo>
                      <a:pt x="1710" y="2210"/>
                      <a:pt x="2210" y="1710"/>
                      <a:pt x="2210"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1"/>
              <p:cNvSpPr/>
              <p:nvPr/>
            </p:nvSpPr>
            <p:spPr>
              <a:xfrm>
                <a:off x="4901080" y="2755761"/>
                <a:ext cx="6452" cy="27"/>
              </a:xfrm>
              <a:custGeom>
                <a:avLst/>
                <a:gdLst/>
                <a:ahLst/>
                <a:cxnLst/>
                <a:rect l="l" t="t" r="r" b="b"/>
                <a:pathLst>
                  <a:path w="243" h="1" fill="none" extrusionOk="0">
                    <a:moveTo>
                      <a:pt x="243"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1"/>
              <p:cNvSpPr/>
              <p:nvPr/>
            </p:nvSpPr>
            <p:spPr>
              <a:xfrm>
                <a:off x="4968760" y="2755761"/>
                <a:ext cx="6027" cy="27"/>
              </a:xfrm>
              <a:custGeom>
                <a:avLst/>
                <a:gdLst/>
                <a:ahLst/>
                <a:cxnLst/>
                <a:rect l="l" t="t" r="r" b="b"/>
                <a:pathLst>
                  <a:path w="227" h="1" fill="none" extrusionOk="0">
                    <a:moveTo>
                      <a:pt x="226"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1"/>
              <p:cNvSpPr/>
              <p:nvPr/>
            </p:nvSpPr>
            <p:spPr>
              <a:xfrm>
                <a:off x="5036015" y="2755761"/>
                <a:ext cx="6000" cy="27"/>
              </a:xfrm>
              <a:custGeom>
                <a:avLst/>
                <a:gdLst/>
                <a:ahLst/>
                <a:cxnLst/>
                <a:rect l="l" t="t" r="r" b="b"/>
                <a:pathLst>
                  <a:path w="226" h="1" fill="none" extrusionOk="0">
                    <a:moveTo>
                      <a:pt x="226"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1"/>
              <p:cNvSpPr/>
              <p:nvPr/>
            </p:nvSpPr>
            <p:spPr>
              <a:xfrm>
                <a:off x="4914807" y="2713359"/>
                <a:ext cx="33851" cy="13726"/>
              </a:xfrm>
              <a:custGeom>
                <a:avLst/>
                <a:gdLst/>
                <a:ahLst/>
                <a:cxnLst/>
                <a:rect l="l" t="t" r="r" b="b"/>
                <a:pathLst>
                  <a:path w="1275" h="517" fill="none" extrusionOk="0">
                    <a:moveTo>
                      <a:pt x="0" y="516"/>
                    </a:moveTo>
                    <a:cubicBezTo>
                      <a:pt x="0" y="516"/>
                      <a:pt x="484" y="0"/>
                      <a:pt x="1274" y="38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1"/>
              <p:cNvSpPr/>
              <p:nvPr/>
            </p:nvSpPr>
            <p:spPr>
              <a:xfrm>
                <a:off x="4989735" y="2715483"/>
                <a:ext cx="35577" cy="12877"/>
              </a:xfrm>
              <a:custGeom>
                <a:avLst/>
                <a:gdLst/>
                <a:ahLst/>
                <a:cxnLst/>
                <a:rect l="l" t="t" r="r" b="b"/>
                <a:pathLst>
                  <a:path w="1340" h="485" fill="none" extrusionOk="0">
                    <a:moveTo>
                      <a:pt x="1" y="436"/>
                    </a:moveTo>
                    <a:cubicBezTo>
                      <a:pt x="1" y="436"/>
                      <a:pt x="662" y="1"/>
                      <a:pt x="1340" y="4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51"/>
            <p:cNvGrpSpPr/>
            <p:nvPr/>
          </p:nvGrpSpPr>
          <p:grpSpPr>
            <a:xfrm>
              <a:off x="3870135" y="2428484"/>
              <a:ext cx="725688" cy="569522"/>
              <a:chOff x="3870125" y="2536904"/>
              <a:chExt cx="685452" cy="537945"/>
            </a:xfrm>
          </p:grpSpPr>
          <p:sp>
            <p:nvSpPr>
              <p:cNvPr id="1336" name="Google Shape;1336;p51"/>
              <p:cNvSpPr/>
              <p:nvPr/>
            </p:nvSpPr>
            <p:spPr>
              <a:xfrm>
                <a:off x="3870125" y="2536904"/>
                <a:ext cx="685452" cy="537930"/>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1"/>
              <p:cNvSpPr/>
              <p:nvPr/>
            </p:nvSpPr>
            <p:spPr>
              <a:xfrm>
                <a:off x="4393149" y="2556176"/>
                <a:ext cx="98102" cy="128502"/>
              </a:xfrm>
              <a:custGeom>
                <a:avLst/>
                <a:gdLst/>
                <a:ahLst/>
                <a:cxnLst/>
                <a:rect l="l" t="t" r="r" b="b"/>
                <a:pathLst>
                  <a:path w="3695" h="4840" extrusionOk="0">
                    <a:moveTo>
                      <a:pt x="0" y="0"/>
                    </a:moveTo>
                    <a:lnTo>
                      <a:pt x="0" y="4839"/>
                    </a:lnTo>
                    <a:lnTo>
                      <a:pt x="3694" y="4839"/>
                    </a:lnTo>
                    <a:lnTo>
                      <a:pt x="3694"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1"/>
              <p:cNvSpPr/>
              <p:nvPr/>
            </p:nvSpPr>
            <p:spPr>
              <a:xfrm>
                <a:off x="4424400" y="2597277"/>
                <a:ext cx="35577" cy="46728"/>
              </a:xfrm>
              <a:custGeom>
                <a:avLst/>
                <a:gdLst/>
                <a:ahLst/>
                <a:cxnLst/>
                <a:rect l="l" t="t" r="r" b="b"/>
                <a:pathLst>
                  <a:path w="1340" h="1760" extrusionOk="0">
                    <a:moveTo>
                      <a:pt x="1" y="1"/>
                    </a:moveTo>
                    <a:lnTo>
                      <a:pt x="1" y="1759"/>
                    </a:lnTo>
                    <a:lnTo>
                      <a:pt x="1340" y="1759"/>
                    </a:lnTo>
                    <a:lnTo>
                      <a:pt x="134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1"/>
              <p:cNvSpPr/>
              <p:nvPr/>
            </p:nvSpPr>
            <p:spPr>
              <a:xfrm>
                <a:off x="4438128" y="2699207"/>
                <a:ext cx="98076" cy="128502"/>
              </a:xfrm>
              <a:custGeom>
                <a:avLst/>
                <a:gdLst/>
                <a:ahLst/>
                <a:cxnLst/>
                <a:rect l="l" t="t" r="r" b="b"/>
                <a:pathLst>
                  <a:path w="3694" h="4840" extrusionOk="0">
                    <a:moveTo>
                      <a:pt x="0" y="1"/>
                    </a:moveTo>
                    <a:lnTo>
                      <a:pt x="0"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1"/>
              <p:cNvSpPr/>
              <p:nvPr/>
            </p:nvSpPr>
            <p:spPr>
              <a:xfrm>
                <a:off x="4469379" y="2740334"/>
                <a:ext cx="35577" cy="46277"/>
              </a:xfrm>
              <a:custGeom>
                <a:avLst/>
                <a:gdLst/>
                <a:ahLst/>
                <a:cxnLst/>
                <a:rect l="l" t="t" r="r" b="b"/>
                <a:pathLst>
                  <a:path w="1340" h="1743" extrusionOk="0">
                    <a:moveTo>
                      <a:pt x="1" y="0"/>
                    </a:moveTo>
                    <a:lnTo>
                      <a:pt x="1"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1"/>
              <p:cNvSpPr/>
              <p:nvPr/>
            </p:nvSpPr>
            <p:spPr>
              <a:xfrm>
                <a:off x="4321619" y="2699207"/>
                <a:ext cx="98102" cy="128502"/>
              </a:xfrm>
              <a:custGeom>
                <a:avLst/>
                <a:gdLst/>
                <a:ahLst/>
                <a:cxnLst/>
                <a:rect l="l" t="t" r="r" b="b"/>
                <a:pathLst>
                  <a:path w="3695" h="4840" extrusionOk="0">
                    <a:moveTo>
                      <a:pt x="1" y="1"/>
                    </a:moveTo>
                    <a:lnTo>
                      <a:pt x="1"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1"/>
              <p:cNvSpPr/>
              <p:nvPr/>
            </p:nvSpPr>
            <p:spPr>
              <a:xfrm>
                <a:off x="4352897" y="2740334"/>
                <a:ext cx="35550" cy="46277"/>
              </a:xfrm>
              <a:custGeom>
                <a:avLst/>
                <a:gdLst/>
                <a:ahLst/>
                <a:cxnLst/>
                <a:rect l="l" t="t" r="r" b="b"/>
                <a:pathLst>
                  <a:path w="1339" h="1743" extrusionOk="0">
                    <a:moveTo>
                      <a:pt x="0" y="0"/>
                    </a:moveTo>
                    <a:lnTo>
                      <a:pt x="0"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1"/>
              <p:cNvSpPr/>
              <p:nvPr/>
            </p:nvSpPr>
            <p:spPr>
              <a:xfrm>
                <a:off x="3949872" y="2865390"/>
                <a:ext cx="495954" cy="209453"/>
              </a:xfrm>
              <a:custGeom>
                <a:avLst/>
                <a:gdLst/>
                <a:ahLst/>
                <a:cxnLst/>
                <a:rect l="l" t="t" r="r" b="b"/>
                <a:pathLst>
                  <a:path w="18680" h="7889" extrusionOk="0">
                    <a:moveTo>
                      <a:pt x="6840" y="0"/>
                    </a:moveTo>
                    <a:cubicBezTo>
                      <a:pt x="6840" y="0"/>
                      <a:pt x="4662" y="1694"/>
                      <a:pt x="3178" y="2291"/>
                    </a:cubicBezTo>
                    <a:cubicBezTo>
                      <a:pt x="1694" y="2872"/>
                      <a:pt x="1162" y="3114"/>
                      <a:pt x="1113" y="3501"/>
                    </a:cubicBezTo>
                    <a:cubicBezTo>
                      <a:pt x="1081" y="3888"/>
                      <a:pt x="0" y="7888"/>
                      <a:pt x="0" y="7888"/>
                    </a:cubicBezTo>
                    <a:lnTo>
                      <a:pt x="18679" y="7888"/>
                    </a:lnTo>
                    <a:cubicBezTo>
                      <a:pt x="18679" y="7888"/>
                      <a:pt x="17615" y="3888"/>
                      <a:pt x="17566" y="3501"/>
                    </a:cubicBezTo>
                    <a:lnTo>
                      <a:pt x="17583" y="3501"/>
                    </a:lnTo>
                    <a:cubicBezTo>
                      <a:pt x="17534" y="3114"/>
                      <a:pt x="17002" y="2872"/>
                      <a:pt x="15518" y="2291"/>
                    </a:cubicBezTo>
                    <a:cubicBezTo>
                      <a:pt x="14034" y="1694"/>
                      <a:pt x="11856" y="0"/>
                      <a:pt x="11856" y="0"/>
                    </a:cubicBezTo>
                    <a:lnTo>
                      <a:pt x="9340" y="226"/>
                    </a:lnTo>
                    <a:lnTo>
                      <a:pt x="6840"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1"/>
              <p:cNvSpPr/>
              <p:nvPr/>
            </p:nvSpPr>
            <p:spPr>
              <a:xfrm>
                <a:off x="3994850" y="2961319"/>
                <a:ext cx="6452" cy="16302"/>
              </a:xfrm>
              <a:custGeom>
                <a:avLst/>
                <a:gdLst/>
                <a:ahLst/>
                <a:cxnLst/>
                <a:rect l="l" t="t" r="r" b="b"/>
                <a:pathLst>
                  <a:path w="243" h="614" fill="none" extrusionOk="0">
                    <a:moveTo>
                      <a:pt x="242" y="614"/>
                    </a:moveTo>
                    <a:cubicBezTo>
                      <a:pt x="161" y="404"/>
                      <a:pt x="81" y="21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1"/>
              <p:cNvSpPr/>
              <p:nvPr/>
            </p:nvSpPr>
            <p:spPr>
              <a:xfrm>
                <a:off x="4007701" y="2996021"/>
                <a:ext cx="21426" cy="77951"/>
              </a:xfrm>
              <a:custGeom>
                <a:avLst/>
                <a:gdLst/>
                <a:ahLst/>
                <a:cxnLst/>
                <a:rect l="l" t="t" r="r" b="b"/>
                <a:pathLst>
                  <a:path w="807" h="2936" fill="none" extrusionOk="0">
                    <a:moveTo>
                      <a:pt x="807" y="2936"/>
                    </a:moveTo>
                    <a:cubicBezTo>
                      <a:pt x="807" y="2936"/>
                      <a:pt x="500" y="1516"/>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1"/>
              <p:cNvSpPr/>
              <p:nvPr/>
            </p:nvSpPr>
            <p:spPr>
              <a:xfrm>
                <a:off x="4369598" y="2958319"/>
                <a:ext cx="25276" cy="62552"/>
              </a:xfrm>
              <a:custGeom>
                <a:avLst/>
                <a:gdLst/>
                <a:ahLst/>
                <a:cxnLst/>
                <a:rect l="l" t="t" r="r" b="b"/>
                <a:pathLst>
                  <a:path w="952" h="2356" fill="none" extrusionOk="0">
                    <a:moveTo>
                      <a:pt x="0" y="2356"/>
                    </a:moveTo>
                    <a:cubicBezTo>
                      <a:pt x="226" y="1485"/>
                      <a:pt x="549" y="565"/>
                      <a:pt x="95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1"/>
              <p:cNvSpPr/>
              <p:nvPr/>
            </p:nvSpPr>
            <p:spPr>
              <a:xfrm>
                <a:off x="4357597" y="3035848"/>
                <a:ext cx="8177" cy="39002"/>
              </a:xfrm>
              <a:custGeom>
                <a:avLst/>
                <a:gdLst/>
                <a:ahLst/>
                <a:cxnLst/>
                <a:rect l="l" t="t" r="r" b="b"/>
                <a:pathLst>
                  <a:path w="308" h="1469" fill="none" extrusionOk="0">
                    <a:moveTo>
                      <a:pt x="1" y="1468"/>
                    </a:moveTo>
                    <a:cubicBezTo>
                      <a:pt x="1" y="1468"/>
                      <a:pt x="97" y="823"/>
                      <a:pt x="30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1"/>
              <p:cNvSpPr/>
              <p:nvPr/>
            </p:nvSpPr>
            <p:spPr>
              <a:xfrm>
                <a:off x="4072779" y="2865390"/>
                <a:ext cx="255703" cy="209453"/>
              </a:xfrm>
              <a:custGeom>
                <a:avLst/>
                <a:gdLst/>
                <a:ahLst/>
                <a:cxnLst/>
                <a:rect l="l" t="t" r="r" b="b"/>
                <a:pathLst>
                  <a:path w="9631" h="7889" extrusionOk="0">
                    <a:moveTo>
                      <a:pt x="2211" y="0"/>
                    </a:moveTo>
                    <a:cubicBezTo>
                      <a:pt x="2211" y="0"/>
                      <a:pt x="1404" y="630"/>
                      <a:pt x="436" y="1259"/>
                    </a:cubicBezTo>
                    <a:lnTo>
                      <a:pt x="1" y="3339"/>
                    </a:lnTo>
                    <a:lnTo>
                      <a:pt x="1420" y="4001"/>
                    </a:lnTo>
                    <a:lnTo>
                      <a:pt x="211" y="4791"/>
                    </a:lnTo>
                    <a:lnTo>
                      <a:pt x="1485" y="7888"/>
                    </a:lnTo>
                    <a:lnTo>
                      <a:pt x="8163" y="7888"/>
                    </a:lnTo>
                    <a:lnTo>
                      <a:pt x="9615" y="4872"/>
                    </a:lnTo>
                    <a:lnTo>
                      <a:pt x="9631" y="4872"/>
                    </a:lnTo>
                    <a:lnTo>
                      <a:pt x="8679" y="3775"/>
                    </a:lnTo>
                    <a:lnTo>
                      <a:pt x="9631" y="3227"/>
                    </a:lnTo>
                    <a:lnTo>
                      <a:pt x="8953" y="1226"/>
                    </a:lnTo>
                    <a:cubicBezTo>
                      <a:pt x="8018" y="613"/>
                      <a:pt x="7227" y="0"/>
                      <a:pt x="7227" y="0"/>
                    </a:cubicBezTo>
                    <a:lnTo>
                      <a:pt x="4711" y="226"/>
                    </a:lnTo>
                    <a:lnTo>
                      <a:pt x="2211"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1"/>
              <p:cNvSpPr/>
              <p:nvPr/>
            </p:nvSpPr>
            <p:spPr>
              <a:xfrm>
                <a:off x="4118607" y="2865390"/>
                <a:ext cx="161928" cy="209453"/>
              </a:xfrm>
              <a:custGeom>
                <a:avLst/>
                <a:gdLst/>
                <a:ahLst/>
                <a:cxnLst/>
                <a:rect l="l" t="t" r="r" b="b"/>
                <a:pathLst>
                  <a:path w="6099" h="7889" extrusionOk="0">
                    <a:moveTo>
                      <a:pt x="485" y="0"/>
                    </a:moveTo>
                    <a:cubicBezTo>
                      <a:pt x="485" y="0"/>
                      <a:pt x="291" y="146"/>
                      <a:pt x="1" y="355"/>
                    </a:cubicBezTo>
                    <a:lnTo>
                      <a:pt x="1420" y="7888"/>
                    </a:lnTo>
                    <a:lnTo>
                      <a:pt x="4824" y="7888"/>
                    </a:lnTo>
                    <a:lnTo>
                      <a:pt x="6098" y="452"/>
                    </a:lnTo>
                    <a:cubicBezTo>
                      <a:pt x="5727" y="194"/>
                      <a:pt x="5501" y="0"/>
                      <a:pt x="5501" y="0"/>
                    </a:cubicBezTo>
                    <a:lnTo>
                      <a:pt x="2985" y="226"/>
                    </a:lnTo>
                    <a:lnTo>
                      <a:pt x="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1"/>
              <p:cNvSpPr/>
              <p:nvPr/>
            </p:nvSpPr>
            <p:spPr>
              <a:xfrm>
                <a:off x="4128457" y="2818713"/>
                <a:ext cx="136228" cy="132352"/>
              </a:xfrm>
              <a:custGeom>
                <a:avLst/>
                <a:gdLst/>
                <a:ahLst/>
                <a:cxnLst/>
                <a:rect l="l" t="t" r="r" b="b"/>
                <a:pathLst>
                  <a:path w="5131" h="4985" extrusionOk="0">
                    <a:moveTo>
                      <a:pt x="4856" y="0"/>
                    </a:moveTo>
                    <a:lnTo>
                      <a:pt x="1" y="81"/>
                    </a:lnTo>
                    <a:lnTo>
                      <a:pt x="114" y="1758"/>
                    </a:lnTo>
                    <a:lnTo>
                      <a:pt x="2630" y="4985"/>
                    </a:lnTo>
                    <a:lnTo>
                      <a:pt x="5130" y="1758"/>
                    </a:lnTo>
                    <a:lnTo>
                      <a:pt x="4856"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1"/>
              <p:cNvSpPr/>
              <p:nvPr/>
            </p:nvSpPr>
            <p:spPr>
              <a:xfrm>
                <a:off x="4069354" y="2716067"/>
                <a:ext cx="38577" cy="60693"/>
              </a:xfrm>
              <a:custGeom>
                <a:avLst/>
                <a:gdLst/>
                <a:ahLst/>
                <a:cxnLst/>
                <a:rect l="l" t="t" r="r" b="b"/>
                <a:pathLst>
                  <a:path w="1453" h="2286" extrusionOk="0">
                    <a:moveTo>
                      <a:pt x="663" y="0"/>
                    </a:moveTo>
                    <a:cubicBezTo>
                      <a:pt x="556" y="0"/>
                      <a:pt x="443" y="65"/>
                      <a:pt x="340" y="253"/>
                    </a:cubicBezTo>
                    <a:cubicBezTo>
                      <a:pt x="1" y="882"/>
                      <a:pt x="823" y="2285"/>
                      <a:pt x="1001" y="2285"/>
                    </a:cubicBezTo>
                    <a:cubicBezTo>
                      <a:pt x="1194" y="2285"/>
                      <a:pt x="1340" y="1850"/>
                      <a:pt x="1404" y="1608"/>
                    </a:cubicBezTo>
                    <a:cubicBezTo>
                      <a:pt x="1453" y="1382"/>
                      <a:pt x="1114" y="334"/>
                      <a:pt x="1114" y="334"/>
                    </a:cubicBezTo>
                    <a:cubicBezTo>
                      <a:pt x="1114" y="334"/>
                      <a:pt x="904" y="0"/>
                      <a:pt x="66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1"/>
              <p:cNvSpPr/>
              <p:nvPr/>
            </p:nvSpPr>
            <p:spPr>
              <a:xfrm>
                <a:off x="4271092" y="2716067"/>
                <a:ext cx="38551" cy="60693"/>
              </a:xfrm>
              <a:custGeom>
                <a:avLst/>
                <a:gdLst/>
                <a:ahLst/>
                <a:cxnLst/>
                <a:rect l="l" t="t" r="r" b="b"/>
                <a:pathLst>
                  <a:path w="1452" h="2286" extrusionOk="0">
                    <a:moveTo>
                      <a:pt x="790" y="0"/>
                    </a:moveTo>
                    <a:cubicBezTo>
                      <a:pt x="548" y="0"/>
                      <a:pt x="339" y="334"/>
                      <a:pt x="339" y="334"/>
                    </a:cubicBezTo>
                    <a:cubicBezTo>
                      <a:pt x="339" y="334"/>
                      <a:pt x="0" y="1382"/>
                      <a:pt x="49" y="1608"/>
                    </a:cubicBezTo>
                    <a:cubicBezTo>
                      <a:pt x="97" y="1850"/>
                      <a:pt x="258" y="2285"/>
                      <a:pt x="436" y="2285"/>
                    </a:cubicBezTo>
                    <a:cubicBezTo>
                      <a:pt x="613" y="2285"/>
                      <a:pt x="1452" y="882"/>
                      <a:pt x="1113" y="253"/>
                    </a:cubicBezTo>
                    <a:cubicBezTo>
                      <a:pt x="1009" y="65"/>
                      <a:pt x="897" y="0"/>
                      <a:pt x="790"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1"/>
              <p:cNvSpPr/>
              <p:nvPr/>
            </p:nvSpPr>
            <p:spPr>
              <a:xfrm>
                <a:off x="4101056" y="2629855"/>
                <a:ext cx="182027" cy="234224"/>
              </a:xfrm>
              <a:custGeom>
                <a:avLst/>
                <a:gdLst/>
                <a:ahLst/>
                <a:cxnLst/>
                <a:rect l="l" t="t" r="r" b="b"/>
                <a:pathLst>
                  <a:path w="6856" h="8822" extrusionOk="0">
                    <a:moveTo>
                      <a:pt x="1482" y="1"/>
                    </a:moveTo>
                    <a:cubicBezTo>
                      <a:pt x="1292" y="1"/>
                      <a:pt x="1147" y="30"/>
                      <a:pt x="1065" y="96"/>
                    </a:cubicBezTo>
                    <a:cubicBezTo>
                      <a:pt x="388" y="645"/>
                      <a:pt x="49" y="2887"/>
                      <a:pt x="49" y="3177"/>
                    </a:cubicBezTo>
                    <a:cubicBezTo>
                      <a:pt x="49" y="3452"/>
                      <a:pt x="0" y="4177"/>
                      <a:pt x="0" y="4177"/>
                    </a:cubicBezTo>
                    <a:cubicBezTo>
                      <a:pt x="0" y="4177"/>
                      <a:pt x="97" y="6113"/>
                      <a:pt x="210" y="6468"/>
                    </a:cubicBezTo>
                    <a:cubicBezTo>
                      <a:pt x="307" y="6839"/>
                      <a:pt x="1178" y="7823"/>
                      <a:pt x="2565" y="8629"/>
                    </a:cubicBezTo>
                    <a:cubicBezTo>
                      <a:pt x="2804" y="8769"/>
                      <a:pt x="3193" y="8821"/>
                      <a:pt x="3584" y="8821"/>
                    </a:cubicBezTo>
                    <a:cubicBezTo>
                      <a:pt x="3960" y="8821"/>
                      <a:pt x="4337" y="8773"/>
                      <a:pt x="4581" y="8710"/>
                    </a:cubicBezTo>
                    <a:cubicBezTo>
                      <a:pt x="5065" y="8581"/>
                      <a:pt x="6453" y="7145"/>
                      <a:pt x="6662" y="6516"/>
                    </a:cubicBezTo>
                    <a:cubicBezTo>
                      <a:pt x="6856" y="5903"/>
                      <a:pt x="6759" y="4129"/>
                      <a:pt x="6759" y="4129"/>
                    </a:cubicBezTo>
                    <a:lnTo>
                      <a:pt x="6630" y="1532"/>
                    </a:lnTo>
                    <a:cubicBezTo>
                      <a:pt x="6630" y="1532"/>
                      <a:pt x="2857" y="1"/>
                      <a:pt x="148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1"/>
              <p:cNvSpPr/>
              <p:nvPr/>
            </p:nvSpPr>
            <p:spPr>
              <a:xfrm>
                <a:off x="4128032" y="2683011"/>
                <a:ext cx="54428" cy="17098"/>
              </a:xfrm>
              <a:custGeom>
                <a:avLst/>
                <a:gdLst/>
                <a:ahLst/>
                <a:cxnLst/>
                <a:rect l="l" t="t" r="r" b="b"/>
                <a:pathLst>
                  <a:path w="2050" h="644" extrusionOk="0">
                    <a:moveTo>
                      <a:pt x="1131" y="1"/>
                    </a:moveTo>
                    <a:cubicBezTo>
                      <a:pt x="1069" y="1"/>
                      <a:pt x="1004" y="5"/>
                      <a:pt x="936" y="14"/>
                    </a:cubicBezTo>
                    <a:cubicBezTo>
                      <a:pt x="210" y="127"/>
                      <a:pt x="1" y="643"/>
                      <a:pt x="339" y="643"/>
                    </a:cubicBezTo>
                    <a:cubicBezTo>
                      <a:pt x="616" y="643"/>
                      <a:pt x="1058" y="536"/>
                      <a:pt x="1392" y="536"/>
                    </a:cubicBezTo>
                    <a:cubicBezTo>
                      <a:pt x="1448" y="536"/>
                      <a:pt x="1501" y="539"/>
                      <a:pt x="1549" y="546"/>
                    </a:cubicBezTo>
                    <a:cubicBezTo>
                      <a:pt x="1676" y="564"/>
                      <a:pt x="1778" y="580"/>
                      <a:pt x="1856" y="580"/>
                    </a:cubicBezTo>
                    <a:cubicBezTo>
                      <a:pt x="1986" y="580"/>
                      <a:pt x="2049" y="536"/>
                      <a:pt x="2049" y="385"/>
                    </a:cubicBezTo>
                    <a:cubicBezTo>
                      <a:pt x="2049" y="385"/>
                      <a:pt x="1731" y="1"/>
                      <a:pt x="1131"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1"/>
              <p:cNvSpPr/>
              <p:nvPr/>
            </p:nvSpPr>
            <p:spPr>
              <a:xfrm>
                <a:off x="4204262" y="2683011"/>
                <a:ext cx="54852" cy="17098"/>
              </a:xfrm>
              <a:custGeom>
                <a:avLst/>
                <a:gdLst/>
                <a:ahLst/>
                <a:cxnLst/>
                <a:rect l="l" t="t" r="r" b="b"/>
                <a:pathLst>
                  <a:path w="2066" h="644" extrusionOk="0">
                    <a:moveTo>
                      <a:pt x="934" y="1"/>
                    </a:moveTo>
                    <a:cubicBezTo>
                      <a:pt x="332" y="1"/>
                      <a:pt x="1" y="385"/>
                      <a:pt x="1" y="385"/>
                    </a:cubicBezTo>
                    <a:lnTo>
                      <a:pt x="17" y="385"/>
                    </a:lnTo>
                    <a:cubicBezTo>
                      <a:pt x="17" y="536"/>
                      <a:pt x="74" y="580"/>
                      <a:pt x="199" y="580"/>
                    </a:cubicBezTo>
                    <a:cubicBezTo>
                      <a:pt x="274" y="580"/>
                      <a:pt x="374" y="564"/>
                      <a:pt x="501" y="546"/>
                    </a:cubicBezTo>
                    <a:cubicBezTo>
                      <a:pt x="549" y="539"/>
                      <a:pt x="602" y="536"/>
                      <a:pt x="658" y="536"/>
                    </a:cubicBezTo>
                    <a:cubicBezTo>
                      <a:pt x="992" y="536"/>
                      <a:pt x="1436" y="643"/>
                      <a:pt x="1727" y="643"/>
                    </a:cubicBezTo>
                    <a:cubicBezTo>
                      <a:pt x="2066" y="643"/>
                      <a:pt x="1856" y="127"/>
                      <a:pt x="1130" y="14"/>
                    </a:cubicBezTo>
                    <a:cubicBezTo>
                      <a:pt x="1062" y="5"/>
                      <a:pt x="997" y="1"/>
                      <a:pt x="93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1"/>
              <p:cNvSpPr/>
              <p:nvPr/>
            </p:nvSpPr>
            <p:spPr>
              <a:xfrm>
                <a:off x="4176011" y="2713359"/>
                <a:ext cx="37701" cy="64676"/>
              </a:xfrm>
              <a:custGeom>
                <a:avLst/>
                <a:gdLst/>
                <a:ahLst/>
                <a:cxnLst/>
                <a:rect l="l" t="t" r="r" b="b"/>
                <a:pathLst>
                  <a:path w="1420" h="2436" fill="none" extrusionOk="0">
                    <a:moveTo>
                      <a:pt x="1081" y="0"/>
                    </a:moveTo>
                    <a:lnTo>
                      <a:pt x="1081" y="1194"/>
                    </a:lnTo>
                    <a:cubicBezTo>
                      <a:pt x="1081" y="1194"/>
                      <a:pt x="1420" y="2436"/>
                      <a:pt x="839" y="2355"/>
                    </a:cubicBezTo>
                    <a:cubicBezTo>
                      <a:pt x="274" y="2275"/>
                      <a:pt x="0" y="1807"/>
                      <a:pt x="0" y="18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1"/>
              <p:cNvSpPr/>
              <p:nvPr/>
            </p:nvSpPr>
            <p:spPr>
              <a:xfrm>
                <a:off x="4156310" y="2776311"/>
                <a:ext cx="81827" cy="17576"/>
              </a:xfrm>
              <a:custGeom>
                <a:avLst/>
                <a:gdLst/>
                <a:ahLst/>
                <a:cxnLst/>
                <a:rect l="l" t="t" r="r" b="b"/>
                <a:pathLst>
                  <a:path w="3082" h="662" fill="none" extrusionOk="0">
                    <a:moveTo>
                      <a:pt x="0" y="178"/>
                    </a:moveTo>
                    <a:cubicBezTo>
                      <a:pt x="0" y="178"/>
                      <a:pt x="516" y="662"/>
                      <a:pt x="1468" y="646"/>
                    </a:cubicBezTo>
                    <a:cubicBezTo>
                      <a:pt x="2436" y="613"/>
                      <a:pt x="3081" y="0"/>
                      <a:pt x="308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1"/>
              <p:cNvSpPr/>
              <p:nvPr/>
            </p:nvSpPr>
            <p:spPr>
              <a:xfrm>
                <a:off x="4143034" y="2711208"/>
                <a:ext cx="27001" cy="9027"/>
              </a:xfrm>
              <a:custGeom>
                <a:avLst/>
                <a:gdLst/>
                <a:ahLst/>
                <a:cxnLst/>
                <a:rect l="l" t="t" r="r" b="b"/>
                <a:pathLst>
                  <a:path w="1017" h="340" fill="none" extrusionOk="0">
                    <a:moveTo>
                      <a:pt x="1016" y="339"/>
                    </a:moveTo>
                    <a:cubicBezTo>
                      <a:pt x="1016" y="339"/>
                      <a:pt x="629" y="0"/>
                      <a:pt x="0" y="16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1"/>
              <p:cNvSpPr/>
              <p:nvPr/>
            </p:nvSpPr>
            <p:spPr>
              <a:xfrm>
                <a:off x="4214112" y="2712058"/>
                <a:ext cx="31302" cy="10726"/>
              </a:xfrm>
              <a:custGeom>
                <a:avLst/>
                <a:gdLst/>
                <a:ahLst/>
                <a:cxnLst/>
                <a:rect l="l" t="t" r="r" b="b"/>
                <a:pathLst>
                  <a:path w="1179" h="404" fill="none" extrusionOk="0">
                    <a:moveTo>
                      <a:pt x="1" y="404"/>
                    </a:moveTo>
                    <a:cubicBezTo>
                      <a:pt x="1" y="404"/>
                      <a:pt x="340" y="1"/>
                      <a:pt x="1178" y="2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1"/>
              <p:cNvSpPr/>
              <p:nvPr/>
            </p:nvSpPr>
            <p:spPr>
              <a:xfrm>
                <a:off x="4153309" y="2714633"/>
                <a:ext cx="9877" cy="9877"/>
              </a:xfrm>
              <a:custGeom>
                <a:avLst/>
                <a:gdLst/>
                <a:ahLst/>
                <a:cxnLst/>
                <a:rect l="l" t="t" r="r" b="b"/>
                <a:pathLst>
                  <a:path w="372" h="372" extrusionOk="0">
                    <a:moveTo>
                      <a:pt x="178" y="1"/>
                    </a:moveTo>
                    <a:cubicBezTo>
                      <a:pt x="81" y="1"/>
                      <a:pt x="0" y="81"/>
                      <a:pt x="0" y="178"/>
                    </a:cubicBezTo>
                    <a:cubicBezTo>
                      <a:pt x="0" y="291"/>
                      <a:pt x="81" y="372"/>
                      <a:pt x="178" y="372"/>
                    </a:cubicBezTo>
                    <a:cubicBezTo>
                      <a:pt x="291" y="372"/>
                      <a:pt x="371" y="291"/>
                      <a:pt x="371" y="178"/>
                    </a:cubicBezTo>
                    <a:cubicBezTo>
                      <a:pt x="371" y="81"/>
                      <a:pt x="291"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1"/>
              <p:cNvSpPr/>
              <p:nvPr/>
            </p:nvSpPr>
            <p:spPr>
              <a:xfrm>
                <a:off x="4225264" y="2714633"/>
                <a:ext cx="9452" cy="9877"/>
              </a:xfrm>
              <a:custGeom>
                <a:avLst/>
                <a:gdLst/>
                <a:ahLst/>
                <a:cxnLst/>
                <a:rect l="l" t="t" r="r" b="b"/>
                <a:pathLst>
                  <a:path w="356" h="372" extrusionOk="0">
                    <a:moveTo>
                      <a:pt x="178" y="1"/>
                    </a:moveTo>
                    <a:cubicBezTo>
                      <a:pt x="81" y="1"/>
                      <a:pt x="0" y="81"/>
                      <a:pt x="0" y="178"/>
                    </a:cubicBezTo>
                    <a:cubicBezTo>
                      <a:pt x="0" y="291"/>
                      <a:pt x="81" y="372"/>
                      <a:pt x="178" y="372"/>
                    </a:cubicBezTo>
                    <a:cubicBezTo>
                      <a:pt x="274" y="372"/>
                      <a:pt x="355" y="291"/>
                      <a:pt x="355" y="178"/>
                    </a:cubicBezTo>
                    <a:cubicBezTo>
                      <a:pt x="355" y="81"/>
                      <a:pt x="274"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1"/>
              <p:cNvSpPr/>
              <p:nvPr/>
            </p:nvSpPr>
            <p:spPr>
              <a:xfrm>
                <a:off x="4256887" y="2654282"/>
                <a:ext cx="35205" cy="100200"/>
              </a:xfrm>
              <a:custGeom>
                <a:avLst/>
                <a:gdLst/>
                <a:ahLst/>
                <a:cxnLst/>
                <a:rect l="l" t="t" r="r" b="b"/>
                <a:pathLst>
                  <a:path w="1326" h="3774" extrusionOk="0">
                    <a:moveTo>
                      <a:pt x="1020" y="0"/>
                    </a:moveTo>
                    <a:cubicBezTo>
                      <a:pt x="626" y="0"/>
                      <a:pt x="1" y="531"/>
                      <a:pt x="67" y="854"/>
                    </a:cubicBezTo>
                    <a:cubicBezTo>
                      <a:pt x="67" y="854"/>
                      <a:pt x="148" y="1467"/>
                      <a:pt x="293" y="1564"/>
                    </a:cubicBezTo>
                    <a:cubicBezTo>
                      <a:pt x="438" y="1644"/>
                      <a:pt x="535" y="1983"/>
                      <a:pt x="535" y="1983"/>
                    </a:cubicBezTo>
                    <a:lnTo>
                      <a:pt x="535" y="3725"/>
                    </a:lnTo>
                    <a:lnTo>
                      <a:pt x="858" y="3774"/>
                    </a:lnTo>
                    <a:lnTo>
                      <a:pt x="906" y="2080"/>
                    </a:lnTo>
                    <a:cubicBezTo>
                      <a:pt x="906" y="2080"/>
                      <a:pt x="1326" y="1273"/>
                      <a:pt x="1326" y="386"/>
                    </a:cubicBezTo>
                    <a:cubicBezTo>
                      <a:pt x="1326" y="107"/>
                      <a:pt x="1196" y="0"/>
                      <a:pt x="1020" y="0"/>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1"/>
              <p:cNvSpPr/>
              <p:nvPr/>
            </p:nvSpPr>
            <p:spPr>
              <a:xfrm>
                <a:off x="4084355" y="2593003"/>
                <a:ext cx="221427" cy="160203"/>
              </a:xfrm>
              <a:custGeom>
                <a:avLst/>
                <a:gdLst/>
                <a:ahLst/>
                <a:cxnLst/>
                <a:rect l="l" t="t" r="r" b="b"/>
                <a:pathLst>
                  <a:path w="8340" h="6034" extrusionOk="0">
                    <a:moveTo>
                      <a:pt x="3775" y="1"/>
                    </a:moveTo>
                    <a:cubicBezTo>
                      <a:pt x="2404" y="1"/>
                      <a:pt x="1468" y="1130"/>
                      <a:pt x="1468" y="1130"/>
                    </a:cubicBezTo>
                    <a:cubicBezTo>
                      <a:pt x="1468" y="1130"/>
                      <a:pt x="1178" y="1130"/>
                      <a:pt x="952" y="1226"/>
                    </a:cubicBezTo>
                    <a:cubicBezTo>
                      <a:pt x="710" y="1323"/>
                      <a:pt x="0" y="1936"/>
                      <a:pt x="0" y="2404"/>
                    </a:cubicBezTo>
                    <a:cubicBezTo>
                      <a:pt x="0" y="2872"/>
                      <a:pt x="388" y="4340"/>
                      <a:pt x="388" y="4340"/>
                    </a:cubicBezTo>
                    <a:lnTo>
                      <a:pt x="517" y="6033"/>
                    </a:lnTo>
                    <a:lnTo>
                      <a:pt x="904" y="5888"/>
                    </a:lnTo>
                    <a:lnTo>
                      <a:pt x="952" y="4565"/>
                    </a:lnTo>
                    <a:cubicBezTo>
                      <a:pt x="952" y="4565"/>
                      <a:pt x="1420" y="3952"/>
                      <a:pt x="1791" y="3436"/>
                    </a:cubicBezTo>
                    <a:cubicBezTo>
                      <a:pt x="2152" y="2954"/>
                      <a:pt x="1923" y="2261"/>
                      <a:pt x="1891" y="2172"/>
                    </a:cubicBezTo>
                    <a:lnTo>
                      <a:pt x="1891" y="2172"/>
                    </a:lnTo>
                    <a:cubicBezTo>
                      <a:pt x="2034" y="2495"/>
                      <a:pt x="4828" y="3354"/>
                      <a:pt x="6153" y="3354"/>
                    </a:cubicBezTo>
                    <a:cubicBezTo>
                      <a:pt x="6251" y="3354"/>
                      <a:pt x="6340" y="3349"/>
                      <a:pt x="6420" y="3339"/>
                    </a:cubicBezTo>
                    <a:cubicBezTo>
                      <a:pt x="7598" y="3210"/>
                      <a:pt x="8340" y="2452"/>
                      <a:pt x="8340" y="2452"/>
                    </a:cubicBezTo>
                    <a:cubicBezTo>
                      <a:pt x="7404" y="807"/>
                      <a:pt x="5146" y="1"/>
                      <a:pt x="3775"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1"/>
              <p:cNvSpPr/>
              <p:nvPr/>
            </p:nvSpPr>
            <p:spPr>
              <a:xfrm>
                <a:off x="4138733" y="2951044"/>
                <a:ext cx="120803" cy="32152"/>
              </a:xfrm>
              <a:custGeom>
                <a:avLst/>
                <a:gdLst/>
                <a:ahLst/>
                <a:cxnLst/>
                <a:rect l="l" t="t" r="r" b="b"/>
                <a:pathLst>
                  <a:path w="4550" h="1211" fill="none" extrusionOk="0">
                    <a:moveTo>
                      <a:pt x="1" y="1097"/>
                    </a:moveTo>
                    <a:lnTo>
                      <a:pt x="2243" y="1"/>
                    </a:lnTo>
                    <a:lnTo>
                      <a:pt x="4550" y="121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1"/>
              <p:cNvSpPr/>
              <p:nvPr/>
            </p:nvSpPr>
            <p:spPr>
              <a:xfrm>
                <a:off x="4194863" y="2954044"/>
                <a:ext cx="27" cy="108377"/>
              </a:xfrm>
              <a:custGeom>
                <a:avLst/>
                <a:gdLst/>
                <a:ahLst/>
                <a:cxnLst/>
                <a:rect l="l" t="t" r="r" b="b"/>
                <a:pathLst>
                  <a:path w="1" h="4082" fill="none" extrusionOk="0">
                    <a:moveTo>
                      <a:pt x="0" y="0"/>
                    </a:moveTo>
                    <a:lnTo>
                      <a:pt x="0" y="408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51"/>
            <p:cNvSpPr/>
            <p:nvPr/>
          </p:nvSpPr>
          <p:spPr>
            <a:xfrm>
              <a:off x="3847965" y="2274006"/>
              <a:ext cx="1447592" cy="52820"/>
            </a:xfrm>
            <a:custGeom>
              <a:avLst/>
              <a:gdLst/>
              <a:ahLst/>
              <a:cxnLst/>
              <a:rect l="l" t="t" r="r" b="b"/>
              <a:pathLst>
                <a:path w="76491" h="2791" extrusionOk="0">
                  <a:moveTo>
                    <a:pt x="1" y="0"/>
                  </a:moveTo>
                  <a:lnTo>
                    <a:pt x="1" y="2791"/>
                  </a:lnTo>
                  <a:lnTo>
                    <a:pt x="76491" y="2791"/>
                  </a:lnTo>
                  <a:lnTo>
                    <a:pt x="7649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51"/>
          <p:cNvGrpSpPr/>
          <p:nvPr/>
        </p:nvGrpSpPr>
        <p:grpSpPr>
          <a:xfrm>
            <a:off x="6946943" y="2237165"/>
            <a:ext cx="711353" cy="1324894"/>
            <a:chOff x="2421000" y="244775"/>
            <a:chExt cx="2785250" cy="5187525"/>
          </a:xfrm>
        </p:grpSpPr>
        <p:sp>
          <p:nvSpPr>
            <p:cNvPr id="1368" name="Google Shape;1368;p51"/>
            <p:cNvSpPr/>
            <p:nvPr/>
          </p:nvSpPr>
          <p:spPr>
            <a:xfrm>
              <a:off x="4115775" y="2249025"/>
              <a:ext cx="133725" cy="94350"/>
            </a:xfrm>
            <a:custGeom>
              <a:avLst/>
              <a:gdLst/>
              <a:ahLst/>
              <a:cxnLst/>
              <a:rect l="l" t="t" r="r" b="b"/>
              <a:pathLst>
                <a:path w="5349" h="3774" extrusionOk="0">
                  <a:moveTo>
                    <a:pt x="2778" y="1"/>
                  </a:moveTo>
                  <a:lnTo>
                    <a:pt x="0" y="1037"/>
                  </a:lnTo>
                  <a:cubicBezTo>
                    <a:pt x="0" y="1037"/>
                    <a:pt x="2032" y="2903"/>
                    <a:pt x="2571" y="3069"/>
                  </a:cubicBezTo>
                  <a:cubicBezTo>
                    <a:pt x="3151" y="3276"/>
                    <a:pt x="4188" y="3525"/>
                    <a:pt x="4188" y="3525"/>
                  </a:cubicBezTo>
                  <a:lnTo>
                    <a:pt x="5349" y="3774"/>
                  </a:lnTo>
                  <a:lnTo>
                    <a:pt x="2778"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1"/>
            <p:cNvSpPr/>
            <p:nvPr/>
          </p:nvSpPr>
          <p:spPr>
            <a:xfrm>
              <a:off x="3840050" y="1906975"/>
              <a:ext cx="791950" cy="649925"/>
            </a:xfrm>
            <a:custGeom>
              <a:avLst/>
              <a:gdLst/>
              <a:ahLst/>
              <a:cxnLst/>
              <a:rect l="l" t="t" r="r" b="b"/>
              <a:pathLst>
                <a:path w="31678" h="25997" extrusionOk="0">
                  <a:moveTo>
                    <a:pt x="15632" y="0"/>
                  </a:moveTo>
                  <a:lnTo>
                    <a:pt x="0" y="788"/>
                  </a:lnTo>
                  <a:lnTo>
                    <a:pt x="24048" y="25997"/>
                  </a:lnTo>
                  <a:lnTo>
                    <a:pt x="31677" y="22680"/>
                  </a:lnTo>
                  <a:lnTo>
                    <a:pt x="15632" y="0"/>
                  </a:lnTo>
                  <a:close/>
                </a:path>
              </a:pathLst>
            </a:custGeom>
            <a:solidFill>
              <a:srgbClr val="B8B8B8"/>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1"/>
            <p:cNvSpPr/>
            <p:nvPr/>
          </p:nvSpPr>
          <p:spPr>
            <a:xfrm>
              <a:off x="3902250" y="1926650"/>
              <a:ext cx="622975" cy="445750"/>
            </a:xfrm>
            <a:custGeom>
              <a:avLst/>
              <a:gdLst/>
              <a:ahLst/>
              <a:cxnLst/>
              <a:rect l="l" t="t" r="r" b="b"/>
              <a:pathLst>
                <a:path w="24919" h="17830" extrusionOk="0">
                  <a:moveTo>
                    <a:pt x="12605" y="1"/>
                  </a:moveTo>
                  <a:lnTo>
                    <a:pt x="0" y="913"/>
                  </a:lnTo>
                  <a:lnTo>
                    <a:pt x="15466" y="17830"/>
                  </a:lnTo>
                  <a:lnTo>
                    <a:pt x="24919" y="16627"/>
                  </a:lnTo>
                  <a:lnTo>
                    <a:pt x="12605"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1"/>
            <p:cNvSpPr/>
            <p:nvPr/>
          </p:nvSpPr>
          <p:spPr>
            <a:xfrm>
              <a:off x="4030775" y="2110475"/>
              <a:ext cx="34225" cy="84675"/>
            </a:xfrm>
            <a:custGeom>
              <a:avLst/>
              <a:gdLst/>
              <a:ahLst/>
              <a:cxnLst/>
              <a:rect l="l" t="t" r="r" b="b"/>
              <a:pathLst>
                <a:path w="1369" h="3387" extrusionOk="0">
                  <a:moveTo>
                    <a:pt x="535" y="0"/>
                  </a:moveTo>
                  <a:cubicBezTo>
                    <a:pt x="443" y="0"/>
                    <a:pt x="370" y="80"/>
                    <a:pt x="332" y="194"/>
                  </a:cubicBezTo>
                  <a:cubicBezTo>
                    <a:pt x="208" y="484"/>
                    <a:pt x="0" y="1977"/>
                    <a:pt x="0" y="2143"/>
                  </a:cubicBezTo>
                  <a:cubicBezTo>
                    <a:pt x="42" y="2350"/>
                    <a:pt x="581" y="3138"/>
                    <a:pt x="581" y="3138"/>
                  </a:cubicBezTo>
                  <a:lnTo>
                    <a:pt x="747" y="3387"/>
                  </a:lnTo>
                  <a:lnTo>
                    <a:pt x="1369" y="2557"/>
                  </a:lnTo>
                  <a:cubicBezTo>
                    <a:pt x="1369" y="2557"/>
                    <a:pt x="1078" y="1728"/>
                    <a:pt x="1120" y="1645"/>
                  </a:cubicBezTo>
                  <a:cubicBezTo>
                    <a:pt x="1120" y="1521"/>
                    <a:pt x="1120" y="899"/>
                    <a:pt x="913" y="401"/>
                  </a:cubicBezTo>
                  <a:cubicBezTo>
                    <a:pt x="778" y="110"/>
                    <a:pt x="644" y="0"/>
                    <a:pt x="535"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1"/>
            <p:cNvSpPr/>
            <p:nvPr/>
          </p:nvSpPr>
          <p:spPr>
            <a:xfrm>
              <a:off x="4045275" y="2139825"/>
              <a:ext cx="80750" cy="88500"/>
            </a:xfrm>
            <a:custGeom>
              <a:avLst/>
              <a:gdLst/>
              <a:ahLst/>
              <a:cxnLst/>
              <a:rect l="l" t="t" r="r" b="b"/>
              <a:pathLst>
                <a:path w="3230" h="3540" extrusionOk="0">
                  <a:moveTo>
                    <a:pt x="2839" y="0"/>
                  </a:moveTo>
                  <a:cubicBezTo>
                    <a:pt x="2715" y="0"/>
                    <a:pt x="2581" y="26"/>
                    <a:pt x="2489" y="57"/>
                  </a:cubicBezTo>
                  <a:cubicBezTo>
                    <a:pt x="2240" y="181"/>
                    <a:pt x="747" y="264"/>
                    <a:pt x="706" y="347"/>
                  </a:cubicBezTo>
                  <a:cubicBezTo>
                    <a:pt x="706" y="430"/>
                    <a:pt x="1" y="1715"/>
                    <a:pt x="1" y="1964"/>
                  </a:cubicBezTo>
                  <a:cubicBezTo>
                    <a:pt x="1" y="2213"/>
                    <a:pt x="1162" y="3539"/>
                    <a:pt x="1162" y="3539"/>
                  </a:cubicBezTo>
                  <a:lnTo>
                    <a:pt x="1991" y="2627"/>
                  </a:lnTo>
                  <a:lnTo>
                    <a:pt x="1576" y="2005"/>
                  </a:lnTo>
                  <a:lnTo>
                    <a:pt x="1659" y="1591"/>
                  </a:lnTo>
                  <a:cubicBezTo>
                    <a:pt x="1659" y="1591"/>
                    <a:pt x="2074" y="1259"/>
                    <a:pt x="2406" y="1176"/>
                  </a:cubicBezTo>
                  <a:cubicBezTo>
                    <a:pt x="2737" y="1052"/>
                    <a:pt x="3028" y="720"/>
                    <a:pt x="3152" y="305"/>
                  </a:cubicBezTo>
                  <a:cubicBezTo>
                    <a:pt x="3230" y="71"/>
                    <a:pt x="3047" y="0"/>
                    <a:pt x="2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1"/>
            <p:cNvSpPr/>
            <p:nvPr/>
          </p:nvSpPr>
          <p:spPr>
            <a:xfrm>
              <a:off x="4045275" y="2138125"/>
              <a:ext cx="81925" cy="90200"/>
            </a:xfrm>
            <a:custGeom>
              <a:avLst/>
              <a:gdLst/>
              <a:ahLst/>
              <a:cxnLst/>
              <a:rect l="l" t="t" r="r" b="b"/>
              <a:pathLst>
                <a:path w="3277" h="3608" fill="none" extrusionOk="0">
                  <a:moveTo>
                    <a:pt x="1162" y="3607"/>
                  </a:moveTo>
                  <a:cubicBezTo>
                    <a:pt x="1162" y="3607"/>
                    <a:pt x="1" y="2281"/>
                    <a:pt x="1" y="2032"/>
                  </a:cubicBezTo>
                  <a:cubicBezTo>
                    <a:pt x="1" y="1783"/>
                    <a:pt x="706" y="498"/>
                    <a:pt x="706" y="415"/>
                  </a:cubicBezTo>
                  <a:cubicBezTo>
                    <a:pt x="747" y="332"/>
                    <a:pt x="2240" y="249"/>
                    <a:pt x="2489" y="125"/>
                  </a:cubicBezTo>
                  <a:cubicBezTo>
                    <a:pt x="2737" y="42"/>
                    <a:pt x="3276" y="0"/>
                    <a:pt x="3152" y="373"/>
                  </a:cubicBezTo>
                  <a:cubicBezTo>
                    <a:pt x="3028" y="788"/>
                    <a:pt x="2737" y="1120"/>
                    <a:pt x="2406" y="1244"/>
                  </a:cubicBezTo>
                  <a:cubicBezTo>
                    <a:pt x="2074" y="1327"/>
                    <a:pt x="1659" y="1659"/>
                    <a:pt x="1659" y="1659"/>
                  </a:cubicBezTo>
                  <a:lnTo>
                    <a:pt x="1576" y="2073"/>
                  </a:lnTo>
                  <a:lnTo>
                    <a:pt x="1991" y="2695"/>
                  </a:lnTo>
                </a:path>
              </a:pathLst>
            </a:custGeom>
            <a:noFill/>
            <a:ln w="1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1"/>
            <p:cNvSpPr/>
            <p:nvPr/>
          </p:nvSpPr>
          <p:spPr>
            <a:xfrm>
              <a:off x="4063950" y="2155150"/>
              <a:ext cx="89600" cy="99075"/>
            </a:xfrm>
            <a:custGeom>
              <a:avLst/>
              <a:gdLst/>
              <a:ahLst/>
              <a:cxnLst/>
              <a:rect l="l" t="t" r="r" b="b"/>
              <a:pathLst>
                <a:path w="3584" h="3963" extrusionOk="0">
                  <a:moveTo>
                    <a:pt x="3191" y="0"/>
                  </a:moveTo>
                  <a:cubicBezTo>
                    <a:pt x="3051" y="0"/>
                    <a:pt x="2892" y="33"/>
                    <a:pt x="2778" y="66"/>
                  </a:cubicBezTo>
                  <a:cubicBezTo>
                    <a:pt x="2529" y="190"/>
                    <a:pt x="829" y="273"/>
                    <a:pt x="788" y="397"/>
                  </a:cubicBezTo>
                  <a:cubicBezTo>
                    <a:pt x="747" y="480"/>
                    <a:pt x="0" y="1890"/>
                    <a:pt x="0" y="2180"/>
                  </a:cubicBezTo>
                  <a:cubicBezTo>
                    <a:pt x="0" y="2470"/>
                    <a:pt x="1286" y="3963"/>
                    <a:pt x="1286" y="3963"/>
                  </a:cubicBezTo>
                  <a:lnTo>
                    <a:pt x="2198" y="2926"/>
                  </a:lnTo>
                  <a:lnTo>
                    <a:pt x="1742" y="2263"/>
                  </a:lnTo>
                  <a:lnTo>
                    <a:pt x="1825" y="1766"/>
                  </a:lnTo>
                  <a:cubicBezTo>
                    <a:pt x="1825" y="1766"/>
                    <a:pt x="2322" y="1434"/>
                    <a:pt x="2695" y="1309"/>
                  </a:cubicBezTo>
                  <a:cubicBezTo>
                    <a:pt x="3068" y="1144"/>
                    <a:pt x="3359" y="770"/>
                    <a:pt x="3483" y="356"/>
                  </a:cubicBezTo>
                  <a:cubicBezTo>
                    <a:pt x="3584" y="79"/>
                    <a:pt x="3409" y="0"/>
                    <a:pt x="3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1"/>
            <p:cNvSpPr/>
            <p:nvPr/>
          </p:nvSpPr>
          <p:spPr>
            <a:xfrm>
              <a:off x="4063950" y="2152625"/>
              <a:ext cx="91225" cy="101600"/>
            </a:xfrm>
            <a:custGeom>
              <a:avLst/>
              <a:gdLst/>
              <a:ahLst/>
              <a:cxnLst/>
              <a:rect l="l" t="t" r="r" b="b"/>
              <a:pathLst>
                <a:path w="3649" h="4064" fill="none" extrusionOk="0">
                  <a:moveTo>
                    <a:pt x="1286" y="4064"/>
                  </a:moveTo>
                  <a:cubicBezTo>
                    <a:pt x="1286" y="4064"/>
                    <a:pt x="0" y="2571"/>
                    <a:pt x="0" y="2281"/>
                  </a:cubicBezTo>
                  <a:cubicBezTo>
                    <a:pt x="0" y="1991"/>
                    <a:pt x="747" y="581"/>
                    <a:pt x="788" y="498"/>
                  </a:cubicBezTo>
                  <a:cubicBezTo>
                    <a:pt x="829" y="374"/>
                    <a:pt x="2529" y="291"/>
                    <a:pt x="2778" y="167"/>
                  </a:cubicBezTo>
                  <a:cubicBezTo>
                    <a:pt x="3068" y="84"/>
                    <a:pt x="3649" y="1"/>
                    <a:pt x="3483" y="457"/>
                  </a:cubicBezTo>
                  <a:cubicBezTo>
                    <a:pt x="3359" y="871"/>
                    <a:pt x="3068" y="1245"/>
                    <a:pt x="2695" y="1410"/>
                  </a:cubicBezTo>
                  <a:cubicBezTo>
                    <a:pt x="2322" y="1535"/>
                    <a:pt x="1825" y="1867"/>
                    <a:pt x="1825" y="1867"/>
                  </a:cubicBezTo>
                  <a:lnTo>
                    <a:pt x="1742" y="2364"/>
                  </a:lnTo>
                  <a:lnTo>
                    <a:pt x="2198" y="302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1"/>
            <p:cNvSpPr/>
            <p:nvPr/>
          </p:nvSpPr>
          <p:spPr>
            <a:xfrm>
              <a:off x="4089850" y="2187800"/>
              <a:ext cx="109900" cy="98575"/>
            </a:xfrm>
            <a:custGeom>
              <a:avLst/>
              <a:gdLst/>
              <a:ahLst/>
              <a:cxnLst/>
              <a:rect l="l" t="t" r="r" b="b"/>
              <a:pathLst>
                <a:path w="4396" h="3943" extrusionOk="0">
                  <a:moveTo>
                    <a:pt x="4072" y="1"/>
                  </a:moveTo>
                  <a:cubicBezTo>
                    <a:pt x="3693" y="1"/>
                    <a:pt x="789" y="460"/>
                    <a:pt x="789" y="460"/>
                  </a:cubicBezTo>
                  <a:cubicBezTo>
                    <a:pt x="789" y="460"/>
                    <a:pt x="1" y="1994"/>
                    <a:pt x="1" y="2159"/>
                  </a:cubicBezTo>
                  <a:cubicBezTo>
                    <a:pt x="1" y="2325"/>
                    <a:pt x="1535" y="3942"/>
                    <a:pt x="1535" y="3942"/>
                  </a:cubicBezTo>
                  <a:lnTo>
                    <a:pt x="3028" y="3528"/>
                  </a:lnTo>
                  <a:lnTo>
                    <a:pt x="2074" y="2325"/>
                  </a:lnTo>
                  <a:cubicBezTo>
                    <a:pt x="2074" y="2325"/>
                    <a:pt x="2115" y="1455"/>
                    <a:pt x="2323" y="1372"/>
                  </a:cubicBezTo>
                  <a:cubicBezTo>
                    <a:pt x="2530" y="1330"/>
                    <a:pt x="3359" y="1164"/>
                    <a:pt x="3898" y="708"/>
                  </a:cubicBezTo>
                  <a:cubicBezTo>
                    <a:pt x="4396" y="211"/>
                    <a:pt x="4271" y="3"/>
                    <a:pt x="4106" y="3"/>
                  </a:cubicBezTo>
                  <a:cubicBezTo>
                    <a:pt x="4099" y="2"/>
                    <a:pt x="4087" y="1"/>
                    <a:pt x="4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1"/>
            <p:cNvSpPr/>
            <p:nvPr/>
          </p:nvSpPr>
          <p:spPr>
            <a:xfrm>
              <a:off x="4089850" y="2186825"/>
              <a:ext cx="109900" cy="99550"/>
            </a:xfrm>
            <a:custGeom>
              <a:avLst/>
              <a:gdLst/>
              <a:ahLst/>
              <a:cxnLst/>
              <a:rect l="l" t="t" r="r" b="b"/>
              <a:pathLst>
                <a:path w="4396" h="3982" fill="none" extrusionOk="0">
                  <a:moveTo>
                    <a:pt x="1535" y="3981"/>
                  </a:moveTo>
                  <a:cubicBezTo>
                    <a:pt x="1535" y="3981"/>
                    <a:pt x="1" y="2364"/>
                    <a:pt x="1" y="2198"/>
                  </a:cubicBezTo>
                  <a:cubicBezTo>
                    <a:pt x="1" y="2033"/>
                    <a:pt x="789" y="499"/>
                    <a:pt x="789" y="499"/>
                  </a:cubicBezTo>
                  <a:cubicBezTo>
                    <a:pt x="789" y="499"/>
                    <a:pt x="3940" y="1"/>
                    <a:pt x="4106" y="42"/>
                  </a:cubicBezTo>
                  <a:cubicBezTo>
                    <a:pt x="4271" y="42"/>
                    <a:pt x="4396" y="250"/>
                    <a:pt x="3898" y="747"/>
                  </a:cubicBezTo>
                  <a:cubicBezTo>
                    <a:pt x="3359" y="1203"/>
                    <a:pt x="2530" y="1369"/>
                    <a:pt x="2323" y="1411"/>
                  </a:cubicBezTo>
                  <a:cubicBezTo>
                    <a:pt x="2115" y="1494"/>
                    <a:pt x="2074" y="2364"/>
                    <a:pt x="2074" y="2364"/>
                  </a:cubicBezTo>
                  <a:lnTo>
                    <a:pt x="3028" y="356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1"/>
            <p:cNvSpPr/>
            <p:nvPr/>
          </p:nvSpPr>
          <p:spPr>
            <a:xfrm>
              <a:off x="3674200" y="2279100"/>
              <a:ext cx="300625" cy="269250"/>
            </a:xfrm>
            <a:custGeom>
              <a:avLst/>
              <a:gdLst/>
              <a:ahLst/>
              <a:cxnLst/>
              <a:rect l="l" t="t" r="r" b="b"/>
              <a:pathLst>
                <a:path w="12025" h="10770" extrusionOk="0">
                  <a:moveTo>
                    <a:pt x="6966" y="0"/>
                  </a:moveTo>
                  <a:cubicBezTo>
                    <a:pt x="6966" y="0"/>
                    <a:pt x="5432" y="539"/>
                    <a:pt x="4395" y="1244"/>
                  </a:cubicBezTo>
                  <a:cubicBezTo>
                    <a:pt x="3400" y="1907"/>
                    <a:pt x="1742" y="2778"/>
                    <a:pt x="1742" y="2778"/>
                  </a:cubicBezTo>
                  <a:lnTo>
                    <a:pt x="0" y="8666"/>
                  </a:lnTo>
                  <a:cubicBezTo>
                    <a:pt x="0" y="8666"/>
                    <a:pt x="2074" y="8707"/>
                    <a:pt x="3732" y="9951"/>
                  </a:cubicBezTo>
                  <a:cubicBezTo>
                    <a:pt x="4582" y="10552"/>
                    <a:pt x="5898" y="10770"/>
                    <a:pt x="7111" y="10770"/>
                  </a:cubicBezTo>
                  <a:cubicBezTo>
                    <a:pt x="8324" y="10770"/>
                    <a:pt x="9433" y="10552"/>
                    <a:pt x="9868" y="10283"/>
                  </a:cubicBezTo>
                  <a:cubicBezTo>
                    <a:pt x="10781" y="9702"/>
                    <a:pt x="12024" y="5349"/>
                    <a:pt x="10905" y="4354"/>
                  </a:cubicBezTo>
                  <a:cubicBezTo>
                    <a:pt x="9786" y="3359"/>
                    <a:pt x="6966" y="0"/>
                    <a:pt x="6966" y="0"/>
                  </a:cubicBezTo>
                  <a:close/>
                </a:path>
              </a:pathLst>
            </a:custGeom>
            <a:solidFill>
              <a:srgbClr val="CCCCCC"/>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1"/>
            <p:cNvSpPr/>
            <p:nvPr/>
          </p:nvSpPr>
          <p:spPr>
            <a:xfrm>
              <a:off x="3759200" y="2320550"/>
              <a:ext cx="369025" cy="263350"/>
            </a:xfrm>
            <a:custGeom>
              <a:avLst/>
              <a:gdLst/>
              <a:ahLst/>
              <a:cxnLst/>
              <a:rect l="l" t="t" r="r" b="b"/>
              <a:pathLst>
                <a:path w="14761" h="10534" extrusionOk="0">
                  <a:moveTo>
                    <a:pt x="5929" y="1"/>
                  </a:moveTo>
                  <a:cubicBezTo>
                    <a:pt x="5929" y="1"/>
                    <a:pt x="581" y="7713"/>
                    <a:pt x="332" y="8293"/>
                  </a:cubicBezTo>
                  <a:cubicBezTo>
                    <a:pt x="125" y="8832"/>
                    <a:pt x="0" y="10076"/>
                    <a:pt x="788" y="10283"/>
                  </a:cubicBezTo>
                  <a:cubicBezTo>
                    <a:pt x="895" y="10311"/>
                    <a:pt x="1022" y="10323"/>
                    <a:pt x="1161" y="10323"/>
                  </a:cubicBezTo>
                  <a:cubicBezTo>
                    <a:pt x="2057" y="10323"/>
                    <a:pt x="3483" y="9827"/>
                    <a:pt x="3483" y="9827"/>
                  </a:cubicBezTo>
                  <a:cubicBezTo>
                    <a:pt x="3483" y="9827"/>
                    <a:pt x="4864" y="10534"/>
                    <a:pt x="5958" y="10534"/>
                  </a:cubicBezTo>
                  <a:cubicBezTo>
                    <a:pt x="6107" y="10534"/>
                    <a:pt x="6251" y="10520"/>
                    <a:pt x="6386" y="10491"/>
                  </a:cubicBezTo>
                  <a:cubicBezTo>
                    <a:pt x="7505" y="10283"/>
                    <a:pt x="10822" y="7920"/>
                    <a:pt x="10822" y="7920"/>
                  </a:cubicBezTo>
                  <a:lnTo>
                    <a:pt x="14761" y="7837"/>
                  </a:lnTo>
                  <a:lnTo>
                    <a:pt x="14512" y="3027"/>
                  </a:lnTo>
                  <a:lnTo>
                    <a:pt x="11402" y="2032"/>
                  </a:lnTo>
                  <a:cubicBezTo>
                    <a:pt x="11402" y="2032"/>
                    <a:pt x="9039" y="457"/>
                    <a:pt x="8500" y="249"/>
                  </a:cubicBezTo>
                  <a:cubicBezTo>
                    <a:pt x="7920" y="1"/>
                    <a:pt x="5929" y="1"/>
                    <a:pt x="592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1"/>
            <p:cNvSpPr/>
            <p:nvPr/>
          </p:nvSpPr>
          <p:spPr>
            <a:xfrm>
              <a:off x="3823475" y="2267375"/>
              <a:ext cx="138400" cy="162475"/>
            </a:xfrm>
            <a:custGeom>
              <a:avLst/>
              <a:gdLst/>
              <a:ahLst/>
              <a:cxnLst/>
              <a:rect l="l" t="t" r="r" b="b"/>
              <a:pathLst>
                <a:path w="5536" h="6499" extrusionOk="0">
                  <a:moveTo>
                    <a:pt x="1875" y="1"/>
                  </a:moveTo>
                  <a:cubicBezTo>
                    <a:pt x="1212" y="1"/>
                    <a:pt x="446" y="418"/>
                    <a:pt x="0" y="1381"/>
                  </a:cubicBezTo>
                  <a:lnTo>
                    <a:pt x="456" y="2584"/>
                  </a:lnTo>
                  <a:cubicBezTo>
                    <a:pt x="456" y="2584"/>
                    <a:pt x="2902" y="6398"/>
                    <a:pt x="3815" y="6481"/>
                  </a:cubicBezTo>
                  <a:cubicBezTo>
                    <a:pt x="3896" y="6493"/>
                    <a:pt x="3978" y="6499"/>
                    <a:pt x="4058" y="6499"/>
                  </a:cubicBezTo>
                  <a:cubicBezTo>
                    <a:pt x="4842" y="6499"/>
                    <a:pt x="5535" y="5950"/>
                    <a:pt x="4934" y="4823"/>
                  </a:cubicBezTo>
                  <a:cubicBezTo>
                    <a:pt x="4229" y="3579"/>
                    <a:pt x="3483" y="1713"/>
                    <a:pt x="3027" y="676"/>
                  </a:cubicBezTo>
                  <a:cubicBezTo>
                    <a:pt x="2829" y="245"/>
                    <a:pt x="2382" y="1"/>
                    <a:pt x="187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1"/>
            <p:cNvSpPr/>
            <p:nvPr/>
          </p:nvSpPr>
          <p:spPr>
            <a:xfrm>
              <a:off x="3823475" y="2259400"/>
              <a:ext cx="139950" cy="173125"/>
            </a:xfrm>
            <a:custGeom>
              <a:avLst/>
              <a:gdLst/>
              <a:ahLst/>
              <a:cxnLst/>
              <a:rect l="l" t="t" r="r" b="b"/>
              <a:pathLst>
                <a:path w="5598" h="6925" fill="none" extrusionOk="0">
                  <a:moveTo>
                    <a:pt x="456" y="2903"/>
                  </a:moveTo>
                  <a:cubicBezTo>
                    <a:pt x="456" y="2903"/>
                    <a:pt x="2902" y="6717"/>
                    <a:pt x="3815" y="6800"/>
                  </a:cubicBezTo>
                  <a:cubicBezTo>
                    <a:pt x="4685" y="6924"/>
                    <a:pt x="5597" y="6385"/>
                    <a:pt x="4934" y="5142"/>
                  </a:cubicBezTo>
                  <a:cubicBezTo>
                    <a:pt x="4229" y="3898"/>
                    <a:pt x="3483" y="2032"/>
                    <a:pt x="3027" y="995"/>
                  </a:cubicBezTo>
                  <a:cubicBezTo>
                    <a:pt x="2571" y="0"/>
                    <a:pt x="788" y="0"/>
                    <a:pt x="0" y="170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1"/>
            <p:cNvSpPr/>
            <p:nvPr/>
          </p:nvSpPr>
          <p:spPr>
            <a:xfrm>
              <a:off x="3990350" y="2469200"/>
              <a:ext cx="56000" cy="79425"/>
            </a:xfrm>
            <a:custGeom>
              <a:avLst/>
              <a:gdLst/>
              <a:ahLst/>
              <a:cxnLst/>
              <a:rect l="l" t="t" r="r" b="b"/>
              <a:pathLst>
                <a:path w="2240" h="3177" extrusionOk="0">
                  <a:moveTo>
                    <a:pt x="996" y="1"/>
                  </a:moveTo>
                  <a:cubicBezTo>
                    <a:pt x="841" y="1"/>
                    <a:pt x="674" y="82"/>
                    <a:pt x="498" y="274"/>
                  </a:cubicBezTo>
                  <a:cubicBezTo>
                    <a:pt x="42" y="813"/>
                    <a:pt x="0" y="1601"/>
                    <a:pt x="374" y="2223"/>
                  </a:cubicBezTo>
                  <a:cubicBezTo>
                    <a:pt x="622" y="2679"/>
                    <a:pt x="954" y="3176"/>
                    <a:pt x="1078" y="3176"/>
                  </a:cubicBezTo>
                  <a:cubicBezTo>
                    <a:pt x="1286" y="3176"/>
                    <a:pt x="2239" y="2927"/>
                    <a:pt x="2156" y="2015"/>
                  </a:cubicBezTo>
                  <a:cubicBezTo>
                    <a:pt x="2090" y="1413"/>
                    <a:pt x="1645" y="1"/>
                    <a:pt x="996"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1"/>
            <p:cNvSpPr/>
            <p:nvPr/>
          </p:nvSpPr>
          <p:spPr>
            <a:xfrm>
              <a:off x="3958225" y="2505000"/>
              <a:ext cx="54950" cy="78850"/>
            </a:xfrm>
            <a:custGeom>
              <a:avLst/>
              <a:gdLst/>
              <a:ahLst/>
              <a:cxnLst/>
              <a:rect l="l" t="t" r="r" b="b"/>
              <a:pathLst>
                <a:path w="2198" h="3154" extrusionOk="0">
                  <a:moveTo>
                    <a:pt x="994" y="0"/>
                  </a:moveTo>
                  <a:cubicBezTo>
                    <a:pt x="838" y="0"/>
                    <a:pt x="671" y="87"/>
                    <a:pt x="498" y="293"/>
                  </a:cubicBezTo>
                  <a:lnTo>
                    <a:pt x="498" y="252"/>
                  </a:lnTo>
                  <a:cubicBezTo>
                    <a:pt x="0" y="791"/>
                    <a:pt x="0" y="1620"/>
                    <a:pt x="332" y="2242"/>
                  </a:cubicBezTo>
                  <a:cubicBezTo>
                    <a:pt x="622" y="2698"/>
                    <a:pt x="912" y="3154"/>
                    <a:pt x="1037" y="3154"/>
                  </a:cubicBezTo>
                  <a:cubicBezTo>
                    <a:pt x="1244" y="3154"/>
                    <a:pt x="2198" y="2947"/>
                    <a:pt x="2115" y="1993"/>
                  </a:cubicBezTo>
                  <a:cubicBezTo>
                    <a:pt x="2081" y="1395"/>
                    <a:pt x="1623" y="0"/>
                    <a:pt x="994"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1"/>
            <p:cNvSpPr/>
            <p:nvPr/>
          </p:nvSpPr>
          <p:spPr>
            <a:xfrm>
              <a:off x="3922975" y="2541775"/>
              <a:ext cx="44600" cy="63850"/>
            </a:xfrm>
            <a:custGeom>
              <a:avLst/>
              <a:gdLst/>
              <a:ahLst/>
              <a:cxnLst/>
              <a:rect l="l" t="t" r="r" b="b"/>
              <a:pathLst>
                <a:path w="1784" h="2554" extrusionOk="0">
                  <a:moveTo>
                    <a:pt x="788" y="0"/>
                  </a:moveTo>
                  <a:cubicBezTo>
                    <a:pt x="659" y="0"/>
                    <a:pt x="520" y="69"/>
                    <a:pt x="374" y="232"/>
                  </a:cubicBezTo>
                  <a:cubicBezTo>
                    <a:pt x="0" y="646"/>
                    <a:pt x="0" y="1310"/>
                    <a:pt x="291" y="1807"/>
                  </a:cubicBezTo>
                  <a:cubicBezTo>
                    <a:pt x="498" y="2181"/>
                    <a:pt x="747" y="2554"/>
                    <a:pt x="830" y="2554"/>
                  </a:cubicBezTo>
                  <a:cubicBezTo>
                    <a:pt x="995" y="2554"/>
                    <a:pt x="1783" y="2388"/>
                    <a:pt x="1700" y="1642"/>
                  </a:cubicBezTo>
                  <a:cubicBezTo>
                    <a:pt x="1667" y="1142"/>
                    <a:pt x="1313" y="0"/>
                    <a:pt x="788"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1"/>
            <p:cNvSpPr/>
            <p:nvPr/>
          </p:nvSpPr>
          <p:spPr>
            <a:xfrm>
              <a:off x="3891875" y="2558750"/>
              <a:ext cx="34225" cy="48950"/>
            </a:xfrm>
            <a:custGeom>
              <a:avLst/>
              <a:gdLst/>
              <a:ahLst/>
              <a:cxnLst/>
              <a:rect l="l" t="t" r="r" b="b"/>
              <a:pathLst>
                <a:path w="1369" h="1958" extrusionOk="0">
                  <a:moveTo>
                    <a:pt x="598" y="0"/>
                  </a:moveTo>
                  <a:cubicBezTo>
                    <a:pt x="500" y="0"/>
                    <a:pt x="397" y="52"/>
                    <a:pt x="291" y="175"/>
                  </a:cubicBezTo>
                  <a:cubicBezTo>
                    <a:pt x="1" y="506"/>
                    <a:pt x="1" y="1004"/>
                    <a:pt x="208" y="1377"/>
                  </a:cubicBezTo>
                  <a:cubicBezTo>
                    <a:pt x="374" y="1667"/>
                    <a:pt x="581" y="1958"/>
                    <a:pt x="664" y="1958"/>
                  </a:cubicBezTo>
                  <a:cubicBezTo>
                    <a:pt x="788" y="1958"/>
                    <a:pt x="1369" y="1792"/>
                    <a:pt x="1327" y="1253"/>
                  </a:cubicBezTo>
                  <a:cubicBezTo>
                    <a:pt x="1294" y="853"/>
                    <a:pt x="994" y="0"/>
                    <a:pt x="598"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1"/>
            <p:cNvSpPr/>
            <p:nvPr/>
          </p:nvSpPr>
          <p:spPr>
            <a:xfrm>
              <a:off x="3627550" y="2314325"/>
              <a:ext cx="102650" cy="208375"/>
            </a:xfrm>
            <a:custGeom>
              <a:avLst/>
              <a:gdLst/>
              <a:ahLst/>
              <a:cxnLst/>
              <a:rect l="l" t="t" r="r" b="b"/>
              <a:pathLst>
                <a:path w="4106" h="8335" extrusionOk="0">
                  <a:moveTo>
                    <a:pt x="1659" y="1"/>
                  </a:moveTo>
                  <a:lnTo>
                    <a:pt x="1" y="8210"/>
                  </a:lnTo>
                  <a:lnTo>
                    <a:pt x="2696" y="8335"/>
                  </a:lnTo>
                  <a:lnTo>
                    <a:pt x="4105" y="706"/>
                  </a:lnTo>
                  <a:lnTo>
                    <a:pt x="1659"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1"/>
            <p:cNvSpPr/>
            <p:nvPr/>
          </p:nvSpPr>
          <p:spPr>
            <a:xfrm>
              <a:off x="3352875" y="2156775"/>
              <a:ext cx="330675" cy="393525"/>
            </a:xfrm>
            <a:custGeom>
              <a:avLst/>
              <a:gdLst/>
              <a:ahLst/>
              <a:cxnLst/>
              <a:rect l="l" t="t" r="r" b="b"/>
              <a:pathLst>
                <a:path w="13227" h="15741" extrusionOk="0">
                  <a:moveTo>
                    <a:pt x="1078" y="1"/>
                  </a:moveTo>
                  <a:cubicBezTo>
                    <a:pt x="1078" y="1"/>
                    <a:pt x="0" y="13559"/>
                    <a:pt x="456" y="13683"/>
                  </a:cubicBezTo>
                  <a:cubicBezTo>
                    <a:pt x="888" y="13791"/>
                    <a:pt x="8123" y="15740"/>
                    <a:pt x="10492" y="15740"/>
                  </a:cubicBezTo>
                  <a:cubicBezTo>
                    <a:pt x="10853" y="15740"/>
                    <a:pt x="11102" y="15695"/>
                    <a:pt x="11195" y="15590"/>
                  </a:cubicBezTo>
                  <a:cubicBezTo>
                    <a:pt x="11941" y="14761"/>
                    <a:pt x="13227" y="5225"/>
                    <a:pt x="13227" y="5225"/>
                  </a:cubicBezTo>
                  <a:cubicBezTo>
                    <a:pt x="12149" y="4769"/>
                    <a:pt x="1078" y="1"/>
                    <a:pt x="1078" y="1"/>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1"/>
            <p:cNvSpPr/>
            <p:nvPr/>
          </p:nvSpPr>
          <p:spPr>
            <a:xfrm>
              <a:off x="4382175" y="621775"/>
              <a:ext cx="562875" cy="820850"/>
            </a:xfrm>
            <a:custGeom>
              <a:avLst/>
              <a:gdLst/>
              <a:ahLst/>
              <a:cxnLst/>
              <a:rect l="l" t="t" r="r" b="b"/>
              <a:pathLst>
                <a:path w="22515" h="32834" extrusionOk="0">
                  <a:moveTo>
                    <a:pt x="8679" y="1"/>
                  </a:moveTo>
                  <a:cubicBezTo>
                    <a:pt x="7201" y="1"/>
                    <a:pt x="5763" y="514"/>
                    <a:pt x="4478" y="1654"/>
                  </a:cubicBezTo>
                  <a:cubicBezTo>
                    <a:pt x="4478" y="1654"/>
                    <a:pt x="2737" y="5675"/>
                    <a:pt x="2737" y="7292"/>
                  </a:cubicBezTo>
                  <a:cubicBezTo>
                    <a:pt x="2737" y="8868"/>
                    <a:pt x="2861" y="11231"/>
                    <a:pt x="2446" y="12517"/>
                  </a:cubicBezTo>
                  <a:cubicBezTo>
                    <a:pt x="2032" y="13760"/>
                    <a:pt x="0" y="14424"/>
                    <a:pt x="498" y="15502"/>
                  </a:cubicBezTo>
                  <a:cubicBezTo>
                    <a:pt x="995" y="16538"/>
                    <a:pt x="2363" y="17160"/>
                    <a:pt x="2363" y="17160"/>
                  </a:cubicBezTo>
                  <a:cubicBezTo>
                    <a:pt x="2363" y="17160"/>
                    <a:pt x="3359" y="22136"/>
                    <a:pt x="3898" y="23670"/>
                  </a:cubicBezTo>
                  <a:cubicBezTo>
                    <a:pt x="4389" y="24970"/>
                    <a:pt x="5090" y="25317"/>
                    <a:pt x="5797" y="25317"/>
                  </a:cubicBezTo>
                  <a:cubicBezTo>
                    <a:pt x="5924" y="25317"/>
                    <a:pt x="6051" y="25306"/>
                    <a:pt x="6178" y="25287"/>
                  </a:cubicBezTo>
                  <a:cubicBezTo>
                    <a:pt x="7049" y="25121"/>
                    <a:pt x="9163" y="24582"/>
                    <a:pt x="9163" y="24582"/>
                  </a:cubicBezTo>
                  <a:lnTo>
                    <a:pt x="10780" y="32833"/>
                  </a:lnTo>
                  <a:lnTo>
                    <a:pt x="21270" y="27028"/>
                  </a:lnTo>
                  <a:lnTo>
                    <a:pt x="19529" y="21597"/>
                  </a:lnTo>
                  <a:cubicBezTo>
                    <a:pt x="19529" y="21597"/>
                    <a:pt x="22514" y="16373"/>
                    <a:pt x="19321" y="9075"/>
                  </a:cubicBezTo>
                  <a:cubicBezTo>
                    <a:pt x="16989" y="3774"/>
                    <a:pt x="12687" y="1"/>
                    <a:pt x="867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1"/>
            <p:cNvSpPr/>
            <p:nvPr/>
          </p:nvSpPr>
          <p:spPr>
            <a:xfrm>
              <a:off x="4476500" y="836200"/>
              <a:ext cx="41475" cy="26975"/>
            </a:xfrm>
            <a:custGeom>
              <a:avLst/>
              <a:gdLst/>
              <a:ahLst/>
              <a:cxnLst/>
              <a:rect l="l" t="t" r="r" b="b"/>
              <a:pathLst>
                <a:path w="1659" h="1079" fill="none" extrusionOk="0">
                  <a:moveTo>
                    <a:pt x="0" y="1079"/>
                  </a:moveTo>
                  <a:cubicBezTo>
                    <a:pt x="0" y="1079"/>
                    <a:pt x="581" y="1"/>
                    <a:pt x="1659" y="540"/>
                  </a:cubicBezTo>
                </a:path>
              </a:pathLst>
            </a:custGeom>
            <a:noFill/>
            <a:ln w="1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1"/>
            <p:cNvSpPr/>
            <p:nvPr/>
          </p:nvSpPr>
          <p:spPr>
            <a:xfrm>
              <a:off x="4492050" y="892175"/>
              <a:ext cx="23850" cy="52900"/>
            </a:xfrm>
            <a:custGeom>
              <a:avLst/>
              <a:gdLst/>
              <a:ahLst/>
              <a:cxnLst/>
              <a:rect l="l" t="t" r="r" b="b"/>
              <a:pathLst>
                <a:path w="954" h="2116" extrusionOk="0">
                  <a:moveTo>
                    <a:pt x="498" y="1"/>
                  </a:moveTo>
                  <a:cubicBezTo>
                    <a:pt x="207" y="1"/>
                    <a:pt x="0" y="498"/>
                    <a:pt x="0" y="1079"/>
                  </a:cubicBezTo>
                  <a:cubicBezTo>
                    <a:pt x="0" y="1618"/>
                    <a:pt x="207" y="2115"/>
                    <a:pt x="498" y="2115"/>
                  </a:cubicBezTo>
                  <a:cubicBezTo>
                    <a:pt x="746" y="2115"/>
                    <a:pt x="954" y="1618"/>
                    <a:pt x="954" y="1079"/>
                  </a:cubicBezTo>
                  <a:cubicBezTo>
                    <a:pt x="954" y="498"/>
                    <a:pt x="746"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1"/>
            <p:cNvSpPr/>
            <p:nvPr/>
          </p:nvSpPr>
          <p:spPr>
            <a:xfrm>
              <a:off x="4484775" y="1035225"/>
              <a:ext cx="99550" cy="43550"/>
            </a:xfrm>
            <a:custGeom>
              <a:avLst/>
              <a:gdLst/>
              <a:ahLst/>
              <a:cxnLst/>
              <a:rect l="l" t="t" r="r" b="b"/>
              <a:pathLst>
                <a:path w="3982" h="1742" fill="none" extrusionOk="0">
                  <a:moveTo>
                    <a:pt x="1" y="1742"/>
                  </a:moveTo>
                  <a:cubicBezTo>
                    <a:pt x="1" y="1742"/>
                    <a:pt x="2737" y="1659"/>
                    <a:pt x="398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1"/>
            <p:cNvSpPr/>
            <p:nvPr/>
          </p:nvSpPr>
          <p:spPr>
            <a:xfrm>
              <a:off x="4588450" y="1242525"/>
              <a:ext cx="374200" cy="301675"/>
            </a:xfrm>
            <a:custGeom>
              <a:avLst/>
              <a:gdLst/>
              <a:ahLst/>
              <a:cxnLst/>
              <a:rect l="l" t="t" r="r" b="b"/>
              <a:pathLst>
                <a:path w="14968" h="12067" extrusionOk="0">
                  <a:moveTo>
                    <a:pt x="13185" y="1"/>
                  </a:moveTo>
                  <a:cubicBezTo>
                    <a:pt x="13185" y="1"/>
                    <a:pt x="1244" y="7298"/>
                    <a:pt x="788" y="7837"/>
                  </a:cubicBezTo>
                  <a:cubicBezTo>
                    <a:pt x="332" y="8376"/>
                    <a:pt x="0" y="12066"/>
                    <a:pt x="0" y="12066"/>
                  </a:cubicBezTo>
                  <a:lnTo>
                    <a:pt x="14968" y="2240"/>
                  </a:lnTo>
                  <a:lnTo>
                    <a:pt x="13185"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1"/>
            <p:cNvSpPr/>
            <p:nvPr/>
          </p:nvSpPr>
          <p:spPr>
            <a:xfrm>
              <a:off x="4437100" y="3720950"/>
              <a:ext cx="526600" cy="1701000"/>
            </a:xfrm>
            <a:custGeom>
              <a:avLst/>
              <a:gdLst/>
              <a:ahLst/>
              <a:cxnLst/>
              <a:rect l="l" t="t" r="r" b="b"/>
              <a:pathLst>
                <a:path w="21064" h="68040" extrusionOk="0">
                  <a:moveTo>
                    <a:pt x="954" y="0"/>
                  </a:moveTo>
                  <a:cubicBezTo>
                    <a:pt x="954" y="0"/>
                    <a:pt x="1" y="7090"/>
                    <a:pt x="374" y="9039"/>
                  </a:cubicBezTo>
                  <a:cubicBezTo>
                    <a:pt x="705" y="10946"/>
                    <a:pt x="12522" y="46852"/>
                    <a:pt x="12647" y="48096"/>
                  </a:cubicBezTo>
                  <a:cubicBezTo>
                    <a:pt x="12771" y="49299"/>
                    <a:pt x="13849" y="54896"/>
                    <a:pt x="13849" y="54896"/>
                  </a:cubicBezTo>
                  <a:cubicBezTo>
                    <a:pt x="13849" y="54896"/>
                    <a:pt x="11444" y="59167"/>
                    <a:pt x="10947" y="60867"/>
                  </a:cubicBezTo>
                  <a:cubicBezTo>
                    <a:pt x="10449" y="62566"/>
                    <a:pt x="8252" y="64391"/>
                    <a:pt x="7422" y="65013"/>
                  </a:cubicBezTo>
                  <a:cubicBezTo>
                    <a:pt x="6552" y="65635"/>
                    <a:pt x="3774" y="66713"/>
                    <a:pt x="3400" y="67210"/>
                  </a:cubicBezTo>
                  <a:cubicBezTo>
                    <a:pt x="3027" y="67708"/>
                    <a:pt x="4271" y="67583"/>
                    <a:pt x="5059" y="67749"/>
                  </a:cubicBezTo>
                  <a:cubicBezTo>
                    <a:pt x="5374" y="67816"/>
                    <a:pt x="6028" y="67836"/>
                    <a:pt x="6698" y="67836"/>
                  </a:cubicBezTo>
                  <a:cubicBezTo>
                    <a:pt x="7704" y="67836"/>
                    <a:pt x="8749" y="67791"/>
                    <a:pt x="8749" y="67791"/>
                  </a:cubicBezTo>
                  <a:cubicBezTo>
                    <a:pt x="8749" y="67791"/>
                    <a:pt x="9293" y="67811"/>
                    <a:pt x="10010" y="67811"/>
                  </a:cubicBezTo>
                  <a:cubicBezTo>
                    <a:pt x="11084" y="67811"/>
                    <a:pt x="12547" y="67766"/>
                    <a:pt x="13144" y="67542"/>
                  </a:cubicBezTo>
                  <a:cubicBezTo>
                    <a:pt x="14098" y="67210"/>
                    <a:pt x="15466" y="63562"/>
                    <a:pt x="16046" y="62815"/>
                  </a:cubicBezTo>
                  <a:cubicBezTo>
                    <a:pt x="16668" y="62069"/>
                    <a:pt x="17663" y="61820"/>
                    <a:pt x="17663" y="61820"/>
                  </a:cubicBezTo>
                  <a:lnTo>
                    <a:pt x="17663" y="61820"/>
                  </a:lnTo>
                  <a:lnTo>
                    <a:pt x="16544" y="68040"/>
                  </a:lnTo>
                  <a:lnTo>
                    <a:pt x="18244" y="68040"/>
                  </a:lnTo>
                  <a:cubicBezTo>
                    <a:pt x="18244" y="68040"/>
                    <a:pt x="19488" y="63064"/>
                    <a:pt x="19944" y="61364"/>
                  </a:cubicBezTo>
                  <a:cubicBezTo>
                    <a:pt x="20441" y="59664"/>
                    <a:pt x="21063" y="58669"/>
                    <a:pt x="20317" y="56969"/>
                  </a:cubicBezTo>
                  <a:cubicBezTo>
                    <a:pt x="19571" y="55269"/>
                    <a:pt x="18120" y="53196"/>
                    <a:pt x="18120" y="53196"/>
                  </a:cubicBezTo>
                  <a:cubicBezTo>
                    <a:pt x="18120" y="53196"/>
                    <a:pt x="17663" y="39555"/>
                    <a:pt x="17788" y="38933"/>
                  </a:cubicBezTo>
                  <a:cubicBezTo>
                    <a:pt x="17871" y="38353"/>
                    <a:pt x="16917" y="26411"/>
                    <a:pt x="16544" y="23260"/>
                  </a:cubicBezTo>
                  <a:cubicBezTo>
                    <a:pt x="16171" y="20068"/>
                    <a:pt x="13517" y="11692"/>
                    <a:pt x="13393" y="10946"/>
                  </a:cubicBezTo>
                  <a:cubicBezTo>
                    <a:pt x="13268" y="10241"/>
                    <a:pt x="14098" y="1949"/>
                    <a:pt x="14098" y="1949"/>
                  </a:cubicBezTo>
                  <a:lnTo>
                    <a:pt x="954"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1"/>
            <p:cNvSpPr/>
            <p:nvPr/>
          </p:nvSpPr>
          <p:spPr>
            <a:xfrm>
              <a:off x="4545950" y="3746850"/>
              <a:ext cx="577375" cy="1685450"/>
            </a:xfrm>
            <a:custGeom>
              <a:avLst/>
              <a:gdLst/>
              <a:ahLst/>
              <a:cxnLst/>
              <a:rect l="l" t="t" r="r" b="b"/>
              <a:pathLst>
                <a:path w="23095" h="67418" extrusionOk="0">
                  <a:moveTo>
                    <a:pt x="20690" y="1"/>
                  </a:moveTo>
                  <a:cubicBezTo>
                    <a:pt x="20689" y="1"/>
                    <a:pt x="14335" y="1418"/>
                    <a:pt x="9603" y="1418"/>
                  </a:cubicBezTo>
                  <a:cubicBezTo>
                    <a:pt x="7962" y="1418"/>
                    <a:pt x="6516" y="1247"/>
                    <a:pt x="5597" y="788"/>
                  </a:cubicBezTo>
                  <a:lnTo>
                    <a:pt x="5597" y="788"/>
                  </a:lnTo>
                  <a:cubicBezTo>
                    <a:pt x="5598" y="789"/>
                    <a:pt x="6966" y="11030"/>
                    <a:pt x="7754" y="15342"/>
                  </a:cubicBezTo>
                  <a:cubicBezTo>
                    <a:pt x="8541" y="19654"/>
                    <a:pt x="11734" y="48138"/>
                    <a:pt x="11527" y="50750"/>
                  </a:cubicBezTo>
                  <a:cubicBezTo>
                    <a:pt x="11319" y="53321"/>
                    <a:pt x="11070" y="54399"/>
                    <a:pt x="11070" y="54399"/>
                  </a:cubicBezTo>
                  <a:cubicBezTo>
                    <a:pt x="11070" y="54399"/>
                    <a:pt x="7588" y="61655"/>
                    <a:pt x="6800" y="62484"/>
                  </a:cubicBezTo>
                  <a:cubicBezTo>
                    <a:pt x="6012" y="63355"/>
                    <a:pt x="4644" y="65138"/>
                    <a:pt x="3856" y="65262"/>
                  </a:cubicBezTo>
                  <a:cubicBezTo>
                    <a:pt x="3027" y="65428"/>
                    <a:pt x="0" y="65925"/>
                    <a:pt x="705" y="66713"/>
                  </a:cubicBezTo>
                  <a:cubicBezTo>
                    <a:pt x="1097" y="67203"/>
                    <a:pt x="3860" y="67418"/>
                    <a:pt x="6390" y="67418"/>
                  </a:cubicBezTo>
                  <a:cubicBezTo>
                    <a:pt x="8144" y="67418"/>
                    <a:pt x="9786" y="67315"/>
                    <a:pt x="10449" y="67128"/>
                  </a:cubicBezTo>
                  <a:cubicBezTo>
                    <a:pt x="12066" y="66713"/>
                    <a:pt x="14139" y="63272"/>
                    <a:pt x="14802" y="62816"/>
                  </a:cubicBezTo>
                  <a:lnTo>
                    <a:pt x="15465" y="62401"/>
                  </a:lnTo>
                  <a:lnTo>
                    <a:pt x="16004" y="67004"/>
                  </a:lnTo>
                  <a:lnTo>
                    <a:pt x="17746" y="66962"/>
                  </a:lnTo>
                  <a:cubicBezTo>
                    <a:pt x="17746" y="66962"/>
                    <a:pt x="19114" y="62733"/>
                    <a:pt x="19073" y="59996"/>
                  </a:cubicBezTo>
                  <a:cubicBezTo>
                    <a:pt x="18990" y="57301"/>
                    <a:pt x="17290" y="54358"/>
                    <a:pt x="17290" y="54358"/>
                  </a:cubicBezTo>
                  <a:cubicBezTo>
                    <a:pt x="17290" y="54358"/>
                    <a:pt x="19073" y="45111"/>
                    <a:pt x="20151" y="38851"/>
                  </a:cubicBezTo>
                  <a:cubicBezTo>
                    <a:pt x="21187" y="32590"/>
                    <a:pt x="23095" y="27946"/>
                    <a:pt x="21768" y="23095"/>
                  </a:cubicBezTo>
                  <a:cubicBezTo>
                    <a:pt x="20399" y="18285"/>
                    <a:pt x="19902" y="14886"/>
                    <a:pt x="19902" y="14512"/>
                  </a:cubicBezTo>
                  <a:cubicBezTo>
                    <a:pt x="19902" y="14098"/>
                    <a:pt x="20690" y="1"/>
                    <a:pt x="20690"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1"/>
            <p:cNvSpPr/>
            <p:nvPr/>
          </p:nvSpPr>
          <p:spPr>
            <a:xfrm>
              <a:off x="4545950" y="5149300"/>
              <a:ext cx="478900" cy="282700"/>
            </a:xfrm>
            <a:custGeom>
              <a:avLst/>
              <a:gdLst/>
              <a:ahLst/>
              <a:cxnLst/>
              <a:rect l="l" t="t" r="r" b="b"/>
              <a:pathLst>
                <a:path w="19156" h="11308" extrusionOk="0">
                  <a:moveTo>
                    <a:pt x="18119" y="1"/>
                  </a:moveTo>
                  <a:cubicBezTo>
                    <a:pt x="17953" y="84"/>
                    <a:pt x="17787" y="125"/>
                    <a:pt x="17580" y="208"/>
                  </a:cubicBezTo>
                  <a:cubicBezTo>
                    <a:pt x="15465" y="1038"/>
                    <a:pt x="12273" y="5142"/>
                    <a:pt x="9661" y="7340"/>
                  </a:cubicBezTo>
                  <a:cubicBezTo>
                    <a:pt x="7863" y="8852"/>
                    <a:pt x="6006" y="9088"/>
                    <a:pt x="5023" y="9088"/>
                  </a:cubicBezTo>
                  <a:cubicBezTo>
                    <a:pt x="4578" y="9088"/>
                    <a:pt x="4312" y="9040"/>
                    <a:pt x="4312" y="9040"/>
                  </a:cubicBezTo>
                  <a:lnTo>
                    <a:pt x="4229" y="8998"/>
                  </a:lnTo>
                  <a:cubicBezTo>
                    <a:pt x="4105" y="9081"/>
                    <a:pt x="3980" y="9164"/>
                    <a:pt x="3856" y="9164"/>
                  </a:cubicBezTo>
                  <a:cubicBezTo>
                    <a:pt x="3027" y="9330"/>
                    <a:pt x="0" y="9827"/>
                    <a:pt x="705" y="10615"/>
                  </a:cubicBezTo>
                  <a:cubicBezTo>
                    <a:pt x="1129" y="11089"/>
                    <a:pt x="3982" y="11308"/>
                    <a:pt x="6541" y="11308"/>
                  </a:cubicBezTo>
                  <a:cubicBezTo>
                    <a:pt x="8237" y="11308"/>
                    <a:pt x="9804" y="11212"/>
                    <a:pt x="10449" y="11030"/>
                  </a:cubicBezTo>
                  <a:cubicBezTo>
                    <a:pt x="12066" y="10574"/>
                    <a:pt x="14139" y="7174"/>
                    <a:pt x="14802" y="6718"/>
                  </a:cubicBezTo>
                  <a:lnTo>
                    <a:pt x="15465" y="6303"/>
                  </a:lnTo>
                  <a:lnTo>
                    <a:pt x="16004" y="10906"/>
                  </a:lnTo>
                  <a:lnTo>
                    <a:pt x="17746" y="10864"/>
                  </a:lnTo>
                  <a:cubicBezTo>
                    <a:pt x="17746" y="10864"/>
                    <a:pt x="19156" y="6635"/>
                    <a:pt x="19073" y="3898"/>
                  </a:cubicBezTo>
                  <a:cubicBezTo>
                    <a:pt x="19031" y="2530"/>
                    <a:pt x="18575" y="1079"/>
                    <a:pt x="18119" y="1"/>
                  </a:cubicBezTo>
                  <a:close/>
                </a:path>
              </a:pathLst>
            </a:custGeom>
            <a:solidFill>
              <a:schemeClr val="lt1"/>
            </a:solidFill>
            <a:ln w="1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1"/>
            <p:cNvSpPr/>
            <p:nvPr/>
          </p:nvSpPr>
          <p:spPr>
            <a:xfrm>
              <a:off x="4350025" y="2694750"/>
              <a:ext cx="856225" cy="1226325"/>
            </a:xfrm>
            <a:custGeom>
              <a:avLst/>
              <a:gdLst/>
              <a:ahLst/>
              <a:cxnLst/>
              <a:rect l="l" t="t" r="r" b="b"/>
              <a:pathLst>
                <a:path w="34249" h="49053" extrusionOk="0">
                  <a:moveTo>
                    <a:pt x="1908" y="1742"/>
                  </a:moveTo>
                  <a:lnTo>
                    <a:pt x="1908" y="1783"/>
                  </a:lnTo>
                  <a:cubicBezTo>
                    <a:pt x="1909" y="1784"/>
                    <a:pt x="1911" y="1784"/>
                    <a:pt x="1912" y="1785"/>
                  </a:cubicBezTo>
                  <a:lnTo>
                    <a:pt x="1912" y="1785"/>
                  </a:lnTo>
                  <a:lnTo>
                    <a:pt x="1908" y="1742"/>
                  </a:lnTo>
                  <a:close/>
                  <a:moveTo>
                    <a:pt x="30185" y="0"/>
                  </a:moveTo>
                  <a:cubicBezTo>
                    <a:pt x="30185" y="0"/>
                    <a:pt x="19346" y="2818"/>
                    <a:pt x="9987" y="2818"/>
                  </a:cubicBezTo>
                  <a:cubicBezTo>
                    <a:pt x="7014" y="2818"/>
                    <a:pt x="4191" y="2534"/>
                    <a:pt x="1912" y="1785"/>
                  </a:cubicBezTo>
                  <a:lnTo>
                    <a:pt x="1912" y="1785"/>
                  </a:lnTo>
                  <a:lnTo>
                    <a:pt x="2986" y="12729"/>
                  </a:lnTo>
                  <a:lnTo>
                    <a:pt x="1" y="44945"/>
                  </a:lnTo>
                  <a:cubicBezTo>
                    <a:pt x="1" y="44945"/>
                    <a:pt x="9658" y="49053"/>
                    <a:pt x="18277" y="49053"/>
                  </a:cubicBezTo>
                  <a:cubicBezTo>
                    <a:pt x="18782" y="49053"/>
                    <a:pt x="19283" y="49039"/>
                    <a:pt x="19778" y="49009"/>
                  </a:cubicBezTo>
                  <a:cubicBezTo>
                    <a:pt x="28693" y="48470"/>
                    <a:pt x="33585" y="45899"/>
                    <a:pt x="33585" y="45899"/>
                  </a:cubicBezTo>
                  <a:cubicBezTo>
                    <a:pt x="33585" y="45899"/>
                    <a:pt x="32341" y="22183"/>
                    <a:pt x="32507" y="20856"/>
                  </a:cubicBezTo>
                  <a:cubicBezTo>
                    <a:pt x="32631" y="19488"/>
                    <a:pt x="34248" y="14222"/>
                    <a:pt x="32880" y="8251"/>
                  </a:cubicBezTo>
                  <a:cubicBezTo>
                    <a:pt x="31553" y="2322"/>
                    <a:pt x="30185" y="0"/>
                    <a:pt x="30185" y="0"/>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1"/>
            <p:cNvSpPr/>
            <p:nvPr/>
          </p:nvSpPr>
          <p:spPr>
            <a:xfrm>
              <a:off x="4373875" y="1267400"/>
              <a:ext cx="781575" cy="1576200"/>
            </a:xfrm>
            <a:custGeom>
              <a:avLst/>
              <a:gdLst/>
              <a:ahLst/>
              <a:cxnLst/>
              <a:rect l="l" t="t" r="r" b="b"/>
              <a:pathLst>
                <a:path w="31263" h="63048" extrusionOk="0">
                  <a:moveTo>
                    <a:pt x="23219" y="1"/>
                  </a:moveTo>
                  <a:lnTo>
                    <a:pt x="23219" y="42"/>
                  </a:lnTo>
                  <a:cubicBezTo>
                    <a:pt x="23219" y="42"/>
                    <a:pt x="8707" y="9537"/>
                    <a:pt x="6925" y="11735"/>
                  </a:cubicBezTo>
                  <a:cubicBezTo>
                    <a:pt x="5142" y="13974"/>
                    <a:pt x="995" y="24837"/>
                    <a:pt x="995" y="26703"/>
                  </a:cubicBezTo>
                  <a:cubicBezTo>
                    <a:pt x="995" y="28610"/>
                    <a:pt x="3442" y="48263"/>
                    <a:pt x="3442" y="48263"/>
                  </a:cubicBezTo>
                  <a:lnTo>
                    <a:pt x="0" y="60536"/>
                  </a:lnTo>
                  <a:cubicBezTo>
                    <a:pt x="0" y="60536"/>
                    <a:pt x="1740" y="63048"/>
                    <a:pt x="10100" y="63048"/>
                  </a:cubicBezTo>
                  <a:cubicBezTo>
                    <a:pt x="11226" y="63048"/>
                    <a:pt x="12471" y="63002"/>
                    <a:pt x="13849" y="62899"/>
                  </a:cubicBezTo>
                  <a:cubicBezTo>
                    <a:pt x="25458" y="61987"/>
                    <a:pt x="31263" y="59209"/>
                    <a:pt x="31263" y="59209"/>
                  </a:cubicBezTo>
                  <a:cubicBezTo>
                    <a:pt x="31263" y="59209"/>
                    <a:pt x="25914" y="46812"/>
                    <a:pt x="25790" y="45153"/>
                  </a:cubicBezTo>
                  <a:cubicBezTo>
                    <a:pt x="25665" y="43453"/>
                    <a:pt x="29480" y="27490"/>
                    <a:pt x="29687" y="24008"/>
                  </a:cubicBezTo>
                  <a:cubicBezTo>
                    <a:pt x="29895" y="20566"/>
                    <a:pt x="28029" y="11071"/>
                    <a:pt x="26909" y="8169"/>
                  </a:cubicBezTo>
                  <a:cubicBezTo>
                    <a:pt x="25002" y="3359"/>
                    <a:pt x="23219" y="1"/>
                    <a:pt x="23219" y="1"/>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1"/>
            <p:cNvSpPr/>
            <p:nvPr/>
          </p:nvSpPr>
          <p:spPr>
            <a:xfrm>
              <a:off x="4421550" y="443900"/>
              <a:ext cx="773300" cy="848175"/>
            </a:xfrm>
            <a:custGeom>
              <a:avLst/>
              <a:gdLst/>
              <a:ahLst/>
              <a:cxnLst/>
              <a:rect l="l" t="t" r="r" b="b"/>
              <a:pathLst>
                <a:path w="30932" h="33927" extrusionOk="0">
                  <a:moveTo>
                    <a:pt x="12244" y="0"/>
                  </a:moveTo>
                  <a:cubicBezTo>
                    <a:pt x="8607" y="0"/>
                    <a:pt x="4396" y="1596"/>
                    <a:pt x="4396" y="1596"/>
                  </a:cubicBezTo>
                  <a:cubicBezTo>
                    <a:pt x="4396" y="1596"/>
                    <a:pt x="1" y="3295"/>
                    <a:pt x="84" y="4871"/>
                  </a:cubicBezTo>
                  <a:cubicBezTo>
                    <a:pt x="208" y="6447"/>
                    <a:pt x="2571" y="10883"/>
                    <a:pt x="4520" y="12707"/>
                  </a:cubicBezTo>
                  <a:cubicBezTo>
                    <a:pt x="6427" y="14532"/>
                    <a:pt x="11776" y="18719"/>
                    <a:pt x="12232" y="22451"/>
                  </a:cubicBezTo>
                  <a:cubicBezTo>
                    <a:pt x="12688" y="26183"/>
                    <a:pt x="11652" y="29831"/>
                    <a:pt x="10200" y="29956"/>
                  </a:cubicBezTo>
                  <a:lnTo>
                    <a:pt x="8708" y="30039"/>
                  </a:lnTo>
                  <a:cubicBezTo>
                    <a:pt x="8708" y="30039"/>
                    <a:pt x="9288" y="32775"/>
                    <a:pt x="14388" y="33563"/>
                  </a:cubicBezTo>
                  <a:cubicBezTo>
                    <a:pt x="15787" y="33779"/>
                    <a:pt x="17240" y="33927"/>
                    <a:pt x="18669" y="33927"/>
                  </a:cubicBezTo>
                  <a:cubicBezTo>
                    <a:pt x="22449" y="33927"/>
                    <a:pt x="26066" y="32895"/>
                    <a:pt x="28112" y="29375"/>
                  </a:cubicBezTo>
                  <a:cubicBezTo>
                    <a:pt x="30931" y="24483"/>
                    <a:pt x="30268" y="13703"/>
                    <a:pt x="27449" y="8727"/>
                  </a:cubicBezTo>
                  <a:cubicBezTo>
                    <a:pt x="24588" y="3752"/>
                    <a:pt x="17581" y="683"/>
                    <a:pt x="13725" y="103"/>
                  </a:cubicBezTo>
                  <a:cubicBezTo>
                    <a:pt x="13251" y="32"/>
                    <a:pt x="12753" y="0"/>
                    <a:pt x="12244" y="0"/>
                  </a:cubicBezTo>
                  <a:close/>
                </a:path>
              </a:pathLst>
            </a:custGeom>
            <a:solidFill>
              <a:schemeClr val="lt1"/>
            </a:solidFill>
            <a:ln w="1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1"/>
            <p:cNvSpPr/>
            <p:nvPr/>
          </p:nvSpPr>
          <p:spPr>
            <a:xfrm>
              <a:off x="4509650" y="1341000"/>
              <a:ext cx="456125" cy="372150"/>
            </a:xfrm>
            <a:custGeom>
              <a:avLst/>
              <a:gdLst/>
              <a:ahLst/>
              <a:cxnLst/>
              <a:rect l="l" t="t" r="r" b="b"/>
              <a:pathLst>
                <a:path w="18245" h="14886" fill="none" extrusionOk="0">
                  <a:moveTo>
                    <a:pt x="1" y="14886"/>
                  </a:moveTo>
                  <a:cubicBezTo>
                    <a:pt x="747" y="13849"/>
                    <a:pt x="1535" y="12813"/>
                    <a:pt x="2281" y="12066"/>
                  </a:cubicBezTo>
                  <a:cubicBezTo>
                    <a:pt x="4147" y="10035"/>
                    <a:pt x="7049" y="8583"/>
                    <a:pt x="7049" y="8583"/>
                  </a:cubicBezTo>
                  <a:lnTo>
                    <a:pt x="8293" y="6593"/>
                  </a:lnTo>
                  <a:lnTo>
                    <a:pt x="9413" y="7008"/>
                  </a:lnTo>
                  <a:cubicBezTo>
                    <a:pt x="9413" y="7008"/>
                    <a:pt x="12522" y="5018"/>
                    <a:pt x="14886" y="3235"/>
                  </a:cubicBezTo>
                  <a:cubicBezTo>
                    <a:pt x="17208" y="1452"/>
                    <a:pt x="18244" y="1"/>
                    <a:pt x="18244"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1"/>
            <p:cNvSpPr/>
            <p:nvPr/>
          </p:nvSpPr>
          <p:spPr>
            <a:xfrm>
              <a:off x="4451625" y="1743200"/>
              <a:ext cx="37325" cy="54950"/>
            </a:xfrm>
            <a:custGeom>
              <a:avLst/>
              <a:gdLst/>
              <a:ahLst/>
              <a:cxnLst/>
              <a:rect l="l" t="t" r="r" b="b"/>
              <a:pathLst>
                <a:path w="1493" h="2198" fill="none" extrusionOk="0">
                  <a:moveTo>
                    <a:pt x="0" y="2198"/>
                  </a:moveTo>
                  <a:cubicBezTo>
                    <a:pt x="0" y="2198"/>
                    <a:pt x="622" y="1244"/>
                    <a:pt x="149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1"/>
            <p:cNvSpPr/>
            <p:nvPr/>
          </p:nvSpPr>
          <p:spPr>
            <a:xfrm>
              <a:off x="4097125" y="1584600"/>
              <a:ext cx="909075" cy="968175"/>
            </a:xfrm>
            <a:custGeom>
              <a:avLst/>
              <a:gdLst/>
              <a:ahLst/>
              <a:cxnLst/>
              <a:rect l="l" t="t" r="r" b="b"/>
              <a:pathLst>
                <a:path w="36363" h="38727" extrusionOk="0">
                  <a:moveTo>
                    <a:pt x="27241" y="0"/>
                  </a:moveTo>
                  <a:cubicBezTo>
                    <a:pt x="27241" y="0"/>
                    <a:pt x="23799" y="4271"/>
                    <a:pt x="23468" y="5722"/>
                  </a:cubicBezTo>
                  <a:cubicBezTo>
                    <a:pt x="23094" y="7173"/>
                    <a:pt x="20773" y="24297"/>
                    <a:pt x="20773" y="24297"/>
                  </a:cubicBezTo>
                  <a:cubicBezTo>
                    <a:pt x="20773" y="24297"/>
                    <a:pt x="19114" y="24297"/>
                    <a:pt x="18865" y="24753"/>
                  </a:cubicBezTo>
                  <a:cubicBezTo>
                    <a:pt x="18658" y="25209"/>
                    <a:pt x="18326" y="28236"/>
                    <a:pt x="18326" y="28236"/>
                  </a:cubicBezTo>
                  <a:cubicBezTo>
                    <a:pt x="18326" y="28236"/>
                    <a:pt x="17414" y="29231"/>
                    <a:pt x="16958" y="29356"/>
                  </a:cubicBezTo>
                  <a:lnTo>
                    <a:pt x="0" y="32009"/>
                  </a:lnTo>
                  <a:lnTo>
                    <a:pt x="788" y="38726"/>
                  </a:lnTo>
                  <a:cubicBezTo>
                    <a:pt x="788" y="38726"/>
                    <a:pt x="11609" y="38726"/>
                    <a:pt x="14636" y="38394"/>
                  </a:cubicBezTo>
                  <a:cubicBezTo>
                    <a:pt x="17663" y="38063"/>
                    <a:pt x="21560" y="38394"/>
                    <a:pt x="23468" y="37607"/>
                  </a:cubicBezTo>
                  <a:cubicBezTo>
                    <a:pt x="26246" y="37026"/>
                    <a:pt x="28567" y="34456"/>
                    <a:pt x="28567" y="34456"/>
                  </a:cubicBezTo>
                  <a:lnTo>
                    <a:pt x="30102" y="30848"/>
                  </a:lnTo>
                  <a:cubicBezTo>
                    <a:pt x="30102" y="30848"/>
                    <a:pt x="35948" y="15839"/>
                    <a:pt x="36196" y="12812"/>
                  </a:cubicBezTo>
                  <a:cubicBezTo>
                    <a:pt x="36362" y="10656"/>
                    <a:pt x="36114" y="9412"/>
                    <a:pt x="35948" y="8873"/>
                  </a:cubicBezTo>
                  <a:lnTo>
                    <a:pt x="272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1"/>
            <p:cNvSpPr/>
            <p:nvPr/>
          </p:nvSpPr>
          <p:spPr>
            <a:xfrm>
              <a:off x="4097125" y="1584600"/>
              <a:ext cx="909075" cy="968175"/>
            </a:xfrm>
            <a:custGeom>
              <a:avLst/>
              <a:gdLst/>
              <a:ahLst/>
              <a:cxnLst/>
              <a:rect l="l" t="t" r="r" b="b"/>
              <a:pathLst>
                <a:path w="36363" h="38727" fill="none" extrusionOk="0">
                  <a:moveTo>
                    <a:pt x="27241" y="0"/>
                  </a:moveTo>
                  <a:cubicBezTo>
                    <a:pt x="27241" y="0"/>
                    <a:pt x="23799" y="4271"/>
                    <a:pt x="23468" y="5722"/>
                  </a:cubicBezTo>
                  <a:cubicBezTo>
                    <a:pt x="23094" y="7173"/>
                    <a:pt x="20773" y="24297"/>
                    <a:pt x="20773" y="24297"/>
                  </a:cubicBezTo>
                  <a:cubicBezTo>
                    <a:pt x="20773" y="24297"/>
                    <a:pt x="19114" y="24297"/>
                    <a:pt x="18865" y="24753"/>
                  </a:cubicBezTo>
                  <a:cubicBezTo>
                    <a:pt x="18658" y="25209"/>
                    <a:pt x="18326" y="28236"/>
                    <a:pt x="18326" y="28236"/>
                  </a:cubicBezTo>
                  <a:cubicBezTo>
                    <a:pt x="18326" y="28236"/>
                    <a:pt x="17414" y="29231"/>
                    <a:pt x="16958" y="29356"/>
                  </a:cubicBezTo>
                  <a:lnTo>
                    <a:pt x="0" y="32009"/>
                  </a:lnTo>
                  <a:lnTo>
                    <a:pt x="788" y="38726"/>
                  </a:lnTo>
                  <a:cubicBezTo>
                    <a:pt x="788" y="38726"/>
                    <a:pt x="11609" y="38726"/>
                    <a:pt x="14636" y="38394"/>
                  </a:cubicBezTo>
                  <a:cubicBezTo>
                    <a:pt x="17663" y="38063"/>
                    <a:pt x="21560" y="38394"/>
                    <a:pt x="23468" y="37607"/>
                  </a:cubicBezTo>
                  <a:cubicBezTo>
                    <a:pt x="26246" y="37026"/>
                    <a:pt x="28567" y="34456"/>
                    <a:pt x="28567" y="34456"/>
                  </a:cubicBezTo>
                  <a:lnTo>
                    <a:pt x="30102" y="30848"/>
                  </a:lnTo>
                  <a:cubicBezTo>
                    <a:pt x="30102" y="30848"/>
                    <a:pt x="35948" y="15839"/>
                    <a:pt x="36196" y="12812"/>
                  </a:cubicBezTo>
                  <a:cubicBezTo>
                    <a:pt x="36362" y="10656"/>
                    <a:pt x="36114" y="9412"/>
                    <a:pt x="35948" y="887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1"/>
            <p:cNvSpPr/>
            <p:nvPr/>
          </p:nvSpPr>
          <p:spPr>
            <a:xfrm>
              <a:off x="2886425" y="427500"/>
              <a:ext cx="609500" cy="861700"/>
            </a:xfrm>
            <a:custGeom>
              <a:avLst/>
              <a:gdLst/>
              <a:ahLst/>
              <a:cxnLst/>
              <a:rect l="l" t="t" r="r" b="b"/>
              <a:pathLst>
                <a:path w="24380" h="34468" extrusionOk="0">
                  <a:moveTo>
                    <a:pt x="14684" y="0"/>
                  </a:moveTo>
                  <a:cubicBezTo>
                    <a:pt x="14415" y="0"/>
                    <a:pt x="14136" y="17"/>
                    <a:pt x="13849" y="54"/>
                  </a:cubicBezTo>
                  <a:cubicBezTo>
                    <a:pt x="9246" y="593"/>
                    <a:pt x="5142" y="1961"/>
                    <a:pt x="2737" y="6190"/>
                  </a:cubicBezTo>
                  <a:cubicBezTo>
                    <a:pt x="373" y="10378"/>
                    <a:pt x="3027" y="16349"/>
                    <a:pt x="3027" y="16349"/>
                  </a:cubicBezTo>
                  <a:lnTo>
                    <a:pt x="995" y="20122"/>
                  </a:lnTo>
                  <a:lnTo>
                    <a:pt x="0" y="25512"/>
                  </a:lnTo>
                  <a:lnTo>
                    <a:pt x="12356" y="34468"/>
                  </a:lnTo>
                  <a:lnTo>
                    <a:pt x="13475" y="28165"/>
                  </a:lnTo>
                  <a:cubicBezTo>
                    <a:pt x="13475" y="28165"/>
                    <a:pt x="15756" y="28912"/>
                    <a:pt x="16751" y="28912"/>
                  </a:cubicBezTo>
                  <a:cubicBezTo>
                    <a:pt x="17788" y="28912"/>
                    <a:pt x="19861" y="28622"/>
                    <a:pt x="20524" y="26424"/>
                  </a:cubicBezTo>
                  <a:cubicBezTo>
                    <a:pt x="21146" y="24227"/>
                    <a:pt x="21975" y="20453"/>
                    <a:pt x="21975" y="20453"/>
                  </a:cubicBezTo>
                  <a:cubicBezTo>
                    <a:pt x="21975" y="20453"/>
                    <a:pt x="23634" y="20080"/>
                    <a:pt x="24007" y="19002"/>
                  </a:cubicBezTo>
                  <a:cubicBezTo>
                    <a:pt x="24380" y="17883"/>
                    <a:pt x="22639" y="17261"/>
                    <a:pt x="22348" y="15602"/>
                  </a:cubicBezTo>
                  <a:cubicBezTo>
                    <a:pt x="22100" y="13944"/>
                    <a:pt x="22887" y="11663"/>
                    <a:pt x="22804" y="9673"/>
                  </a:cubicBezTo>
                  <a:cubicBezTo>
                    <a:pt x="22722" y="7642"/>
                    <a:pt x="20690" y="3786"/>
                    <a:pt x="20690" y="3786"/>
                  </a:cubicBezTo>
                  <a:cubicBezTo>
                    <a:pt x="20690" y="3786"/>
                    <a:pt x="18688" y="0"/>
                    <a:pt x="14684" y="0"/>
                  </a:cubicBezTo>
                  <a:close/>
                </a:path>
              </a:pathLst>
            </a:custGeom>
            <a:solidFill>
              <a:srgbClr val="CCCCCC"/>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1"/>
            <p:cNvSpPr/>
            <p:nvPr/>
          </p:nvSpPr>
          <p:spPr>
            <a:xfrm>
              <a:off x="3007700" y="856925"/>
              <a:ext cx="102650" cy="171075"/>
            </a:xfrm>
            <a:custGeom>
              <a:avLst/>
              <a:gdLst/>
              <a:ahLst/>
              <a:cxnLst/>
              <a:rect l="l" t="t" r="r" b="b"/>
              <a:pathLst>
                <a:path w="4106" h="6843" fill="none" extrusionOk="0">
                  <a:moveTo>
                    <a:pt x="0" y="1"/>
                  </a:moveTo>
                  <a:cubicBezTo>
                    <a:pt x="0" y="1"/>
                    <a:pt x="166" y="1079"/>
                    <a:pt x="1203" y="1369"/>
                  </a:cubicBezTo>
                  <a:cubicBezTo>
                    <a:pt x="2198" y="1659"/>
                    <a:pt x="3400" y="996"/>
                    <a:pt x="3400" y="996"/>
                  </a:cubicBezTo>
                  <a:cubicBezTo>
                    <a:pt x="3400" y="996"/>
                    <a:pt x="2488" y="4769"/>
                    <a:pt x="4105" y="684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1"/>
            <p:cNvSpPr/>
            <p:nvPr/>
          </p:nvSpPr>
          <p:spPr>
            <a:xfrm>
              <a:off x="3282375" y="909800"/>
              <a:ext cx="77775" cy="68450"/>
            </a:xfrm>
            <a:custGeom>
              <a:avLst/>
              <a:gdLst/>
              <a:ahLst/>
              <a:cxnLst/>
              <a:rect l="l" t="t" r="r" b="b"/>
              <a:pathLst>
                <a:path w="3111" h="2738" fill="none" extrusionOk="0">
                  <a:moveTo>
                    <a:pt x="1" y="1"/>
                  </a:moveTo>
                  <a:cubicBezTo>
                    <a:pt x="1" y="1"/>
                    <a:pt x="747" y="2737"/>
                    <a:pt x="3110" y="273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1"/>
            <p:cNvSpPr/>
            <p:nvPr/>
          </p:nvSpPr>
          <p:spPr>
            <a:xfrm>
              <a:off x="3342500" y="639250"/>
              <a:ext cx="70525" cy="36325"/>
            </a:xfrm>
            <a:custGeom>
              <a:avLst/>
              <a:gdLst/>
              <a:ahLst/>
              <a:cxnLst/>
              <a:rect l="l" t="t" r="r" b="b"/>
              <a:pathLst>
                <a:path w="2821" h="1453" fill="none" extrusionOk="0">
                  <a:moveTo>
                    <a:pt x="1" y="996"/>
                  </a:moveTo>
                  <a:cubicBezTo>
                    <a:pt x="1" y="996"/>
                    <a:pt x="1162" y="1"/>
                    <a:pt x="2820" y="145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1"/>
            <p:cNvSpPr/>
            <p:nvPr/>
          </p:nvSpPr>
          <p:spPr>
            <a:xfrm>
              <a:off x="3332125" y="690050"/>
              <a:ext cx="124425" cy="173125"/>
            </a:xfrm>
            <a:custGeom>
              <a:avLst/>
              <a:gdLst/>
              <a:ahLst/>
              <a:cxnLst/>
              <a:rect l="l" t="t" r="r" b="b"/>
              <a:pathLst>
                <a:path w="4977" h="6925" fill="none" extrusionOk="0">
                  <a:moveTo>
                    <a:pt x="4976" y="3483"/>
                  </a:moveTo>
                  <a:cubicBezTo>
                    <a:pt x="4976" y="5391"/>
                    <a:pt x="3857" y="6925"/>
                    <a:pt x="2489" y="6925"/>
                  </a:cubicBezTo>
                  <a:cubicBezTo>
                    <a:pt x="1120" y="6925"/>
                    <a:pt x="1" y="5391"/>
                    <a:pt x="1" y="3483"/>
                  </a:cubicBezTo>
                  <a:cubicBezTo>
                    <a:pt x="1" y="1535"/>
                    <a:pt x="1120" y="1"/>
                    <a:pt x="2489" y="1"/>
                  </a:cubicBezTo>
                  <a:cubicBezTo>
                    <a:pt x="3857" y="1"/>
                    <a:pt x="4976" y="1535"/>
                    <a:pt x="4976" y="348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1"/>
            <p:cNvSpPr/>
            <p:nvPr/>
          </p:nvSpPr>
          <p:spPr>
            <a:xfrm>
              <a:off x="3378775" y="768825"/>
              <a:ext cx="28025" cy="57050"/>
            </a:xfrm>
            <a:custGeom>
              <a:avLst/>
              <a:gdLst/>
              <a:ahLst/>
              <a:cxnLst/>
              <a:rect l="l" t="t" r="r" b="b"/>
              <a:pathLst>
                <a:path w="1121" h="2282" extrusionOk="0">
                  <a:moveTo>
                    <a:pt x="540" y="1"/>
                  </a:moveTo>
                  <a:cubicBezTo>
                    <a:pt x="250" y="1"/>
                    <a:pt x="1" y="498"/>
                    <a:pt x="1" y="1120"/>
                  </a:cubicBezTo>
                  <a:cubicBezTo>
                    <a:pt x="1" y="1784"/>
                    <a:pt x="250" y="2281"/>
                    <a:pt x="540" y="2281"/>
                  </a:cubicBezTo>
                  <a:cubicBezTo>
                    <a:pt x="871" y="2281"/>
                    <a:pt x="1120" y="1784"/>
                    <a:pt x="1120" y="1120"/>
                  </a:cubicBezTo>
                  <a:cubicBezTo>
                    <a:pt x="1120" y="498"/>
                    <a:pt x="871"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1"/>
            <p:cNvSpPr/>
            <p:nvPr/>
          </p:nvSpPr>
          <p:spPr>
            <a:xfrm>
              <a:off x="3085425" y="781275"/>
              <a:ext cx="242600" cy="5200"/>
            </a:xfrm>
            <a:custGeom>
              <a:avLst/>
              <a:gdLst/>
              <a:ahLst/>
              <a:cxnLst/>
              <a:rect l="l" t="t" r="r" b="b"/>
              <a:pathLst>
                <a:path w="9704" h="208" fill="none" extrusionOk="0">
                  <a:moveTo>
                    <a:pt x="9703" y="208"/>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1"/>
            <p:cNvSpPr/>
            <p:nvPr/>
          </p:nvSpPr>
          <p:spPr>
            <a:xfrm>
              <a:off x="2824225" y="244775"/>
              <a:ext cx="710075" cy="685775"/>
            </a:xfrm>
            <a:custGeom>
              <a:avLst/>
              <a:gdLst/>
              <a:ahLst/>
              <a:cxnLst/>
              <a:rect l="l" t="t" r="r" b="b"/>
              <a:pathLst>
                <a:path w="28403" h="27431" extrusionOk="0">
                  <a:moveTo>
                    <a:pt x="14664" y="0"/>
                  </a:moveTo>
                  <a:cubicBezTo>
                    <a:pt x="14494" y="0"/>
                    <a:pt x="14320" y="8"/>
                    <a:pt x="14139" y="24"/>
                  </a:cubicBezTo>
                  <a:cubicBezTo>
                    <a:pt x="10905" y="314"/>
                    <a:pt x="10988" y="2388"/>
                    <a:pt x="9993" y="3300"/>
                  </a:cubicBezTo>
                  <a:cubicBezTo>
                    <a:pt x="8998" y="4212"/>
                    <a:pt x="5515" y="3756"/>
                    <a:pt x="2737" y="6078"/>
                  </a:cubicBezTo>
                  <a:cubicBezTo>
                    <a:pt x="1" y="8358"/>
                    <a:pt x="747" y="16070"/>
                    <a:pt x="2198" y="19553"/>
                  </a:cubicBezTo>
                  <a:cubicBezTo>
                    <a:pt x="3649" y="22994"/>
                    <a:pt x="3483" y="27431"/>
                    <a:pt x="3483" y="27431"/>
                  </a:cubicBezTo>
                  <a:lnTo>
                    <a:pt x="7339" y="24487"/>
                  </a:lnTo>
                  <a:cubicBezTo>
                    <a:pt x="6510" y="23285"/>
                    <a:pt x="6883" y="20465"/>
                    <a:pt x="8251" y="19719"/>
                  </a:cubicBezTo>
                  <a:cubicBezTo>
                    <a:pt x="8430" y="19621"/>
                    <a:pt x="8599" y="19579"/>
                    <a:pt x="8759" y="19579"/>
                  </a:cubicBezTo>
                  <a:cubicBezTo>
                    <a:pt x="9822" y="19579"/>
                    <a:pt x="10449" y="21460"/>
                    <a:pt x="10449" y="21460"/>
                  </a:cubicBezTo>
                  <a:cubicBezTo>
                    <a:pt x="10449" y="21460"/>
                    <a:pt x="11195" y="20838"/>
                    <a:pt x="11568" y="20175"/>
                  </a:cubicBezTo>
                  <a:cubicBezTo>
                    <a:pt x="11900" y="19553"/>
                    <a:pt x="15134" y="18972"/>
                    <a:pt x="16129" y="18351"/>
                  </a:cubicBezTo>
                  <a:cubicBezTo>
                    <a:pt x="17124" y="17687"/>
                    <a:pt x="17498" y="15573"/>
                    <a:pt x="16502" y="13375"/>
                  </a:cubicBezTo>
                  <a:cubicBezTo>
                    <a:pt x="15507" y="11178"/>
                    <a:pt x="16129" y="10100"/>
                    <a:pt x="18327" y="9353"/>
                  </a:cubicBezTo>
                  <a:cubicBezTo>
                    <a:pt x="18604" y="9264"/>
                    <a:pt x="18887" y="9226"/>
                    <a:pt x="19172" y="9226"/>
                  </a:cubicBezTo>
                  <a:cubicBezTo>
                    <a:pt x="21151" y="9226"/>
                    <a:pt x="23178" y="11095"/>
                    <a:pt x="23178" y="11095"/>
                  </a:cubicBezTo>
                  <a:cubicBezTo>
                    <a:pt x="23178" y="11095"/>
                    <a:pt x="23213" y="11096"/>
                    <a:pt x="23278" y="11096"/>
                  </a:cubicBezTo>
                  <a:cubicBezTo>
                    <a:pt x="23880" y="11096"/>
                    <a:pt x="27023" y="10994"/>
                    <a:pt x="27697" y="8897"/>
                  </a:cubicBezTo>
                  <a:cubicBezTo>
                    <a:pt x="28402" y="6617"/>
                    <a:pt x="26578" y="4419"/>
                    <a:pt x="24297" y="2844"/>
                  </a:cubicBezTo>
                  <a:cubicBezTo>
                    <a:pt x="23601" y="2384"/>
                    <a:pt x="23066" y="2233"/>
                    <a:pt x="22620" y="2233"/>
                  </a:cubicBezTo>
                  <a:cubicBezTo>
                    <a:pt x="21772" y="2233"/>
                    <a:pt x="21249" y="2777"/>
                    <a:pt x="20568" y="2777"/>
                  </a:cubicBezTo>
                  <a:cubicBezTo>
                    <a:pt x="20412" y="2777"/>
                    <a:pt x="20247" y="2748"/>
                    <a:pt x="20068" y="2678"/>
                  </a:cubicBezTo>
                  <a:cubicBezTo>
                    <a:pt x="18777" y="2169"/>
                    <a:pt x="17486" y="0"/>
                    <a:pt x="14664" y="0"/>
                  </a:cubicBezTo>
                  <a:close/>
                </a:path>
              </a:pathLst>
            </a:custGeom>
            <a:solidFill>
              <a:schemeClr val="lt1"/>
            </a:solidFill>
            <a:ln w="1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1"/>
            <p:cNvSpPr/>
            <p:nvPr/>
          </p:nvSpPr>
          <p:spPr>
            <a:xfrm>
              <a:off x="2686375" y="4284825"/>
              <a:ext cx="256050" cy="1134025"/>
            </a:xfrm>
            <a:custGeom>
              <a:avLst/>
              <a:gdLst/>
              <a:ahLst/>
              <a:cxnLst/>
              <a:rect l="l" t="t" r="r" b="b"/>
              <a:pathLst>
                <a:path w="10242" h="45361" extrusionOk="0">
                  <a:moveTo>
                    <a:pt x="4727" y="0"/>
                  </a:moveTo>
                  <a:lnTo>
                    <a:pt x="3151" y="5142"/>
                  </a:lnTo>
                  <a:cubicBezTo>
                    <a:pt x="3151" y="5142"/>
                    <a:pt x="1285" y="17912"/>
                    <a:pt x="1285" y="20607"/>
                  </a:cubicBezTo>
                  <a:cubicBezTo>
                    <a:pt x="1285" y="23302"/>
                    <a:pt x="995" y="31719"/>
                    <a:pt x="995" y="31719"/>
                  </a:cubicBezTo>
                  <a:cubicBezTo>
                    <a:pt x="995" y="31719"/>
                    <a:pt x="0" y="34704"/>
                    <a:pt x="0" y="35409"/>
                  </a:cubicBezTo>
                  <a:cubicBezTo>
                    <a:pt x="0" y="36156"/>
                    <a:pt x="166" y="37855"/>
                    <a:pt x="166" y="37855"/>
                  </a:cubicBezTo>
                  <a:lnTo>
                    <a:pt x="746" y="45360"/>
                  </a:lnTo>
                  <a:lnTo>
                    <a:pt x="7546" y="45360"/>
                  </a:lnTo>
                  <a:cubicBezTo>
                    <a:pt x="7546" y="45360"/>
                    <a:pt x="10241" y="34580"/>
                    <a:pt x="9951" y="25624"/>
                  </a:cubicBezTo>
                  <a:cubicBezTo>
                    <a:pt x="9661" y="16668"/>
                    <a:pt x="4727" y="0"/>
                    <a:pt x="4727" y="0"/>
                  </a:cubicBezTo>
                  <a:close/>
                </a:path>
              </a:pathLst>
            </a:custGeom>
            <a:solidFill>
              <a:schemeClr val="lt1"/>
            </a:solidFill>
            <a:ln w="1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1"/>
            <p:cNvSpPr/>
            <p:nvPr/>
          </p:nvSpPr>
          <p:spPr>
            <a:xfrm>
              <a:off x="2615875" y="2684375"/>
              <a:ext cx="865550" cy="2739425"/>
            </a:xfrm>
            <a:custGeom>
              <a:avLst/>
              <a:gdLst/>
              <a:ahLst/>
              <a:cxnLst/>
              <a:rect l="l" t="t" r="r" b="b"/>
              <a:pathLst>
                <a:path w="34622" h="109577" extrusionOk="0">
                  <a:moveTo>
                    <a:pt x="1" y="1"/>
                  </a:moveTo>
                  <a:cubicBezTo>
                    <a:pt x="1" y="1"/>
                    <a:pt x="374" y="16627"/>
                    <a:pt x="1410" y="20483"/>
                  </a:cubicBezTo>
                  <a:cubicBezTo>
                    <a:pt x="2447" y="24298"/>
                    <a:pt x="4893" y="29024"/>
                    <a:pt x="4893" y="30268"/>
                  </a:cubicBezTo>
                  <a:cubicBezTo>
                    <a:pt x="4893" y="31512"/>
                    <a:pt x="6469" y="45817"/>
                    <a:pt x="7547" y="49673"/>
                  </a:cubicBezTo>
                  <a:cubicBezTo>
                    <a:pt x="8583" y="53529"/>
                    <a:pt x="4561" y="65428"/>
                    <a:pt x="5598" y="72228"/>
                  </a:cubicBezTo>
                  <a:cubicBezTo>
                    <a:pt x="6676" y="79069"/>
                    <a:pt x="9620" y="96193"/>
                    <a:pt x="9620" y="96193"/>
                  </a:cubicBezTo>
                  <a:cubicBezTo>
                    <a:pt x="9620" y="96193"/>
                    <a:pt x="9610" y="96191"/>
                    <a:pt x="9592" y="96191"/>
                  </a:cubicBezTo>
                  <a:cubicBezTo>
                    <a:pt x="9462" y="96191"/>
                    <a:pt x="8915" y="96319"/>
                    <a:pt x="8915" y="98474"/>
                  </a:cubicBezTo>
                  <a:lnTo>
                    <a:pt x="8915" y="103573"/>
                  </a:lnTo>
                  <a:lnTo>
                    <a:pt x="9122" y="109503"/>
                  </a:lnTo>
                  <a:lnTo>
                    <a:pt x="16627" y="109503"/>
                  </a:lnTo>
                  <a:cubicBezTo>
                    <a:pt x="16627" y="109503"/>
                    <a:pt x="16088" y="108300"/>
                    <a:pt x="17829" y="108300"/>
                  </a:cubicBezTo>
                  <a:cubicBezTo>
                    <a:pt x="19571" y="108300"/>
                    <a:pt x="20649" y="109337"/>
                    <a:pt x="21519" y="109503"/>
                  </a:cubicBezTo>
                  <a:cubicBezTo>
                    <a:pt x="21810" y="109558"/>
                    <a:pt x="23266" y="109576"/>
                    <a:pt x="25078" y="109576"/>
                  </a:cubicBezTo>
                  <a:cubicBezTo>
                    <a:pt x="28702" y="109576"/>
                    <a:pt x="33751" y="109503"/>
                    <a:pt x="33751" y="109503"/>
                  </a:cubicBezTo>
                  <a:cubicBezTo>
                    <a:pt x="33751" y="109503"/>
                    <a:pt x="34622" y="108093"/>
                    <a:pt x="34290" y="107222"/>
                  </a:cubicBezTo>
                  <a:cubicBezTo>
                    <a:pt x="33917" y="106351"/>
                    <a:pt x="32714" y="106351"/>
                    <a:pt x="30434" y="105149"/>
                  </a:cubicBezTo>
                  <a:cubicBezTo>
                    <a:pt x="28153" y="103905"/>
                    <a:pt x="25375" y="101998"/>
                    <a:pt x="24505" y="101127"/>
                  </a:cubicBezTo>
                  <a:cubicBezTo>
                    <a:pt x="23634" y="100215"/>
                    <a:pt x="23261" y="97976"/>
                    <a:pt x="22763" y="96898"/>
                  </a:cubicBezTo>
                  <a:cubicBezTo>
                    <a:pt x="22224" y="95861"/>
                    <a:pt x="21354" y="94618"/>
                    <a:pt x="21354" y="93954"/>
                  </a:cubicBezTo>
                  <a:cubicBezTo>
                    <a:pt x="21354" y="93249"/>
                    <a:pt x="22390" y="77121"/>
                    <a:pt x="22390" y="67709"/>
                  </a:cubicBezTo>
                  <a:cubicBezTo>
                    <a:pt x="22390" y="58255"/>
                    <a:pt x="23800" y="52492"/>
                    <a:pt x="25375" y="43743"/>
                  </a:cubicBezTo>
                  <a:cubicBezTo>
                    <a:pt x="26951" y="34995"/>
                    <a:pt x="26785" y="18700"/>
                    <a:pt x="26951" y="14015"/>
                  </a:cubicBezTo>
                  <a:cubicBezTo>
                    <a:pt x="27117" y="9288"/>
                    <a:pt x="27490" y="1037"/>
                    <a:pt x="27490" y="1037"/>
                  </a:cubicBezTo>
                  <a:lnTo>
                    <a:pt x="1" y="1"/>
                  </a:lnTo>
                  <a:close/>
                </a:path>
              </a:pathLst>
            </a:custGeom>
            <a:solidFill>
              <a:schemeClr val="lt1"/>
            </a:solidFill>
            <a:ln w="1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1"/>
            <p:cNvSpPr/>
            <p:nvPr/>
          </p:nvSpPr>
          <p:spPr>
            <a:xfrm>
              <a:off x="3209825" y="1344125"/>
              <a:ext cx="210450" cy="1329925"/>
            </a:xfrm>
            <a:custGeom>
              <a:avLst/>
              <a:gdLst/>
              <a:ahLst/>
              <a:cxnLst/>
              <a:rect l="l" t="t" r="r" b="b"/>
              <a:pathLst>
                <a:path w="8418" h="53197" extrusionOk="0">
                  <a:moveTo>
                    <a:pt x="1037" y="0"/>
                  </a:moveTo>
                  <a:lnTo>
                    <a:pt x="0" y="1825"/>
                  </a:lnTo>
                  <a:lnTo>
                    <a:pt x="2074" y="9329"/>
                  </a:lnTo>
                  <a:cubicBezTo>
                    <a:pt x="2074" y="9329"/>
                    <a:pt x="2198" y="11527"/>
                    <a:pt x="2737" y="14097"/>
                  </a:cubicBezTo>
                  <a:cubicBezTo>
                    <a:pt x="3234" y="16709"/>
                    <a:pt x="3110" y="20317"/>
                    <a:pt x="2986" y="24587"/>
                  </a:cubicBezTo>
                  <a:cubicBezTo>
                    <a:pt x="2861" y="28858"/>
                    <a:pt x="1825" y="46065"/>
                    <a:pt x="1825" y="46065"/>
                  </a:cubicBezTo>
                  <a:lnTo>
                    <a:pt x="5432" y="53196"/>
                  </a:lnTo>
                  <a:lnTo>
                    <a:pt x="8417" y="46728"/>
                  </a:lnTo>
                  <a:cubicBezTo>
                    <a:pt x="8417" y="46728"/>
                    <a:pt x="6717" y="33502"/>
                    <a:pt x="6469" y="24090"/>
                  </a:cubicBezTo>
                  <a:cubicBezTo>
                    <a:pt x="6220" y="14636"/>
                    <a:pt x="3110" y="9454"/>
                    <a:pt x="3110" y="9454"/>
                  </a:cubicBezTo>
                  <a:cubicBezTo>
                    <a:pt x="3110" y="9454"/>
                    <a:pt x="2986" y="7629"/>
                    <a:pt x="3483" y="5432"/>
                  </a:cubicBezTo>
                  <a:cubicBezTo>
                    <a:pt x="4022" y="3234"/>
                    <a:pt x="1037" y="0"/>
                    <a:pt x="1037" y="0"/>
                  </a:cubicBezTo>
                  <a:close/>
                </a:path>
              </a:pathLst>
            </a:custGeom>
            <a:solidFill>
              <a:schemeClr val="lt1"/>
            </a:solidFill>
            <a:ln w="1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1"/>
            <p:cNvSpPr/>
            <p:nvPr/>
          </p:nvSpPr>
          <p:spPr>
            <a:xfrm>
              <a:off x="2829400" y="1015525"/>
              <a:ext cx="428125" cy="461300"/>
            </a:xfrm>
            <a:custGeom>
              <a:avLst/>
              <a:gdLst/>
              <a:ahLst/>
              <a:cxnLst/>
              <a:rect l="l" t="t" r="r" b="b"/>
              <a:pathLst>
                <a:path w="17125" h="18452" extrusionOk="0">
                  <a:moveTo>
                    <a:pt x="1411" y="1"/>
                  </a:moveTo>
                  <a:lnTo>
                    <a:pt x="1" y="3691"/>
                  </a:lnTo>
                  <a:lnTo>
                    <a:pt x="15217" y="18451"/>
                  </a:lnTo>
                  <a:lnTo>
                    <a:pt x="17125" y="11320"/>
                  </a:lnTo>
                  <a:lnTo>
                    <a:pt x="1411"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1"/>
            <p:cNvSpPr/>
            <p:nvPr/>
          </p:nvSpPr>
          <p:spPr>
            <a:xfrm>
              <a:off x="2534000" y="1107775"/>
              <a:ext cx="814750" cy="1659550"/>
            </a:xfrm>
            <a:custGeom>
              <a:avLst/>
              <a:gdLst/>
              <a:ahLst/>
              <a:cxnLst/>
              <a:rect l="l" t="t" r="r" b="b"/>
              <a:pathLst>
                <a:path w="32590" h="66382" extrusionOk="0">
                  <a:moveTo>
                    <a:pt x="11817" y="1"/>
                  </a:moveTo>
                  <a:cubicBezTo>
                    <a:pt x="11817" y="1"/>
                    <a:pt x="2571" y="12978"/>
                    <a:pt x="1285" y="18286"/>
                  </a:cubicBezTo>
                  <a:cubicBezTo>
                    <a:pt x="0" y="23593"/>
                    <a:pt x="912" y="33544"/>
                    <a:pt x="1037" y="34829"/>
                  </a:cubicBezTo>
                  <a:cubicBezTo>
                    <a:pt x="1161" y="36114"/>
                    <a:pt x="1700" y="63687"/>
                    <a:pt x="2322" y="64848"/>
                  </a:cubicBezTo>
                  <a:cubicBezTo>
                    <a:pt x="2985" y="66009"/>
                    <a:pt x="6717" y="66382"/>
                    <a:pt x="6717" y="66382"/>
                  </a:cubicBezTo>
                  <a:lnTo>
                    <a:pt x="30806" y="66382"/>
                  </a:lnTo>
                  <a:cubicBezTo>
                    <a:pt x="30806" y="66382"/>
                    <a:pt x="32589" y="65511"/>
                    <a:pt x="32465" y="62650"/>
                  </a:cubicBezTo>
                  <a:cubicBezTo>
                    <a:pt x="32341" y="59789"/>
                    <a:pt x="31967" y="56680"/>
                    <a:pt x="31967" y="56680"/>
                  </a:cubicBezTo>
                  <a:cubicBezTo>
                    <a:pt x="31967" y="56680"/>
                    <a:pt x="32092" y="28734"/>
                    <a:pt x="31843" y="25003"/>
                  </a:cubicBezTo>
                  <a:cubicBezTo>
                    <a:pt x="31553" y="21229"/>
                    <a:pt x="27033" y="13103"/>
                    <a:pt x="27033" y="13103"/>
                  </a:cubicBezTo>
                  <a:lnTo>
                    <a:pt x="11817"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1"/>
            <p:cNvSpPr/>
            <p:nvPr/>
          </p:nvSpPr>
          <p:spPr>
            <a:xfrm>
              <a:off x="2731975" y="3367475"/>
              <a:ext cx="165875" cy="188675"/>
            </a:xfrm>
            <a:custGeom>
              <a:avLst/>
              <a:gdLst/>
              <a:ahLst/>
              <a:cxnLst/>
              <a:rect l="l" t="t" r="r" b="b"/>
              <a:pathLst>
                <a:path w="6635" h="7547" extrusionOk="0">
                  <a:moveTo>
                    <a:pt x="2322" y="0"/>
                  </a:moveTo>
                  <a:cubicBezTo>
                    <a:pt x="1037" y="0"/>
                    <a:pt x="0" y="1037"/>
                    <a:pt x="0" y="2322"/>
                  </a:cubicBezTo>
                  <a:lnTo>
                    <a:pt x="0" y="6510"/>
                  </a:lnTo>
                  <a:cubicBezTo>
                    <a:pt x="0" y="7090"/>
                    <a:pt x="456" y="7547"/>
                    <a:pt x="1037" y="7547"/>
                  </a:cubicBezTo>
                  <a:cubicBezTo>
                    <a:pt x="1576" y="7547"/>
                    <a:pt x="2074" y="7090"/>
                    <a:pt x="2074" y="6510"/>
                  </a:cubicBezTo>
                  <a:lnTo>
                    <a:pt x="2074" y="2322"/>
                  </a:lnTo>
                  <a:cubicBezTo>
                    <a:pt x="2074" y="2198"/>
                    <a:pt x="2156" y="2074"/>
                    <a:pt x="2322" y="2074"/>
                  </a:cubicBezTo>
                  <a:lnTo>
                    <a:pt x="5598" y="2074"/>
                  </a:lnTo>
                  <a:cubicBezTo>
                    <a:pt x="6137" y="2074"/>
                    <a:pt x="6634" y="1617"/>
                    <a:pt x="6634" y="1037"/>
                  </a:cubicBezTo>
                  <a:cubicBezTo>
                    <a:pt x="6634" y="456"/>
                    <a:pt x="6137" y="0"/>
                    <a:pt x="5598"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1"/>
            <p:cNvSpPr/>
            <p:nvPr/>
          </p:nvSpPr>
          <p:spPr>
            <a:xfrm>
              <a:off x="2771350" y="3161200"/>
              <a:ext cx="323450" cy="349850"/>
            </a:xfrm>
            <a:custGeom>
              <a:avLst/>
              <a:gdLst/>
              <a:ahLst/>
              <a:cxnLst/>
              <a:rect l="l" t="t" r="r" b="b"/>
              <a:pathLst>
                <a:path w="12938" h="13994" extrusionOk="0">
                  <a:moveTo>
                    <a:pt x="1659" y="0"/>
                  </a:moveTo>
                  <a:cubicBezTo>
                    <a:pt x="1659" y="0"/>
                    <a:pt x="457" y="4769"/>
                    <a:pt x="208" y="6800"/>
                  </a:cubicBezTo>
                  <a:cubicBezTo>
                    <a:pt x="1" y="8873"/>
                    <a:pt x="208" y="9537"/>
                    <a:pt x="872" y="10407"/>
                  </a:cubicBezTo>
                  <a:cubicBezTo>
                    <a:pt x="1494" y="11278"/>
                    <a:pt x="2696" y="11485"/>
                    <a:pt x="3733" y="11900"/>
                  </a:cubicBezTo>
                  <a:cubicBezTo>
                    <a:pt x="4769" y="12315"/>
                    <a:pt x="6013" y="12398"/>
                    <a:pt x="6013" y="12398"/>
                  </a:cubicBezTo>
                  <a:cubicBezTo>
                    <a:pt x="6013" y="12398"/>
                    <a:pt x="7381" y="13642"/>
                    <a:pt x="7920" y="13890"/>
                  </a:cubicBezTo>
                  <a:cubicBezTo>
                    <a:pt x="8090" y="13963"/>
                    <a:pt x="8296" y="13993"/>
                    <a:pt x="8514" y="13993"/>
                  </a:cubicBezTo>
                  <a:cubicBezTo>
                    <a:pt x="9041" y="13993"/>
                    <a:pt x="9642" y="13817"/>
                    <a:pt x="9993" y="13642"/>
                  </a:cubicBezTo>
                  <a:cubicBezTo>
                    <a:pt x="10449" y="13393"/>
                    <a:pt x="10408" y="12398"/>
                    <a:pt x="10408" y="12398"/>
                  </a:cubicBezTo>
                  <a:cubicBezTo>
                    <a:pt x="10408" y="12398"/>
                    <a:pt x="12937" y="11278"/>
                    <a:pt x="12937" y="10698"/>
                  </a:cubicBezTo>
                  <a:cubicBezTo>
                    <a:pt x="12937" y="10159"/>
                    <a:pt x="12274" y="8666"/>
                    <a:pt x="12274" y="8666"/>
                  </a:cubicBezTo>
                  <a:cubicBezTo>
                    <a:pt x="12274" y="8666"/>
                    <a:pt x="12232" y="7547"/>
                    <a:pt x="11486" y="5805"/>
                  </a:cubicBezTo>
                  <a:cubicBezTo>
                    <a:pt x="10781" y="4022"/>
                    <a:pt x="10532" y="3152"/>
                    <a:pt x="9910" y="2695"/>
                  </a:cubicBezTo>
                  <a:cubicBezTo>
                    <a:pt x="9288" y="2198"/>
                    <a:pt x="7920" y="166"/>
                    <a:pt x="7920" y="166"/>
                  </a:cubicBezTo>
                  <a:lnTo>
                    <a:pt x="1659" y="0"/>
                  </a:lnTo>
                  <a:close/>
                </a:path>
              </a:pathLst>
            </a:custGeom>
            <a:solidFill>
              <a:srgbClr val="CCCCCC"/>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1"/>
            <p:cNvSpPr/>
            <p:nvPr/>
          </p:nvSpPr>
          <p:spPr>
            <a:xfrm>
              <a:off x="2797275" y="3075175"/>
              <a:ext cx="200075" cy="121925"/>
            </a:xfrm>
            <a:custGeom>
              <a:avLst/>
              <a:gdLst/>
              <a:ahLst/>
              <a:cxnLst/>
              <a:rect l="l" t="t" r="r" b="b"/>
              <a:pathLst>
                <a:path w="8003" h="4877" extrusionOk="0">
                  <a:moveTo>
                    <a:pt x="1" y="0"/>
                  </a:moveTo>
                  <a:lnTo>
                    <a:pt x="1" y="0"/>
                  </a:lnTo>
                  <a:cubicBezTo>
                    <a:pt x="1" y="0"/>
                    <a:pt x="125" y="3815"/>
                    <a:pt x="540" y="4063"/>
                  </a:cubicBezTo>
                  <a:cubicBezTo>
                    <a:pt x="874" y="4286"/>
                    <a:pt x="2575" y="4876"/>
                    <a:pt x="4149" y="4876"/>
                  </a:cubicBezTo>
                  <a:cubicBezTo>
                    <a:pt x="4330" y="4876"/>
                    <a:pt x="4510" y="4868"/>
                    <a:pt x="4686" y="4851"/>
                  </a:cubicBezTo>
                  <a:cubicBezTo>
                    <a:pt x="6344" y="4685"/>
                    <a:pt x="8003" y="3898"/>
                    <a:pt x="8003" y="3898"/>
                  </a:cubicBezTo>
                  <a:lnTo>
                    <a:pt x="7920" y="166"/>
                  </a:lnTo>
                  <a:cubicBezTo>
                    <a:pt x="7920" y="166"/>
                    <a:pt x="5477" y="381"/>
                    <a:pt x="3266" y="381"/>
                  </a:cubicBezTo>
                  <a:cubicBezTo>
                    <a:pt x="1845" y="381"/>
                    <a:pt x="520" y="292"/>
                    <a:pt x="1"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1"/>
            <p:cNvSpPr/>
            <p:nvPr/>
          </p:nvSpPr>
          <p:spPr>
            <a:xfrm>
              <a:off x="2652150" y="1394900"/>
              <a:ext cx="484100" cy="1720875"/>
            </a:xfrm>
            <a:custGeom>
              <a:avLst/>
              <a:gdLst/>
              <a:ahLst/>
              <a:cxnLst/>
              <a:rect l="l" t="t" r="r" b="b"/>
              <a:pathLst>
                <a:path w="19364" h="68835" extrusionOk="0">
                  <a:moveTo>
                    <a:pt x="4189" y="1"/>
                  </a:moveTo>
                  <a:cubicBezTo>
                    <a:pt x="4189" y="1"/>
                    <a:pt x="291" y="7920"/>
                    <a:pt x="167" y="11527"/>
                  </a:cubicBezTo>
                  <a:cubicBezTo>
                    <a:pt x="1" y="15135"/>
                    <a:pt x="1742" y="35783"/>
                    <a:pt x="1742" y="44324"/>
                  </a:cubicBezTo>
                  <a:cubicBezTo>
                    <a:pt x="1742" y="52824"/>
                    <a:pt x="3608" y="65843"/>
                    <a:pt x="4354" y="67128"/>
                  </a:cubicBezTo>
                  <a:cubicBezTo>
                    <a:pt x="5059" y="68413"/>
                    <a:pt x="6801" y="68704"/>
                    <a:pt x="8086" y="68704"/>
                  </a:cubicBezTo>
                  <a:cubicBezTo>
                    <a:pt x="8639" y="68704"/>
                    <a:pt x="9738" y="68834"/>
                    <a:pt x="10876" y="68834"/>
                  </a:cubicBezTo>
                  <a:cubicBezTo>
                    <a:pt x="12382" y="68834"/>
                    <a:pt x="13957" y="68606"/>
                    <a:pt x="14430" y="67543"/>
                  </a:cubicBezTo>
                  <a:cubicBezTo>
                    <a:pt x="15300" y="65677"/>
                    <a:pt x="14430" y="46480"/>
                    <a:pt x="14430" y="43287"/>
                  </a:cubicBezTo>
                  <a:cubicBezTo>
                    <a:pt x="14430" y="40136"/>
                    <a:pt x="19364" y="21768"/>
                    <a:pt x="17498" y="10947"/>
                  </a:cubicBezTo>
                  <a:lnTo>
                    <a:pt x="41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1"/>
            <p:cNvSpPr/>
            <p:nvPr/>
          </p:nvSpPr>
          <p:spPr>
            <a:xfrm>
              <a:off x="2652150" y="1394900"/>
              <a:ext cx="484100" cy="1735225"/>
            </a:xfrm>
            <a:custGeom>
              <a:avLst/>
              <a:gdLst/>
              <a:ahLst/>
              <a:cxnLst/>
              <a:rect l="l" t="t" r="r" b="b"/>
              <a:pathLst>
                <a:path w="19364" h="69409" fill="none" extrusionOk="0">
                  <a:moveTo>
                    <a:pt x="4189" y="1"/>
                  </a:moveTo>
                  <a:cubicBezTo>
                    <a:pt x="4189" y="1"/>
                    <a:pt x="291" y="7920"/>
                    <a:pt x="167" y="11527"/>
                  </a:cubicBezTo>
                  <a:cubicBezTo>
                    <a:pt x="1" y="15135"/>
                    <a:pt x="1742" y="35783"/>
                    <a:pt x="1742" y="44324"/>
                  </a:cubicBezTo>
                  <a:cubicBezTo>
                    <a:pt x="1742" y="52824"/>
                    <a:pt x="3608" y="65843"/>
                    <a:pt x="4354" y="67128"/>
                  </a:cubicBezTo>
                  <a:cubicBezTo>
                    <a:pt x="5059" y="68413"/>
                    <a:pt x="6801" y="68704"/>
                    <a:pt x="8086" y="68704"/>
                  </a:cubicBezTo>
                  <a:cubicBezTo>
                    <a:pt x="9371" y="68704"/>
                    <a:pt x="13600" y="69409"/>
                    <a:pt x="14430" y="67543"/>
                  </a:cubicBezTo>
                  <a:cubicBezTo>
                    <a:pt x="15300" y="65677"/>
                    <a:pt x="14430" y="46480"/>
                    <a:pt x="14430" y="43287"/>
                  </a:cubicBezTo>
                  <a:cubicBezTo>
                    <a:pt x="14430" y="40136"/>
                    <a:pt x="19364" y="21768"/>
                    <a:pt x="17498" y="1094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1"/>
            <p:cNvSpPr/>
            <p:nvPr/>
          </p:nvSpPr>
          <p:spPr>
            <a:xfrm>
              <a:off x="3027400" y="3367475"/>
              <a:ext cx="153425" cy="188675"/>
            </a:xfrm>
            <a:custGeom>
              <a:avLst/>
              <a:gdLst/>
              <a:ahLst/>
              <a:cxnLst/>
              <a:rect l="l" t="t" r="r" b="b"/>
              <a:pathLst>
                <a:path w="6137" h="7547" extrusionOk="0">
                  <a:moveTo>
                    <a:pt x="539" y="0"/>
                  </a:moveTo>
                  <a:cubicBezTo>
                    <a:pt x="332" y="0"/>
                    <a:pt x="166" y="42"/>
                    <a:pt x="0" y="166"/>
                  </a:cubicBezTo>
                  <a:lnTo>
                    <a:pt x="0" y="1908"/>
                  </a:lnTo>
                  <a:cubicBezTo>
                    <a:pt x="166" y="1991"/>
                    <a:pt x="332" y="2074"/>
                    <a:pt x="539" y="2074"/>
                  </a:cubicBezTo>
                  <a:lnTo>
                    <a:pt x="3815" y="2074"/>
                  </a:lnTo>
                  <a:cubicBezTo>
                    <a:pt x="3939" y="2074"/>
                    <a:pt x="4063" y="2198"/>
                    <a:pt x="4063" y="2322"/>
                  </a:cubicBezTo>
                  <a:lnTo>
                    <a:pt x="4063" y="6510"/>
                  </a:lnTo>
                  <a:cubicBezTo>
                    <a:pt x="4063" y="7090"/>
                    <a:pt x="4519" y="7547"/>
                    <a:pt x="5100" y="7547"/>
                  </a:cubicBezTo>
                  <a:cubicBezTo>
                    <a:pt x="5680" y="7547"/>
                    <a:pt x="6137" y="7090"/>
                    <a:pt x="6137" y="6510"/>
                  </a:cubicBezTo>
                  <a:lnTo>
                    <a:pt x="6137" y="2322"/>
                  </a:lnTo>
                  <a:cubicBezTo>
                    <a:pt x="6137" y="1037"/>
                    <a:pt x="5100" y="0"/>
                    <a:pt x="3815"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1"/>
            <p:cNvSpPr/>
            <p:nvPr/>
          </p:nvSpPr>
          <p:spPr>
            <a:xfrm>
              <a:off x="2421000" y="3529175"/>
              <a:ext cx="1063525" cy="770175"/>
            </a:xfrm>
            <a:custGeom>
              <a:avLst/>
              <a:gdLst/>
              <a:ahLst/>
              <a:cxnLst/>
              <a:rect l="l" t="t" r="r" b="b"/>
              <a:pathLst>
                <a:path w="42541" h="30807" extrusionOk="0">
                  <a:moveTo>
                    <a:pt x="2530" y="1"/>
                  </a:moveTo>
                  <a:cubicBezTo>
                    <a:pt x="1120" y="1"/>
                    <a:pt x="1" y="1079"/>
                    <a:pt x="1" y="2488"/>
                  </a:cubicBezTo>
                  <a:lnTo>
                    <a:pt x="1" y="28278"/>
                  </a:lnTo>
                  <a:cubicBezTo>
                    <a:pt x="1" y="29687"/>
                    <a:pt x="1120" y="30807"/>
                    <a:pt x="2530" y="30807"/>
                  </a:cubicBezTo>
                  <a:lnTo>
                    <a:pt x="40053" y="30807"/>
                  </a:lnTo>
                  <a:cubicBezTo>
                    <a:pt x="41463" y="30807"/>
                    <a:pt x="42541" y="29687"/>
                    <a:pt x="42541" y="28278"/>
                  </a:cubicBezTo>
                  <a:lnTo>
                    <a:pt x="42541" y="2488"/>
                  </a:lnTo>
                  <a:cubicBezTo>
                    <a:pt x="42541" y="1079"/>
                    <a:pt x="41463" y="1"/>
                    <a:pt x="40053" y="1"/>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1"/>
            <p:cNvSpPr/>
            <p:nvPr/>
          </p:nvSpPr>
          <p:spPr>
            <a:xfrm>
              <a:off x="3023250" y="3355025"/>
              <a:ext cx="2100" cy="78800"/>
            </a:xfrm>
            <a:custGeom>
              <a:avLst/>
              <a:gdLst/>
              <a:ahLst/>
              <a:cxnLst/>
              <a:rect l="l" t="t" r="r" b="b"/>
              <a:pathLst>
                <a:path w="84" h="3152" fill="none" extrusionOk="0">
                  <a:moveTo>
                    <a:pt x="0" y="1"/>
                  </a:moveTo>
                  <a:lnTo>
                    <a:pt x="83" y="3152"/>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9"/>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Rappel sur les notions</a:t>
            </a:r>
            <a:endParaRPr dirty="0"/>
          </a:p>
        </p:txBody>
      </p:sp>
      <p:graphicFrame>
        <p:nvGraphicFramePr>
          <p:cNvPr id="346" name="Google Shape;346;p39"/>
          <p:cNvGraphicFramePr/>
          <p:nvPr>
            <p:extLst>
              <p:ext uri="{D42A27DB-BD31-4B8C-83A1-F6EECF244321}">
                <p14:modId xmlns:p14="http://schemas.microsoft.com/office/powerpoint/2010/main" val="1400270409"/>
              </p:ext>
            </p:extLst>
          </p:nvPr>
        </p:nvGraphicFramePr>
        <p:xfrm>
          <a:off x="896963" y="1673863"/>
          <a:ext cx="7350025" cy="2941150"/>
        </p:xfrm>
        <a:graphic>
          <a:graphicData uri="http://schemas.openxmlformats.org/drawingml/2006/table">
            <a:tbl>
              <a:tblPr>
                <a:noFill/>
                <a:tableStyleId>{7BBF796C-9F86-4B45-A93F-40281992A2F4}</a:tableStyleId>
              </a:tblPr>
              <a:tblGrid>
                <a:gridCol w="2576725">
                  <a:extLst>
                    <a:ext uri="{9D8B030D-6E8A-4147-A177-3AD203B41FA5}">
                      <a16:colId xmlns:a16="http://schemas.microsoft.com/office/drawing/2014/main" val="20000"/>
                    </a:ext>
                  </a:extLst>
                </a:gridCol>
                <a:gridCol w="4773300">
                  <a:extLst>
                    <a:ext uri="{9D8B030D-6E8A-4147-A177-3AD203B41FA5}">
                      <a16:colId xmlns:a16="http://schemas.microsoft.com/office/drawing/2014/main" val="20001"/>
                    </a:ext>
                  </a:extLst>
                </a:gridCol>
              </a:tblGrid>
              <a:tr h="350500">
                <a:tc>
                  <a:txBody>
                    <a:bodyPr/>
                    <a:lstStyle/>
                    <a:p>
                      <a:pPr marL="0" lvl="0" indent="0" algn="l" rtl="0">
                        <a:spcBef>
                          <a:spcPts val="0"/>
                        </a:spcBef>
                        <a:spcAft>
                          <a:spcPts val="0"/>
                        </a:spcAft>
                        <a:buNone/>
                      </a:pPr>
                      <a:r>
                        <a:rPr lang="en" sz="1000" b="1" u="sng" dirty="0">
                          <a:solidFill>
                            <a:schemeClr val="dk1"/>
                          </a:solidFill>
                          <a:latin typeface="Public Sans"/>
                          <a:ea typeface="Public Sans"/>
                          <a:cs typeface="Public Sans"/>
                          <a:sym typeface="Public Sans"/>
                        </a:rPr>
                        <a:t>CORRUPTION (</a:t>
                      </a:r>
                      <a:r>
                        <a:rPr lang="en" sz="1000" b="1" u="sng" dirty="0" err="1">
                          <a:solidFill>
                            <a:schemeClr val="dk1"/>
                          </a:solidFill>
                          <a:latin typeface="Public Sans"/>
                          <a:ea typeface="Public Sans"/>
                          <a:cs typeface="Public Sans"/>
                          <a:sym typeface="Public Sans"/>
                        </a:rPr>
                        <a:t>étymologie</a:t>
                      </a:r>
                      <a:r>
                        <a:rPr lang="en" sz="1000" b="1" u="sng" dirty="0">
                          <a:solidFill>
                            <a:schemeClr val="dk1"/>
                          </a:solidFill>
                          <a:latin typeface="Public Sans"/>
                          <a:ea typeface="Public Sans"/>
                          <a:cs typeface="Public Sans"/>
                          <a:sym typeface="Public Sans"/>
                        </a:rPr>
                        <a:t>)</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r>
                        <a:rPr lang="fr-CH" sz="1000" dirty="0"/>
                        <a:t>Dans sa première acception, le terme corruption provient du latin </a:t>
                      </a:r>
                      <a:r>
                        <a:rPr lang="fr-CH" sz="1000" i="1" dirty="0" err="1"/>
                        <a:t>Corruptio</a:t>
                      </a:r>
                      <a:r>
                        <a:rPr lang="fr-CH" sz="1000" dirty="0"/>
                        <a:t> qui se définit comme une </a:t>
                      </a:r>
                      <a:r>
                        <a:rPr lang="fr-CH" sz="1000" b="1" dirty="0">
                          <a:solidFill>
                            <a:srgbClr val="C00000"/>
                          </a:solidFill>
                        </a:rPr>
                        <a:t>altération</a:t>
                      </a:r>
                      <a:r>
                        <a:rPr lang="fr-CH" sz="1000" dirty="0"/>
                        <a:t> du jugement, du goût, du langage. </a:t>
                      </a:r>
                      <a:endParaRPr sz="1000" dirty="0">
                        <a:solidFill>
                          <a:schemeClr val="lt1"/>
                        </a:solidFill>
                        <a:latin typeface="Catamaran"/>
                        <a:ea typeface="Catamaran"/>
                        <a:cs typeface="Catamaran"/>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lvl="0" indent="0" algn="l" rtl="0">
                        <a:spcBef>
                          <a:spcPts val="0"/>
                        </a:spcBef>
                        <a:spcAft>
                          <a:spcPts val="0"/>
                        </a:spcAft>
                        <a:buNone/>
                      </a:pPr>
                      <a:r>
                        <a:rPr lang="en" sz="1000" b="1" u="sng" dirty="0">
                          <a:solidFill>
                            <a:schemeClr val="dk1"/>
                          </a:solidFill>
                          <a:latin typeface="Public Sans"/>
                          <a:ea typeface="Public Sans"/>
                          <a:cs typeface="Public Sans"/>
                          <a:sym typeface="Public Sans"/>
                        </a:rPr>
                        <a:t> </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fr-CH" sz="1000" dirty="0"/>
                        <a:t>Elle est perçue comme une sorte de dépravation, un avilissement, une déformation.</a:t>
                      </a:r>
                      <a:endParaRPr sz="1000" dirty="0">
                        <a:solidFill>
                          <a:schemeClr val="lt1"/>
                        </a:solidFill>
                        <a:latin typeface="Catamaran"/>
                        <a:ea typeface="Catamaran"/>
                        <a:cs typeface="Catamaran"/>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lvl="0" indent="0" algn="r" rtl="0">
                        <a:spcBef>
                          <a:spcPts val="0"/>
                        </a:spcBef>
                        <a:spcAft>
                          <a:spcPts val="0"/>
                        </a:spcAft>
                        <a:buNone/>
                      </a:pPr>
                      <a:r>
                        <a:rPr lang="en" sz="1000" b="1" u="sng" dirty="0">
                          <a:solidFill>
                            <a:schemeClr val="dk1"/>
                          </a:solidFill>
                          <a:latin typeface="Public Sans"/>
                          <a:ea typeface="Public Sans"/>
                          <a:cs typeface="Public Sans"/>
                          <a:sym typeface="Public Sans"/>
                        </a:rPr>
                        <a:t>Au </a:t>
                      </a:r>
                      <a:r>
                        <a:rPr lang="en" sz="1000" b="1" u="sng" dirty="0" err="1">
                          <a:solidFill>
                            <a:schemeClr val="dk1"/>
                          </a:solidFill>
                          <a:latin typeface="Public Sans"/>
                          <a:ea typeface="Public Sans"/>
                          <a:cs typeface="Public Sans"/>
                          <a:sym typeface="Public Sans"/>
                        </a:rPr>
                        <a:t>sens</a:t>
                      </a:r>
                      <a:r>
                        <a:rPr lang="en" sz="1000" b="1" u="sng" dirty="0">
                          <a:solidFill>
                            <a:schemeClr val="dk1"/>
                          </a:solidFill>
                          <a:latin typeface="Public Sans"/>
                          <a:ea typeface="Public Sans"/>
                          <a:cs typeface="Public Sans"/>
                          <a:sym typeface="Public Sans"/>
                        </a:rPr>
                        <a:t> large</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r>
                        <a:rPr lang="fr-CH" sz="1000" b="1" dirty="0">
                          <a:solidFill>
                            <a:srgbClr val="C00000"/>
                          </a:solidFill>
                        </a:rPr>
                        <a:t>Tout moyen</a:t>
                      </a:r>
                      <a:r>
                        <a:rPr lang="fr-CH" sz="1000" dirty="0"/>
                        <a:t> de pression financier, moral, matériel, physique consistant à obtenir d'une autorité chargée de la gestion de la chose publique, l'accomplissement d'un acte de son emploi, ou une abstention.</a:t>
                      </a:r>
                      <a:endParaRPr sz="1000" dirty="0">
                        <a:solidFill>
                          <a:schemeClr val="lt1"/>
                        </a:solidFill>
                        <a:latin typeface="Catamaran"/>
                        <a:ea typeface="Catamaran"/>
                        <a:cs typeface="Catamaran"/>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lvl="0" indent="0" algn="l" rtl="0">
                        <a:spcBef>
                          <a:spcPts val="0"/>
                        </a:spcBef>
                        <a:spcAft>
                          <a:spcPts val="0"/>
                        </a:spcAft>
                        <a:buNone/>
                      </a:pPr>
                      <a:r>
                        <a:rPr lang="en" sz="1000" b="1" u="sng" dirty="0">
                          <a:solidFill>
                            <a:schemeClr val="dk1"/>
                          </a:solidFill>
                          <a:latin typeface="Public Sans"/>
                          <a:ea typeface="Public Sans"/>
                          <a:cs typeface="Public Sans"/>
                          <a:sym typeface="Public Sans"/>
                        </a:rPr>
                        <a:t>SOCIETE CIVILE (Classique)</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r>
                        <a:rPr lang="en" sz="1000" dirty="0">
                          <a:solidFill>
                            <a:schemeClr val="lt1"/>
                          </a:solidFill>
                          <a:latin typeface="Arial" panose="020B0604020202020204" pitchFamily="34" charset="0"/>
                          <a:ea typeface="Catamaran"/>
                          <a:cs typeface="Arial" panose="020B0604020202020204" pitchFamily="34" charset="0"/>
                          <a:sym typeface="Catamaran"/>
                        </a:rPr>
                        <a:t> Associations et ONG, Medias, </a:t>
                      </a:r>
                      <a:r>
                        <a:rPr lang="en" sz="1000" dirty="0" err="1">
                          <a:solidFill>
                            <a:schemeClr val="lt1"/>
                          </a:solidFill>
                          <a:latin typeface="Arial" panose="020B0604020202020204" pitchFamily="34" charset="0"/>
                          <a:ea typeface="Catamaran"/>
                          <a:cs typeface="Arial" panose="020B0604020202020204" pitchFamily="34" charset="0"/>
                          <a:sym typeface="Catamaran"/>
                        </a:rPr>
                        <a:t>Etablissements</a:t>
                      </a:r>
                      <a:r>
                        <a:rPr lang="en" sz="1000" dirty="0">
                          <a:solidFill>
                            <a:schemeClr val="lt1"/>
                          </a:solidFill>
                          <a:latin typeface="Arial" panose="020B0604020202020204" pitchFamily="34" charset="0"/>
                          <a:ea typeface="Catamaran"/>
                          <a:cs typeface="Arial" panose="020B0604020202020204" pitchFamily="34" charset="0"/>
                          <a:sym typeface="Catamaran"/>
                        </a:rPr>
                        <a:t> </a:t>
                      </a:r>
                      <a:r>
                        <a:rPr lang="en" sz="1000" dirty="0" err="1">
                          <a:solidFill>
                            <a:schemeClr val="lt1"/>
                          </a:solidFill>
                          <a:latin typeface="Arial" panose="020B0604020202020204" pitchFamily="34" charset="0"/>
                          <a:ea typeface="Catamaran"/>
                          <a:cs typeface="Arial" panose="020B0604020202020204" pitchFamily="34" charset="0"/>
                          <a:sym typeface="Catamaran"/>
                        </a:rPr>
                        <a:t>d’enseignements</a:t>
                      </a:r>
                      <a:r>
                        <a:rPr lang="en" sz="1000" dirty="0">
                          <a:solidFill>
                            <a:schemeClr val="lt1"/>
                          </a:solidFill>
                          <a:latin typeface="Arial" panose="020B0604020202020204" pitchFamily="34" charset="0"/>
                          <a:ea typeface="Catamaran"/>
                          <a:cs typeface="Arial" panose="020B0604020202020204" pitchFamily="34" charset="0"/>
                          <a:sym typeface="Catamaran"/>
                        </a:rPr>
                        <a:t> et de recherche,  Institutions religieuses.</a:t>
                      </a:r>
                      <a:endParaRPr sz="1000" dirty="0">
                        <a:solidFill>
                          <a:schemeClr val="lt1"/>
                        </a:solidFill>
                        <a:latin typeface="Arial" panose="020B0604020202020204" pitchFamily="34" charset="0"/>
                        <a:ea typeface="Catamaran"/>
                        <a:cs typeface="Arial" panose="020B0604020202020204" pitchFamily="34" charset="0"/>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50500">
                <a:tc>
                  <a:txBody>
                    <a:bodyPr/>
                    <a:lstStyle/>
                    <a:p>
                      <a:pPr marL="0" lvl="0" indent="0" algn="r" rtl="0">
                        <a:spcBef>
                          <a:spcPts val="0"/>
                        </a:spcBef>
                        <a:spcAft>
                          <a:spcPts val="0"/>
                        </a:spcAft>
                        <a:buNone/>
                      </a:pPr>
                      <a:r>
                        <a:rPr lang="fr-CH" sz="1000" b="1" dirty="0">
                          <a:solidFill>
                            <a:schemeClr val="dk1"/>
                          </a:solidFill>
                          <a:latin typeface="Public Sans"/>
                          <a:ea typeface="Public Sans"/>
                          <a:cs typeface="Public Sans"/>
                          <a:sym typeface="Public Sans"/>
                        </a:rPr>
                        <a:t>Nouvelles formes</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fr-CH" sz="1000" dirty="0">
                          <a:latin typeface="Arial" panose="020B0604020202020204" pitchFamily="34" charset="0"/>
                          <a:cs typeface="Arial" panose="020B0604020202020204" pitchFamily="34" charset="0"/>
                        </a:rPr>
                        <a:t>Lanceurs d’alerte, entreprises de notation, mobilisation d’acteurs généralistes, coalitions informelles ou mouvements spontanés issus des réseaux sociaux.</a:t>
                      </a:r>
                      <a:endParaRPr sz="1000" dirty="0">
                        <a:solidFill>
                          <a:schemeClr val="lt1"/>
                        </a:solidFill>
                        <a:latin typeface="Arial" panose="020B0604020202020204" pitchFamily="34" charset="0"/>
                        <a:ea typeface="Catamaran"/>
                        <a:cs typeface="Arial" panose="020B0604020202020204" pitchFamily="34" charset="0"/>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50500">
                <a:tc>
                  <a:txBody>
                    <a:bodyPr/>
                    <a:lstStyle/>
                    <a:p>
                      <a:pPr marL="0" lvl="0" indent="0" algn="l" rtl="0">
                        <a:spcBef>
                          <a:spcPts val="0"/>
                        </a:spcBef>
                        <a:spcAft>
                          <a:spcPts val="0"/>
                        </a:spcAft>
                        <a:buNone/>
                      </a:pPr>
                      <a:r>
                        <a:rPr lang="en" sz="1000" b="1" dirty="0">
                          <a:solidFill>
                            <a:schemeClr val="dk1"/>
                          </a:solidFill>
                          <a:latin typeface="Public Sans"/>
                          <a:ea typeface="Public Sans"/>
                          <a:cs typeface="Public Sans"/>
                          <a:sym typeface="Public Sans"/>
                        </a:rPr>
                        <a:t> </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endParaRPr sz="1000" dirty="0">
                        <a:solidFill>
                          <a:schemeClr val="lt1"/>
                        </a:solidFill>
                        <a:latin typeface="Catamaran"/>
                        <a:ea typeface="Catamaran"/>
                        <a:cs typeface="Catamaran"/>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47" name="Google Shape;347;p39"/>
          <p:cNvSpPr txBox="1"/>
          <p:nvPr/>
        </p:nvSpPr>
        <p:spPr>
          <a:xfrm>
            <a:off x="720000" y="1112200"/>
            <a:ext cx="7704000" cy="3666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endParaRPr sz="1200" b="1" dirty="0">
              <a:solidFill>
                <a:schemeClr val="lt1"/>
              </a:solidFill>
              <a:latin typeface="Catamaran"/>
              <a:ea typeface="Catamaran"/>
              <a:cs typeface="Catamaran"/>
              <a:sym typeface="Catamar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53"/>
          <p:cNvSpPr txBox="1">
            <a:spLocks noGrp="1"/>
          </p:cNvSpPr>
          <p:nvPr>
            <p:ph type="title"/>
          </p:nvPr>
        </p:nvSpPr>
        <p:spPr>
          <a:xfrm>
            <a:off x="722375" y="2833376"/>
            <a:ext cx="42033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—Abraham Lincoln</a:t>
            </a:r>
            <a:endParaRPr dirty="0"/>
          </a:p>
        </p:txBody>
      </p:sp>
      <p:sp>
        <p:nvSpPr>
          <p:cNvPr id="1434" name="Google Shape;1434;p53"/>
          <p:cNvSpPr txBox="1">
            <a:spLocks noGrp="1"/>
          </p:cNvSpPr>
          <p:nvPr>
            <p:ph type="subTitle" idx="1"/>
          </p:nvPr>
        </p:nvSpPr>
        <p:spPr>
          <a:xfrm>
            <a:off x="722375" y="1737450"/>
            <a:ext cx="4203300" cy="1144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a:t>
            </a:r>
            <a:r>
              <a:rPr lang="fr-CH" sz="1600" i="1" dirty="0">
                <a:latin typeface="Trebuchet MS" panose="020B0703020202090204" pitchFamily="34" charset="0"/>
              </a:rPr>
              <a:t>C’est en gardant le silence, alors qu’ils devraient protester, que les hommes deviennent des lâches</a:t>
            </a:r>
            <a:r>
              <a:rPr lang="fr-CH" sz="1600" dirty="0">
                <a:latin typeface="Trebuchet MS" panose="020B0703020202090204" pitchFamily="34" charset="0"/>
              </a:rPr>
              <a:t> .</a:t>
            </a:r>
            <a:r>
              <a:rPr lang="en" sz="1600" dirty="0">
                <a:latin typeface="Trebuchet MS" panose="020B0703020202090204" pitchFamily="34" charset="0"/>
              </a:rPr>
              <a:t>”</a:t>
            </a:r>
            <a:endParaRPr sz="1600" dirty="0">
              <a:latin typeface="Trebuchet MS" panose="020B0703020202090204" pitchFamily="34" charset="0"/>
            </a:endParaRPr>
          </a:p>
        </p:txBody>
      </p:sp>
      <p:cxnSp>
        <p:nvCxnSpPr>
          <p:cNvPr id="1435" name="Google Shape;1435;p53"/>
          <p:cNvCxnSpPr/>
          <p:nvPr/>
        </p:nvCxnSpPr>
        <p:spPr>
          <a:xfrm>
            <a:off x="5046225" y="4441550"/>
            <a:ext cx="4546500" cy="0"/>
          </a:xfrm>
          <a:prstGeom prst="straightConnector1">
            <a:avLst/>
          </a:prstGeom>
          <a:noFill/>
          <a:ln w="9525" cap="flat" cmpd="sng">
            <a:solidFill>
              <a:schemeClr val="lt1"/>
            </a:solidFill>
            <a:prstDash val="solid"/>
            <a:round/>
            <a:headEnd type="none" w="med" len="med"/>
            <a:tailEnd type="none" w="med" len="med"/>
          </a:ln>
        </p:spPr>
      </p:cxnSp>
      <p:grpSp>
        <p:nvGrpSpPr>
          <p:cNvPr id="1436" name="Google Shape;1436;p53"/>
          <p:cNvGrpSpPr/>
          <p:nvPr/>
        </p:nvGrpSpPr>
        <p:grpSpPr>
          <a:xfrm>
            <a:off x="5283133" y="1405390"/>
            <a:ext cx="3653189" cy="3087005"/>
            <a:chOff x="3847150" y="1208550"/>
            <a:chExt cx="1777275" cy="1501900"/>
          </a:xfrm>
        </p:grpSpPr>
        <p:sp>
          <p:nvSpPr>
            <p:cNvPr id="1437" name="Google Shape;1437;p53"/>
            <p:cNvSpPr/>
            <p:nvPr/>
          </p:nvSpPr>
          <p:spPr>
            <a:xfrm>
              <a:off x="4734300" y="2047900"/>
              <a:ext cx="283000" cy="253250"/>
            </a:xfrm>
            <a:custGeom>
              <a:avLst/>
              <a:gdLst/>
              <a:ahLst/>
              <a:cxnLst/>
              <a:rect l="l" t="t" r="r" b="b"/>
              <a:pathLst>
                <a:path w="11320" h="10130" extrusionOk="0">
                  <a:moveTo>
                    <a:pt x="10232" y="0"/>
                  </a:moveTo>
                  <a:cubicBezTo>
                    <a:pt x="8771" y="0"/>
                    <a:pt x="4766" y="294"/>
                    <a:pt x="299" y="3212"/>
                  </a:cubicBezTo>
                  <a:cubicBezTo>
                    <a:pt x="92" y="3341"/>
                    <a:pt x="1" y="3614"/>
                    <a:pt x="105" y="3861"/>
                  </a:cubicBezTo>
                  <a:cubicBezTo>
                    <a:pt x="183" y="4029"/>
                    <a:pt x="2052" y="8261"/>
                    <a:pt x="5465" y="10078"/>
                  </a:cubicBezTo>
                  <a:cubicBezTo>
                    <a:pt x="5543" y="10117"/>
                    <a:pt x="5634" y="10130"/>
                    <a:pt x="5712" y="10130"/>
                  </a:cubicBezTo>
                  <a:cubicBezTo>
                    <a:pt x="5907" y="10130"/>
                    <a:pt x="6088" y="10039"/>
                    <a:pt x="6179" y="9857"/>
                  </a:cubicBezTo>
                  <a:cubicBezTo>
                    <a:pt x="6322" y="9598"/>
                    <a:pt x="6218" y="9286"/>
                    <a:pt x="5959" y="9143"/>
                  </a:cubicBezTo>
                  <a:cubicBezTo>
                    <a:pt x="3454" y="7819"/>
                    <a:pt x="1805" y="4912"/>
                    <a:pt x="1260" y="3835"/>
                  </a:cubicBezTo>
                  <a:cubicBezTo>
                    <a:pt x="5050" y="1485"/>
                    <a:pt x="8477" y="1109"/>
                    <a:pt x="9956" y="1057"/>
                  </a:cubicBezTo>
                  <a:lnTo>
                    <a:pt x="9956" y="1057"/>
                  </a:lnTo>
                  <a:lnTo>
                    <a:pt x="9372" y="2355"/>
                  </a:lnTo>
                  <a:cubicBezTo>
                    <a:pt x="9243" y="2627"/>
                    <a:pt x="9359" y="2939"/>
                    <a:pt x="9632" y="3056"/>
                  </a:cubicBezTo>
                  <a:cubicBezTo>
                    <a:pt x="9700" y="3087"/>
                    <a:pt x="9772" y="3101"/>
                    <a:pt x="9843" y="3101"/>
                  </a:cubicBezTo>
                  <a:cubicBezTo>
                    <a:pt x="10042" y="3101"/>
                    <a:pt x="10234" y="2987"/>
                    <a:pt x="10320" y="2796"/>
                  </a:cubicBezTo>
                  <a:lnTo>
                    <a:pt x="11241" y="758"/>
                  </a:lnTo>
                  <a:cubicBezTo>
                    <a:pt x="11319" y="616"/>
                    <a:pt x="11306" y="434"/>
                    <a:pt x="11215" y="278"/>
                  </a:cubicBezTo>
                  <a:cubicBezTo>
                    <a:pt x="11138" y="135"/>
                    <a:pt x="10982" y="44"/>
                    <a:pt x="10813" y="19"/>
                  </a:cubicBezTo>
                  <a:cubicBezTo>
                    <a:pt x="10774" y="16"/>
                    <a:pt x="10572" y="0"/>
                    <a:pt x="10232" y="0"/>
                  </a:cubicBezTo>
                  <a:close/>
                </a:path>
              </a:pathLst>
            </a:custGeom>
            <a:solidFill>
              <a:srgbClr val="575757"/>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3"/>
            <p:cNvSpPr/>
            <p:nvPr/>
          </p:nvSpPr>
          <p:spPr>
            <a:xfrm>
              <a:off x="4905000" y="2104325"/>
              <a:ext cx="84400" cy="161775"/>
            </a:xfrm>
            <a:custGeom>
              <a:avLst/>
              <a:gdLst/>
              <a:ahLst/>
              <a:cxnLst/>
              <a:rect l="l" t="t" r="r" b="b"/>
              <a:pathLst>
                <a:path w="3376" h="6471" extrusionOk="0">
                  <a:moveTo>
                    <a:pt x="3006" y="0"/>
                  </a:moveTo>
                  <a:cubicBezTo>
                    <a:pt x="2891" y="0"/>
                    <a:pt x="2782" y="68"/>
                    <a:pt x="2726" y="189"/>
                  </a:cubicBezTo>
                  <a:lnTo>
                    <a:pt x="78" y="6030"/>
                  </a:lnTo>
                  <a:cubicBezTo>
                    <a:pt x="0" y="6185"/>
                    <a:pt x="65" y="6367"/>
                    <a:pt x="234" y="6445"/>
                  </a:cubicBezTo>
                  <a:cubicBezTo>
                    <a:pt x="273" y="6458"/>
                    <a:pt x="312" y="6471"/>
                    <a:pt x="364" y="6471"/>
                  </a:cubicBezTo>
                  <a:cubicBezTo>
                    <a:pt x="481" y="6471"/>
                    <a:pt x="597" y="6406"/>
                    <a:pt x="649" y="6289"/>
                  </a:cubicBezTo>
                  <a:lnTo>
                    <a:pt x="3297" y="448"/>
                  </a:lnTo>
                  <a:cubicBezTo>
                    <a:pt x="3375" y="293"/>
                    <a:pt x="3310" y="98"/>
                    <a:pt x="3141" y="33"/>
                  </a:cubicBezTo>
                  <a:cubicBezTo>
                    <a:pt x="3097" y="11"/>
                    <a:pt x="3051" y="0"/>
                    <a:pt x="3006" y="0"/>
                  </a:cubicBezTo>
                  <a:close/>
                </a:path>
              </a:pathLst>
            </a:custGeom>
            <a:solidFill>
              <a:srgbClr val="ADADAD"/>
            </a:solidFill>
            <a:ln w="422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3"/>
            <p:cNvSpPr/>
            <p:nvPr/>
          </p:nvSpPr>
          <p:spPr>
            <a:xfrm>
              <a:off x="5025375" y="1542800"/>
              <a:ext cx="394950" cy="741150"/>
            </a:xfrm>
            <a:custGeom>
              <a:avLst/>
              <a:gdLst/>
              <a:ahLst/>
              <a:cxnLst/>
              <a:rect l="l" t="t" r="r" b="b"/>
              <a:pathLst>
                <a:path w="15798" h="29646" extrusionOk="0">
                  <a:moveTo>
                    <a:pt x="5219" y="0"/>
                  </a:moveTo>
                  <a:cubicBezTo>
                    <a:pt x="4648" y="0"/>
                    <a:pt x="4167" y="402"/>
                    <a:pt x="4063" y="948"/>
                  </a:cubicBezTo>
                  <a:cubicBezTo>
                    <a:pt x="3960" y="1441"/>
                    <a:pt x="3856" y="2090"/>
                    <a:pt x="3817" y="2856"/>
                  </a:cubicBezTo>
                  <a:cubicBezTo>
                    <a:pt x="3635" y="5581"/>
                    <a:pt x="3583" y="9410"/>
                    <a:pt x="3453" y="9981"/>
                  </a:cubicBezTo>
                  <a:cubicBezTo>
                    <a:pt x="3064" y="11721"/>
                    <a:pt x="312" y="14589"/>
                    <a:pt x="157" y="16381"/>
                  </a:cubicBezTo>
                  <a:cubicBezTo>
                    <a:pt x="1" y="18159"/>
                    <a:pt x="157" y="29646"/>
                    <a:pt x="157" y="29646"/>
                  </a:cubicBezTo>
                  <a:lnTo>
                    <a:pt x="11838" y="29646"/>
                  </a:lnTo>
                  <a:cubicBezTo>
                    <a:pt x="12526" y="29646"/>
                    <a:pt x="13071" y="29101"/>
                    <a:pt x="13071" y="28413"/>
                  </a:cubicBezTo>
                  <a:lnTo>
                    <a:pt x="13071" y="17562"/>
                  </a:lnTo>
                  <a:cubicBezTo>
                    <a:pt x="13071" y="16874"/>
                    <a:pt x="13240" y="16186"/>
                    <a:pt x="13565" y="15563"/>
                  </a:cubicBezTo>
                  <a:cubicBezTo>
                    <a:pt x="14343" y="14031"/>
                    <a:pt x="15797" y="11085"/>
                    <a:pt x="15745" y="10527"/>
                  </a:cubicBezTo>
                  <a:cubicBezTo>
                    <a:pt x="15654" y="9774"/>
                    <a:pt x="15615" y="9216"/>
                    <a:pt x="15615" y="9216"/>
                  </a:cubicBezTo>
                  <a:cubicBezTo>
                    <a:pt x="15615" y="9216"/>
                    <a:pt x="14979" y="4387"/>
                    <a:pt x="15382" y="2427"/>
                  </a:cubicBezTo>
                  <a:cubicBezTo>
                    <a:pt x="15460" y="2025"/>
                    <a:pt x="15538" y="1687"/>
                    <a:pt x="15590" y="1402"/>
                  </a:cubicBezTo>
                  <a:cubicBezTo>
                    <a:pt x="15719" y="675"/>
                    <a:pt x="15161" y="0"/>
                    <a:pt x="14421"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3"/>
            <p:cNvSpPr/>
            <p:nvPr/>
          </p:nvSpPr>
          <p:spPr>
            <a:xfrm>
              <a:off x="5111700" y="1542800"/>
              <a:ext cx="306675" cy="278150"/>
            </a:xfrm>
            <a:custGeom>
              <a:avLst/>
              <a:gdLst/>
              <a:ahLst/>
              <a:cxnLst/>
              <a:rect l="l" t="t" r="r" b="b"/>
              <a:pathLst>
                <a:path w="12267" h="11126" extrusionOk="0">
                  <a:moveTo>
                    <a:pt x="1753" y="0"/>
                  </a:moveTo>
                  <a:cubicBezTo>
                    <a:pt x="1195" y="0"/>
                    <a:pt x="714" y="402"/>
                    <a:pt x="597" y="948"/>
                  </a:cubicBezTo>
                  <a:cubicBezTo>
                    <a:pt x="507" y="1441"/>
                    <a:pt x="403" y="2090"/>
                    <a:pt x="351" y="2869"/>
                  </a:cubicBezTo>
                  <a:lnTo>
                    <a:pt x="364" y="2856"/>
                  </a:lnTo>
                  <a:lnTo>
                    <a:pt x="364" y="2856"/>
                  </a:lnTo>
                  <a:cubicBezTo>
                    <a:pt x="351" y="2972"/>
                    <a:pt x="351" y="3089"/>
                    <a:pt x="338" y="3206"/>
                  </a:cubicBezTo>
                  <a:lnTo>
                    <a:pt x="364" y="3219"/>
                  </a:lnTo>
                  <a:cubicBezTo>
                    <a:pt x="364" y="3219"/>
                    <a:pt x="0" y="6879"/>
                    <a:pt x="2064" y="9345"/>
                  </a:cubicBezTo>
                  <a:cubicBezTo>
                    <a:pt x="3134" y="10616"/>
                    <a:pt x="4400" y="11125"/>
                    <a:pt x="5595" y="11125"/>
                  </a:cubicBezTo>
                  <a:cubicBezTo>
                    <a:pt x="6719" y="11125"/>
                    <a:pt x="7780" y="10674"/>
                    <a:pt x="8554" y="9981"/>
                  </a:cubicBezTo>
                  <a:cubicBezTo>
                    <a:pt x="10138" y="8541"/>
                    <a:pt x="11604" y="3582"/>
                    <a:pt x="11773" y="2908"/>
                  </a:cubicBezTo>
                  <a:cubicBezTo>
                    <a:pt x="11786" y="2830"/>
                    <a:pt x="11838" y="2713"/>
                    <a:pt x="11903" y="2583"/>
                  </a:cubicBezTo>
                  <a:cubicBezTo>
                    <a:pt x="11903" y="2531"/>
                    <a:pt x="11916" y="2479"/>
                    <a:pt x="11929" y="2427"/>
                  </a:cubicBezTo>
                  <a:cubicBezTo>
                    <a:pt x="12007" y="2025"/>
                    <a:pt x="12072" y="1687"/>
                    <a:pt x="12124" y="1402"/>
                  </a:cubicBezTo>
                  <a:cubicBezTo>
                    <a:pt x="12266" y="675"/>
                    <a:pt x="11708" y="0"/>
                    <a:pt x="10968" y="0"/>
                  </a:cubicBezTo>
                  <a:close/>
                </a:path>
              </a:pathLst>
            </a:custGeom>
            <a:solidFill>
              <a:srgbClr val="575757"/>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3"/>
            <p:cNvSpPr/>
            <p:nvPr/>
          </p:nvSpPr>
          <p:spPr>
            <a:xfrm>
              <a:off x="5088650" y="2269000"/>
              <a:ext cx="21775" cy="89600"/>
            </a:xfrm>
            <a:custGeom>
              <a:avLst/>
              <a:gdLst/>
              <a:ahLst/>
              <a:cxnLst/>
              <a:rect l="l" t="t" r="r" b="b"/>
              <a:pathLst>
                <a:path w="871" h="3584" extrusionOk="0">
                  <a:moveTo>
                    <a:pt x="1" y="1"/>
                  </a:moveTo>
                  <a:lnTo>
                    <a:pt x="1" y="3583"/>
                  </a:lnTo>
                  <a:lnTo>
                    <a:pt x="871" y="3583"/>
                  </a:lnTo>
                  <a:lnTo>
                    <a:pt x="871" y="1"/>
                  </a:lnTo>
                  <a:close/>
                </a:path>
              </a:pathLst>
            </a:custGeom>
            <a:solidFill>
              <a:srgbClr val="7A7A7A"/>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3"/>
            <p:cNvSpPr/>
            <p:nvPr/>
          </p:nvSpPr>
          <p:spPr>
            <a:xfrm>
              <a:off x="5067900" y="2342675"/>
              <a:ext cx="63625" cy="185950"/>
            </a:xfrm>
            <a:custGeom>
              <a:avLst/>
              <a:gdLst/>
              <a:ahLst/>
              <a:cxnLst/>
              <a:rect l="l" t="t" r="r" b="b"/>
              <a:pathLst>
                <a:path w="2545" h="7438" extrusionOk="0">
                  <a:moveTo>
                    <a:pt x="0" y="0"/>
                  </a:moveTo>
                  <a:lnTo>
                    <a:pt x="0" y="7438"/>
                  </a:lnTo>
                  <a:lnTo>
                    <a:pt x="2544" y="7438"/>
                  </a:lnTo>
                  <a:lnTo>
                    <a:pt x="2544" y="0"/>
                  </a:lnTo>
                  <a:close/>
                </a:path>
              </a:pathLst>
            </a:custGeom>
            <a:solidFill>
              <a:srgbClr val="7A7A7A"/>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3"/>
            <p:cNvSpPr/>
            <p:nvPr/>
          </p:nvSpPr>
          <p:spPr>
            <a:xfrm>
              <a:off x="5109750" y="2562350"/>
              <a:ext cx="261575" cy="75625"/>
            </a:xfrm>
            <a:custGeom>
              <a:avLst/>
              <a:gdLst/>
              <a:ahLst/>
              <a:cxnLst/>
              <a:rect l="l" t="t" r="r" b="b"/>
              <a:pathLst>
                <a:path w="10463" h="3025" extrusionOk="0">
                  <a:moveTo>
                    <a:pt x="1" y="0"/>
                  </a:moveTo>
                  <a:lnTo>
                    <a:pt x="1" y="922"/>
                  </a:lnTo>
                  <a:lnTo>
                    <a:pt x="7243" y="922"/>
                  </a:lnTo>
                  <a:cubicBezTo>
                    <a:pt x="8373" y="922"/>
                    <a:pt x="9307" y="1831"/>
                    <a:pt x="9307" y="2973"/>
                  </a:cubicBezTo>
                  <a:lnTo>
                    <a:pt x="9307" y="3025"/>
                  </a:lnTo>
                  <a:lnTo>
                    <a:pt x="10462" y="3025"/>
                  </a:lnTo>
                  <a:cubicBezTo>
                    <a:pt x="10371" y="1960"/>
                    <a:pt x="10047" y="1259"/>
                    <a:pt x="9696" y="792"/>
                  </a:cubicBezTo>
                  <a:cubicBezTo>
                    <a:pt x="9320" y="286"/>
                    <a:pt x="8710" y="0"/>
                    <a:pt x="8074"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3"/>
            <p:cNvSpPr/>
            <p:nvPr/>
          </p:nvSpPr>
          <p:spPr>
            <a:xfrm>
              <a:off x="5303475" y="2616875"/>
              <a:ext cx="71725" cy="71725"/>
            </a:xfrm>
            <a:custGeom>
              <a:avLst/>
              <a:gdLst/>
              <a:ahLst/>
              <a:cxnLst/>
              <a:rect l="l" t="t" r="r" b="b"/>
              <a:pathLst>
                <a:path w="2869" h="2869" extrusionOk="0">
                  <a:moveTo>
                    <a:pt x="1441" y="0"/>
                  </a:moveTo>
                  <a:cubicBezTo>
                    <a:pt x="649" y="0"/>
                    <a:pt x="0" y="649"/>
                    <a:pt x="0" y="1441"/>
                  </a:cubicBezTo>
                  <a:cubicBezTo>
                    <a:pt x="0" y="2233"/>
                    <a:pt x="649" y="2869"/>
                    <a:pt x="1441" y="2869"/>
                  </a:cubicBezTo>
                  <a:cubicBezTo>
                    <a:pt x="2233" y="2869"/>
                    <a:pt x="2869" y="2233"/>
                    <a:pt x="2869" y="1441"/>
                  </a:cubicBezTo>
                  <a:cubicBezTo>
                    <a:pt x="2869" y="649"/>
                    <a:pt x="2233" y="0"/>
                    <a:pt x="1441"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3"/>
            <p:cNvSpPr/>
            <p:nvPr/>
          </p:nvSpPr>
          <p:spPr>
            <a:xfrm>
              <a:off x="5051350" y="2514650"/>
              <a:ext cx="96400" cy="91525"/>
            </a:xfrm>
            <a:custGeom>
              <a:avLst/>
              <a:gdLst/>
              <a:ahLst/>
              <a:cxnLst/>
              <a:rect l="l" t="t" r="r" b="b"/>
              <a:pathLst>
                <a:path w="3856" h="3661" extrusionOk="0">
                  <a:moveTo>
                    <a:pt x="0" y="0"/>
                  </a:moveTo>
                  <a:lnTo>
                    <a:pt x="0" y="3661"/>
                  </a:lnTo>
                  <a:lnTo>
                    <a:pt x="3855" y="3661"/>
                  </a:lnTo>
                  <a:lnTo>
                    <a:pt x="3855" y="0"/>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3"/>
            <p:cNvSpPr/>
            <p:nvPr/>
          </p:nvSpPr>
          <p:spPr>
            <a:xfrm>
              <a:off x="4785900" y="2616875"/>
              <a:ext cx="71425" cy="71725"/>
            </a:xfrm>
            <a:custGeom>
              <a:avLst/>
              <a:gdLst/>
              <a:ahLst/>
              <a:cxnLst/>
              <a:rect l="l" t="t" r="r" b="b"/>
              <a:pathLst>
                <a:path w="2857" h="2869" extrusionOk="0">
                  <a:moveTo>
                    <a:pt x="1428" y="0"/>
                  </a:moveTo>
                  <a:cubicBezTo>
                    <a:pt x="637" y="0"/>
                    <a:pt x="1" y="649"/>
                    <a:pt x="1" y="1441"/>
                  </a:cubicBezTo>
                  <a:cubicBezTo>
                    <a:pt x="1" y="2233"/>
                    <a:pt x="637" y="2869"/>
                    <a:pt x="1428" y="2869"/>
                  </a:cubicBezTo>
                  <a:cubicBezTo>
                    <a:pt x="2220" y="2869"/>
                    <a:pt x="2856" y="2233"/>
                    <a:pt x="2856" y="1441"/>
                  </a:cubicBezTo>
                  <a:cubicBezTo>
                    <a:pt x="2856" y="649"/>
                    <a:pt x="2220" y="0"/>
                    <a:pt x="1428"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3"/>
            <p:cNvSpPr/>
            <p:nvPr/>
          </p:nvSpPr>
          <p:spPr>
            <a:xfrm>
              <a:off x="4789800" y="2562350"/>
              <a:ext cx="261250" cy="75625"/>
            </a:xfrm>
            <a:custGeom>
              <a:avLst/>
              <a:gdLst/>
              <a:ahLst/>
              <a:cxnLst/>
              <a:rect l="l" t="t" r="r" b="b"/>
              <a:pathLst>
                <a:path w="10450" h="3025" extrusionOk="0">
                  <a:moveTo>
                    <a:pt x="2389" y="0"/>
                  </a:moveTo>
                  <a:cubicBezTo>
                    <a:pt x="1753" y="0"/>
                    <a:pt x="1143" y="286"/>
                    <a:pt x="753" y="792"/>
                  </a:cubicBezTo>
                  <a:cubicBezTo>
                    <a:pt x="416" y="1259"/>
                    <a:pt x="78" y="1960"/>
                    <a:pt x="0" y="3025"/>
                  </a:cubicBezTo>
                  <a:lnTo>
                    <a:pt x="1156" y="3025"/>
                  </a:lnTo>
                  <a:lnTo>
                    <a:pt x="1156" y="2973"/>
                  </a:lnTo>
                  <a:cubicBezTo>
                    <a:pt x="1156" y="1831"/>
                    <a:pt x="2090" y="922"/>
                    <a:pt x="3219" y="922"/>
                  </a:cubicBezTo>
                  <a:lnTo>
                    <a:pt x="10449" y="922"/>
                  </a:lnTo>
                  <a:lnTo>
                    <a:pt x="10449" y="0"/>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3"/>
            <p:cNvSpPr/>
            <p:nvPr/>
          </p:nvSpPr>
          <p:spPr>
            <a:xfrm>
              <a:off x="5007525" y="2562350"/>
              <a:ext cx="94150" cy="75625"/>
            </a:xfrm>
            <a:custGeom>
              <a:avLst/>
              <a:gdLst/>
              <a:ahLst/>
              <a:cxnLst/>
              <a:rect l="l" t="t" r="r" b="b"/>
              <a:pathLst>
                <a:path w="3766" h="3025" extrusionOk="0">
                  <a:moveTo>
                    <a:pt x="2389" y="0"/>
                  </a:moveTo>
                  <a:cubicBezTo>
                    <a:pt x="1753" y="0"/>
                    <a:pt x="1130" y="286"/>
                    <a:pt x="754" y="792"/>
                  </a:cubicBezTo>
                  <a:cubicBezTo>
                    <a:pt x="403" y="1259"/>
                    <a:pt x="79" y="1960"/>
                    <a:pt x="1" y="3025"/>
                  </a:cubicBezTo>
                  <a:lnTo>
                    <a:pt x="1143" y="3025"/>
                  </a:lnTo>
                  <a:lnTo>
                    <a:pt x="1143" y="2973"/>
                  </a:lnTo>
                  <a:cubicBezTo>
                    <a:pt x="1143" y="1831"/>
                    <a:pt x="2078" y="922"/>
                    <a:pt x="3220" y="922"/>
                  </a:cubicBezTo>
                  <a:lnTo>
                    <a:pt x="3765" y="922"/>
                  </a:lnTo>
                  <a:lnTo>
                    <a:pt x="3765" y="0"/>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3"/>
            <p:cNvSpPr/>
            <p:nvPr/>
          </p:nvSpPr>
          <p:spPr>
            <a:xfrm>
              <a:off x="5003325" y="2616875"/>
              <a:ext cx="71725" cy="71725"/>
            </a:xfrm>
            <a:custGeom>
              <a:avLst/>
              <a:gdLst/>
              <a:ahLst/>
              <a:cxnLst/>
              <a:rect l="l" t="t" r="r" b="b"/>
              <a:pathLst>
                <a:path w="2869" h="2869" extrusionOk="0">
                  <a:moveTo>
                    <a:pt x="1441" y="0"/>
                  </a:moveTo>
                  <a:cubicBezTo>
                    <a:pt x="649" y="0"/>
                    <a:pt x="0" y="649"/>
                    <a:pt x="0" y="1441"/>
                  </a:cubicBezTo>
                  <a:cubicBezTo>
                    <a:pt x="0" y="2233"/>
                    <a:pt x="649" y="2869"/>
                    <a:pt x="1441" y="2869"/>
                  </a:cubicBezTo>
                  <a:cubicBezTo>
                    <a:pt x="2233" y="2869"/>
                    <a:pt x="2869" y="2233"/>
                    <a:pt x="2869" y="1441"/>
                  </a:cubicBezTo>
                  <a:cubicBezTo>
                    <a:pt x="2869" y="649"/>
                    <a:pt x="2233" y="0"/>
                    <a:pt x="1441"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3"/>
            <p:cNvSpPr/>
            <p:nvPr/>
          </p:nvSpPr>
          <p:spPr>
            <a:xfrm>
              <a:off x="4743075" y="2197625"/>
              <a:ext cx="609100" cy="86650"/>
            </a:xfrm>
            <a:custGeom>
              <a:avLst/>
              <a:gdLst/>
              <a:ahLst/>
              <a:cxnLst/>
              <a:rect l="l" t="t" r="r" b="b"/>
              <a:pathLst>
                <a:path w="24364" h="3466" extrusionOk="0">
                  <a:moveTo>
                    <a:pt x="1960" y="0"/>
                  </a:moveTo>
                  <a:cubicBezTo>
                    <a:pt x="883" y="0"/>
                    <a:pt x="0" y="883"/>
                    <a:pt x="0" y="1960"/>
                  </a:cubicBezTo>
                  <a:lnTo>
                    <a:pt x="0" y="3466"/>
                  </a:lnTo>
                  <a:lnTo>
                    <a:pt x="23403" y="3466"/>
                  </a:lnTo>
                  <a:cubicBezTo>
                    <a:pt x="23935" y="3466"/>
                    <a:pt x="24363" y="3024"/>
                    <a:pt x="24363" y="2492"/>
                  </a:cubicBezTo>
                  <a:lnTo>
                    <a:pt x="24363" y="1960"/>
                  </a:lnTo>
                  <a:cubicBezTo>
                    <a:pt x="24363" y="883"/>
                    <a:pt x="23494" y="0"/>
                    <a:pt x="22403"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3"/>
            <p:cNvSpPr/>
            <p:nvPr/>
          </p:nvSpPr>
          <p:spPr>
            <a:xfrm>
              <a:off x="4807325" y="2043150"/>
              <a:ext cx="440350" cy="176875"/>
            </a:xfrm>
            <a:custGeom>
              <a:avLst/>
              <a:gdLst/>
              <a:ahLst/>
              <a:cxnLst/>
              <a:rect l="l" t="t" r="r" b="b"/>
              <a:pathLst>
                <a:path w="17614" h="7075" extrusionOk="0">
                  <a:moveTo>
                    <a:pt x="5569" y="1"/>
                  </a:moveTo>
                  <a:lnTo>
                    <a:pt x="3284" y="741"/>
                  </a:lnTo>
                  <a:cubicBezTo>
                    <a:pt x="3284" y="741"/>
                    <a:pt x="623" y="1364"/>
                    <a:pt x="312" y="2194"/>
                  </a:cubicBezTo>
                  <a:cubicBezTo>
                    <a:pt x="0" y="3038"/>
                    <a:pt x="5841" y="6828"/>
                    <a:pt x="7373" y="7075"/>
                  </a:cubicBezTo>
                  <a:lnTo>
                    <a:pt x="14590" y="7075"/>
                  </a:lnTo>
                  <a:cubicBezTo>
                    <a:pt x="14590" y="7075"/>
                    <a:pt x="16368" y="6906"/>
                    <a:pt x="16991" y="5803"/>
                  </a:cubicBezTo>
                  <a:cubicBezTo>
                    <a:pt x="17614" y="4700"/>
                    <a:pt x="16991" y="4180"/>
                    <a:pt x="15628" y="2856"/>
                  </a:cubicBezTo>
                  <a:cubicBezTo>
                    <a:pt x="14265" y="1532"/>
                    <a:pt x="12072" y="351"/>
                    <a:pt x="12072" y="351"/>
                  </a:cubicBezTo>
                  <a:lnTo>
                    <a:pt x="5569" y="1"/>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3"/>
            <p:cNvSpPr/>
            <p:nvPr/>
          </p:nvSpPr>
          <p:spPr>
            <a:xfrm>
              <a:off x="4801800" y="1702100"/>
              <a:ext cx="162600" cy="285925"/>
            </a:xfrm>
            <a:custGeom>
              <a:avLst/>
              <a:gdLst/>
              <a:ahLst/>
              <a:cxnLst/>
              <a:rect l="l" t="t" r="r" b="b"/>
              <a:pathLst>
                <a:path w="6504" h="11437" extrusionOk="0">
                  <a:moveTo>
                    <a:pt x="5622" y="0"/>
                  </a:moveTo>
                  <a:cubicBezTo>
                    <a:pt x="5301" y="0"/>
                    <a:pt x="4069" y="30"/>
                    <a:pt x="3596" y="468"/>
                  </a:cubicBezTo>
                  <a:cubicBezTo>
                    <a:pt x="3051" y="988"/>
                    <a:pt x="3311" y="2195"/>
                    <a:pt x="3311" y="2195"/>
                  </a:cubicBezTo>
                  <a:lnTo>
                    <a:pt x="2765" y="8152"/>
                  </a:lnTo>
                  <a:cubicBezTo>
                    <a:pt x="2765" y="8152"/>
                    <a:pt x="2719" y="8148"/>
                    <a:pt x="2653" y="8148"/>
                  </a:cubicBezTo>
                  <a:cubicBezTo>
                    <a:pt x="2497" y="8148"/>
                    <a:pt x="2233" y="8174"/>
                    <a:pt x="2233" y="8347"/>
                  </a:cubicBezTo>
                  <a:cubicBezTo>
                    <a:pt x="2233" y="8607"/>
                    <a:pt x="2168" y="8918"/>
                    <a:pt x="2168" y="8918"/>
                  </a:cubicBezTo>
                  <a:lnTo>
                    <a:pt x="1" y="9463"/>
                  </a:lnTo>
                  <a:lnTo>
                    <a:pt x="156" y="11436"/>
                  </a:lnTo>
                  <a:cubicBezTo>
                    <a:pt x="156" y="11436"/>
                    <a:pt x="4907" y="11345"/>
                    <a:pt x="5102" y="11345"/>
                  </a:cubicBezTo>
                  <a:cubicBezTo>
                    <a:pt x="5283" y="11345"/>
                    <a:pt x="5582" y="11021"/>
                    <a:pt x="5673" y="10709"/>
                  </a:cubicBezTo>
                  <a:cubicBezTo>
                    <a:pt x="5764" y="10385"/>
                    <a:pt x="6504" y="248"/>
                    <a:pt x="6504" y="248"/>
                  </a:cubicBezTo>
                  <a:lnTo>
                    <a:pt x="5699" y="1"/>
                  </a:lnTo>
                  <a:cubicBezTo>
                    <a:pt x="5699" y="1"/>
                    <a:pt x="5671" y="0"/>
                    <a:pt x="5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3"/>
            <p:cNvSpPr/>
            <p:nvPr/>
          </p:nvSpPr>
          <p:spPr>
            <a:xfrm>
              <a:off x="4801800" y="1701150"/>
              <a:ext cx="162600" cy="286875"/>
            </a:xfrm>
            <a:custGeom>
              <a:avLst/>
              <a:gdLst/>
              <a:ahLst/>
              <a:cxnLst/>
              <a:rect l="l" t="t" r="r" b="b"/>
              <a:pathLst>
                <a:path w="6504" h="11475" fill="none" extrusionOk="0">
                  <a:moveTo>
                    <a:pt x="5699" y="39"/>
                  </a:moveTo>
                  <a:cubicBezTo>
                    <a:pt x="5699" y="39"/>
                    <a:pt x="4141" y="0"/>
                    <a:pt x="3596" y="506"/>
                  </a:cubicBezTo>
                  <a:cubicBezTo>
                    <a:pt x="3051" y="1026"/>
                    <a:pt x="3311" y="2233"/>
                    <a:pt x="3311" y="2233"/>
                  </a:cubicBezTo>
                  <a:lnTo>
                    <a:pt x="2765" y="8190"/>
                  </a:lnTo>
                  <a:cubicBezTo>
                    <a:pt x="2765" y="8190"/>
                    <a:pt x="2233" y="8138"/>
                    <a:pt x="2233" y="8385"/>
                  </a:cubicBezTo>
                  <a:cubicBezTo>
                    <a:pt x="2233" y="8645"/>
                    <a:pt x="2168" y="8956"/>
                    <a:pt x="2168" y="8956"/>
                  </a:cubicBezTo>
                  <a:lnTo>
                    <a:pt x="1" y="9501"/>
                  </a:lnTo>
                  <a:lnTo>
                    <a:pt x="156" y="11474"/>
                  </a:lnTo>
                  <a:cubicBezTo>
                    <a:pt x="156" y="11474"/>
                    <a:pt x="4907" y="11383"/>
                    <a:pt x="5102" y="11383"/>
                  </a:cubicBezTo>
                  <a:cubicBezTo>
                    <a:pt x="5283" y="11383"/>
                    <a:pt x="5582" y="11059"/>
                    <a:pt x="5673" y="10747"/>
                  </a:cubicBezTo>
                  <a:cubicBezTo>
                    <a:pt x="5764" y="10423"/>
                    <a:pt x="6504" y="286"/>
                    <a:pt x="6504" y="28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3"/>
            <p:cNvSpPr/>
            <p:nvPr/>
          </p:nvSpPr>
          <p:spPr>
            <a:xfrm>
              <a:off x="4870275" y="1921150"/>
              <a:ext cx="42200" cy="17550"/>
            </a:xfrm>
            <a:custGeom>
              <a:avLst/>
              <a:gdLst/>
              <a:ahLst/>
              <a:cxnLst/>
              <a:rect l="l" t="t" r="r" b="b"/>
              <a:pathLst>
                <a:path w="1688" h="702" fill="none" extrusionOk="0">
                  <a:moveTo>
                    <a:pt x="0" y="0"/>
                  </a:moveTo>
                  <a:cubicBezTo>
                    <a:pt x="0" y="0"/>
                    <a:pt x="1117" y="39"/>
                    <a:pt x="1688" y="70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3"/>
            <p:cNvSpPr/>
            <p:nvPr/>
          </p:nvSpPr>
          <p:spPr>
            <a:xfrm>
              <a:off x="4889425" y="1916275"/>
              <a:ext cx="27925" cy="9775"/>
            </a:xfrm>
            <a:custGeom>
              <a:avLst/>
              <a:gdLst/>
              <a:ahLst/>
              <a:cxnLst/>
              <a:rect l="l" t="t" r="r" b="b"/>
              <a:pathLst>
                <a:path w="1117" h="391" fill="none" extrusionOk="0">
                  <a:moveTo>
                    <a:pt x="0" y="1"/>
                  </a:moveTo>
                  <a:cubicBezTo>
                    <a:pt x="0" y="1"/>
                    <a:pt x="792" y="105"/>
                    <a:pt x="1117" y="39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3"/>
            <p:cNvSpPr/>
            <p:nvPr/>
          </p:nvSpPr>
          <p:spPr>
            <a:xfrm>
              <a:off x="4756375" y="1938025"/>
              <a:ext cx="56300" cy="43200"/>
            </a:xfrm>
            <a:custGeom>
              <a:avLst/>
              <a:gdLst/>
              <a:ahLst/>
              <a:cxnLst/>
              <a:rect l="l" t="t" r="r" b="b"/>
              <a:pathLst>
                <a:path w="2252" h="1728" extrusionOk="0">
                  <a:moveTo>
                    <a:pt x="1740" y="0"/>
                  </a:moveTo>
                  <a:lnTo>
                    <a:pt x="1" y="1727"/>
                  </a:lnTo>
                  <a:lnTo>
                    <a:pt x="2090" y="1727"/>
                  </a:lnTo>
                  <a:cubicBezTo>
                    <a:pt x="2090" y="1727"/>
                    <a:pt x="2092" y="1727"/>
                    <a:pt x="2094" y="1727"/>
                  </a:cubicBezTo>
                  <a:cubicBezTo>
                    <a:pt x="2120" y="1727"/>
                    <a:pt x="2252" y="1695"/>
                    <a:pt x="2181" y="1013"/>
                  </a:cubicBezTo>
                  <a:cubicBezTo>
                    <a:pt x="2090" y="260"/>
                    <a:pt x="1740" y="0"/>
                    <a:pt x="1740" y="0"/>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3"/>
            <p:cNvSpPr/>
            <p:nvPr/>
          </p:nvSpPr>
          <p:spPr>
            <a:xfrm>
              <a:off x="4959175" y="1698000"/>
              <a:ext cx="173000" cy="316300"/>
            </a:xfrm>
            <a:custGeom>
              <a:avLst/>
              <a:gdLst/>
              <a:ahLst/>
              <a:cxnLst/>
              <a:rect l="l" t="t" r="r" b="b"/>
              <a:pathLst>
                <a:path w="6920" h="12652" extrusionOk="0">
                  <a:moveTo>
                    <a:pt x="5982" y="0"/>
                  </a:moveTo>
                  <a:cubicBezTo>
                    <a:pt x="4919" y="0"/>
                    <a:pt x="2869" y="165"/>
                    <a:pt x="2869" y="165"/>
                  </a:cubicBezTo>
                  <a:lnTo>
                    <a:pt x="1779" y="282"/>
                  </a:lnTo>
                  <a:cubicBezTo>
                    <a:pt x="1779" y="282"/>
                    <a:pt x="767" y="9588"/>
                    <a:pt x="935" y="10627"/>
                  </a:cubicBezTo>
                  <a:cubicBezTo>
                    <a:pt x="1104" y="11678"/>
                    <a:pt x="1" y="12210"/>
                    <a:pt x="429" y="12379"/>
                  </a:cubicBezTo>
                  <a:cubicBezTo>
                    <a:pt x="845" y="12548"/>
                    <a:pt x="5855" y="12652"/>
                    <a:pt x="5855" y="12652"/>
                  </a:cubicBezTo>
                  <a:cubicBezTo>
                    <a:pt x="5855" y="12652"/>
                    <a:pt x="5855" y="12652"/>
                    <a:pt x="5856" y="12652"/>
                  </a:cubicBezTo>
                  <a:cubicBezTo>
                    <a:pt x="5884" y="12652"/>
                    <a:pt x="6263" y="12628"/>
                    <a:pt x="6075" y="11302"/>
                  </a:cubicBezTo>
                  <a:cubicBezTo>
                    <a:pt x="5881" y="9926"/>
                    <a:pt x="6244" y="5928"/>
                    <a:pt x="6413" y="3345"/>
                  </a:cubicBezTo>
                  <a:cubicBezTo>
                    <a:pt x="6582" y="749"/>
                    <a:pt x="6919" y="204"/>
                    <a:pt x="6582" y="48"/>
                  </a:cubicBezTo>
                  <a:cubicBezTo>
                    <a:pt x="6510" y="14"/>
                    <a:pt x="6286" y="0"/>
                    <a:pt x="5982" y="0"/>
                  </a:cubicBezTo>
                  <a:close/>
                </a:path>
              </a:pathLst>
            </a:custGeom>
            <a:solidFill>
              <a:schemeClr val="lt2"/>
            </a:solidFill>
            <a:ln w="422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3"/>
            <p:cNvSpPr/>
            <p:nvPr/>
          </p:nvSpPr>
          <p:spPr>
            <a:xfrm>
              <a:off x="5033175" y="1842950"/>
              <a:ext cx="15925" cy="20150"/>
            </a:xfrm>
            <a:custGeom>
              <a:avLst/>
              <a:gdLst/>
              <a:ahLst/>
              <a:cxnLst/>
              <a:rect l="l" t="t" r="r" b="b"/>
              <a:pathLst>
                <a:path w="637" h="806" fill="none" extrusionOk="0">
                  <a:moveTo>
                    <a:pt x="636" y="0"/>
                  </a:moveTo>
                  <a:cubicBezTo>
                    <a:pt x="429" y="312"/>
                    <a:pt x="208" y="584"/>
                    <a:pt x="0" y="80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3"/>
            <p:cNvSpPr/>
            <p:nvPr/>
          </p:nvSpPr>
          <p:spPr>
            <a:xfrm>
              <a:off x="5055225" y="1754025"/>
              <a:ext cx="43200" cy="79850"/>
            </a:xfrm>
            <a:custGeom>
              <a:avLst/>
              <a:gdLst/>
              <a:ahLst/>
              <a:cxnLst/>
              <a:rect l="l" t="t" r="r" b="b"/>
              <a:pathLst>
                <a:path w="1728" h="3194" fill="none" extrusionOk="0">
                  <a:moveTo>
                    <a:pt x="1727" y="1"/>
                  </a:moveTo>
                  <a:cubicBezTo>
                    <a:pt x="1727" y="1"/>
                    <a:pt x="910" y="1779"/>
                    <a:pt x="1" y="319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3"/>
            <p:cNvSpPr/>
            <p:nvPr/>
          </p:nvSpPr>
          <p:spPr>
            <a:xfrm>
              <a:off x="5056200" y="1804000"/>
              <a:ext cx="35400" cy="53575"/>
            </a:xfrm>
            <a:custGeom>
              <a:avLst/>
              <a:gdLst/>
              <a:ahLst/>
              <a:cxnLst/>
              <a:rect l="l" t="t" r="r" b="b"/>
              <a:pathLst>
                <a:path w="1416" h="2143" fill="none" extrusionOk="0">
                  <a:moveTo>
                    <a:pt x="1416" y="1"/>
                  </a:moveTo>
                  <a:lnTo>
                    <a:pt x="1" y="2142"/>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3"/>
            <p:cNvSpPr/>
            <p:nvPr/>
          </p:nvSpPr>
          <p:spPr>
            <a:xfrm>
              <a:off x="4888450" y="1692125"/>
              <a:ext cx="142800" cy="369875"/>
            </a:xfrm>
            <a:custGeom>
              <a:avLst/>
              <a:gdLst/>
              <a:ahLst/>
              <a:cxnLst/>
              <a:rect l="l" t="t" r="r" b="b"/>
              <a:pathLst>
                <a:path w="5712" h="14795" extrusionOk="0">
                  <a:moveTo>
                    <a:pt x="5396" y="0"/>
                  </a:moveTo>
                  <a:cubicBezTo>
                    <a:pt x="5365" y="0"/>
                    <a:pt x="5332" y="4"/>
                    <a:pt x="5296" y="11"/>
                  </a:cubicBezTo>
                  <a:cubicBezTo>
                    <a:pt x="4985" y="76"/>
                    <a:pt x="4089" y="166"/>
                    <a:pt x="4089" y="166"/>
                  </a:cubicBezTo>
                  <a:cubicBezTo>
                    <a:pt x="4089" y="166"/>
                    <a:pt x="1856" y="491"/>
                    <a:pt x="1701" y="556"/>
                  </a:cubicBezTo>
                  <a:lnTo>
                    <a:pt x="1558" y="4164"/>
                  </a:lnTo>
                  <a:cubicBezTo>
                    <a:pt x="1545" y="4826"/>
                    <a:pt x="1506" y="5696"/>
                    <a:pt x="1402" y="6799"/>
                  </a:cubicBezTo>
                  <a:cubicBezTo>
                    <a:pt x="1117" y="9992"/>
                    <a:pt x="1636" y="10888"/>
                    <a:pt x="1636" y="10888"/>
                  </a:cubicBezTo>
                  <a:lnTo>
                    <a:pt x="1065" y="11459"/>
                  </a:lnTo>
                  <a:cubicBezTo>
                    <a:pt x="1065" y="11459"/>
                    <a:pt x="766" y="13614"/>
                    <a:pt x="390" y="13938"/>
                  </a:cubicBezTo>
                  <a:cubicBezTo>
                    <a:pt x="0" y="14262"/>
                    <a:pt x="39" y="14795"/>
                    <a:pt x="39" y="14795"/>
                  </a:cubicBezTo>
                  <a:cubicBezTo>
                    <a:pt x="39" y="14795"/>
                    <a:pt x="1350" y="14483"/>
                    <a:pt x="2077" y="14392"/>
                  </a:cubicBezTo>
                  <a:cubicBezTo>
                    <a:pt x="2817" y="14288"/>
                    <a:pt x="3609" y="14418"/>
                    <a:pt x="3868" y="14224"/>
                  </a:cubicBezTo>
                  <a:cubicBezTo>
                    <a:pt x="4115" y="14042"/>
                    <a:pt x="3985" y="10888"/>
                    <a:pt x="4310" y="8331"/>
                  </a:cubicBezTo>
                  <a:cubicBezTo>
                    <a:pt x="4621" y="5787"/>
                    <a:pt x="5711" y="205"/>
                    <a:pt x="5711" y="205"/>
                  </a:cubicBezTo>
                  <a:cubicBezTo>
                    <a:pt x="5711" y="205"/>
                    <a:pt x="5640" y="0"/>
                    <a:pt x="5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3"/>
            <p:cNvSpPr/>
            <p:nvPr/>
          </p:nvSpPr>
          <p:spPr>
            <a:xfrm>
              <a:off x="4888450" y="1690750"/>
              <a:ext cx="142800" cy="371250"/>
            </a:xfrm>
            <a:custGeom>
              <a:avLst/>
              <a:gdLst/>
              <a:ahLst/>
              <a:cxnLst/>
              <a:rect l="l" t="t" r="r" b="b"/>
              <a:pathLst>
                <a:path w="5712" h="14850" fill="none" extrusionOk="0">
                  <a:moveTo>
                    <a:pt x="1558" y="4219"/>
                  </a:moveTo>
                  <a:cubicBezTo>
                    <a:pt x="1545" y="4881"/>
                    <a:pt x="1506" y="5751"/>
                    <a:pt x="1402" y="6854"/>
                  </a:cubicBezTo>
                  <a:cubicBezTo>
                    <a:pt x="1117" y="10047"/>
                    <a:pt x="1636" y="10943"/>
                    <a:pt x="1636" y="10943"/>
                  </a:cubicBezTo>
                  <a:lnTo>
                    <a:pt x="1065" y="11514"/>
                  </a:lnTo>
                  <a:cubicBezTo>
                    <a:pt x="1065" y="11514"/>
                    <a:pt x="766" y="13669"/>
                    <a:pt x="390" y="13993"/>
                  </a:cubicBezTo>
                  <a:cubicBezTo>
                    <a:pt x="0" y="14317"/>
                    <a:pt x="39" y="14850"/>
                    <a:pt x="39" y="14850"/>
                  </a:cubicBezTo>
                  <a:cubicBezTo>
                    <a:pt x="39" y="14850"/>
                    <a:pt x="1350" y="14538"/>
                    <a:pt x="2077" y="14447"/>
                  </a:cubicBezTo>
                  <a:cubicBezTo>
                    <a:pt x="2817" y="14343"/>
                    <a:pt x="3609" y="14473"/>
                    <a:pt x="3868" y="14279"/>
                  </a:cubicBezTo>
                  <a:cubicBezTo>
                    <a:pt x="4115" y="14097"/>
                    <a:pt x="3985" y="10943"/>
                    <a:pt x="4310" y="8386"/>
                  </a:cubicBezTo>
                  <a:cubicBezTo>
                    <a:pt x="4621" y="5842"/>
                    <a:pt x="5711" y="260"/>
                    <a:pt x="5711" y="260"/>
                  </a:cubicBezTo>
                  <a:cubicBezTo>
                    <a:pt x="5711" y="260"/>
                    <a:pt x="5621" y="1"/>
                    <a:pt x="5296" y="66"/>
                  </a:cubicBezTo>
                  <a:cubicBezTo>
                    <a:pt x="4985" y="131"/>
                    <a:pt x="4089" y="221"/>
                    <a:pt x="4089" y="221"/>
                  </a:cubicBezTo>
                  <a:cubicBezTo>
                    <a:pt x="4089" y="221"/>
                    <a:pt x="1856" y="546"/>
                    <a:pt x="1701" y="61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3"/>
            <p:cNvSpPr/>
            <p:nvPr/>
          </p:nvSpPr>
          <p:spPr>
            <a:xfrm>
              <a:off x="4925125" y="1751450"/>
              <a:ext cx="2275" cy="28900"/>
            </a:xfrm>
            <a:custGeom>
              <a:avLst/>
              <a:gdLst/>
              <a:ahLst/>
              <a:cxnLst/>
              <a:rect l="l" t="t" r="r" b="b"/>
              <a:pathLst>
                <a:path w="91" h="1156" extrusionOk="0">
                  <a:moveTo>
                    <a:pt x="0" y="0"/>
                  </a:moveTo>
                  <a:lnTo>
                    <a:pt x="91" y="1155"/>
                  </a:lnTo>
                  <a:cubicBezTo>
                    <a:pt x="65" y="351"/>
                    <a:pt x="0" y="0"/>
                    <a:pt x="0" y="0"/>
                  </a:cubicBezTo>
                  <a:close/>
                </a:path>
              </a:pathLst>
            </a:custGeom>
            <a:solidFill>
              <a:srgbClr val="5AE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3"/>
            <p:cNvSpPr/>
            <p:nvPr/>
          </p:nvSpPr>
          <p:spPr>
            <a:xfrm>
              <a:off x="4925125" y="1751450"/>
              <a:ext cx="2275" cy="28900"/>
            </a:xfrm>
            <a:custGeom>
              <a:avLst/>
              <a:gdLst/>
              <a:ahLst/>
              <a:cxnLst/>
              <a:rect l="l" t="t" r="r" b="b"/>
              <a:pathLst>
                <a:path w="91" h="1156" fill="none" extrusionOk="0">
                  <a:moveTo>
                    <a:pt x="0" y="0"/>
                  </a:moveTo>
                  <a:cubicBezTo>
                    <a:pt x="0" y="0"/>
                    <a:pt x="65" y="350"/>
                    <a:pt x="91" y="115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3"/>
            <p:cNvSpPr/>
            <p:nvPr/>
          </p:nvSpPr>
          <p:spPr>
            <a:xfrm>
              <a:off x="5032525" y="1688475"/>
              <a:ext cx="76925" cy="94950"/>
            </a:xfrm>
            <a:custGeom>
              <a:avLst/>
              <a:gdLst/>
              <a:ahLst/>
              <a:cxnLst/>
              <a:rect l="l" t="t" r="r" b="b"/>
              <a:pathLst>
                <a:path w="3077" h="3798" extrusionOk="0">
                  <a:moveTo>
                    <a:pt x="3038" y="1"/>
                  </a:moveTo>
                  <a:lnTo>
                    <a:pt x="234" y="650"/>
                  </a:lnTo>
                  <a:cubicBezTo>
                    <a:pt x="234" y="650"/>
                    <a:pt x="234" y="715"/>
                    <a:pt x="221" y="819"/>
                  </a:cubicBezTo>
                  <a:cubicBezTo>
                    <a:pt x="169" y="1416"/>
                    <a:pt x="0" y="3337"/>
                    <a:pt x="260" y="3713"/>
                  </a:cubicBezTo>
                  <a:cubicBezTo>
                    <a:pt x="301" y="3771"/>
                    <a:pt x="358" y="3797"/>
                    <a:pt x="430" y="3797"/>
                  </a:cubicBezTo>
                  <a:cubicBezTo>
                    <a:pt x="907" y="3797"/>
                    <a:pt x="1984" y="2619"/>
                    <a:pt x="2492" y="1636"/>
                  </a:cubicBezTo>
                  <a:cubicBezTo>
                    <a:pt x="3077" y="507"/>
                    <a:pt x="3038" y="1"/>
                    <a:pt x="3038" y="1"/>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3"/>
            <p:cNvSpPr/>
            <p:nvPr/>
          </p:nvSpPr>
          <p:spPr>
            <a:xfrm>
              <a:off x="5078275" y="1690300"/>
              <a:ext cx="174600" cy="498250"/>
            </a:xfrm>
            <a:custGeom>
              <a:avLst/>
              <a:gdLst/>
              <a:ahLst/>
              <a:cxnLst/>
              <a:rect l="l" t="t" r="r" b="b"/>
              <a:pathLst>
                <a:path w="6984" h="19930" extrusionOk="0">
                  <a:moveTo>
                    <a:pt x="4974" y="0"/>
                  </a:moveTo>
                  <a:cubicBezTo>
                    <a:pt x="3824" y="0"/>
                    <a:pt x="2129" y="149"/>
                    <a:pt x="2129" y="149"/>
                  </a:cubicBezTo>
                  <a:cubicBezTo>
                    <a:pt x="2129" y="149"/>
                    <a:pt x="1909" y="110"/>
                    <a:pt x="1675" y="110"/>
                  </a:cubicBezTo>
                  <a:cubicBezTo>
                    <a:pt x="1441" y="110"/>
                    <a:pt x="1195" y="149"/>
                    <a:pt x="1143" y="304"/>
                  </a:cubicBezTo>
                  <a:cubicBezTo>
                    <a:pt x="1143" y="304"/>
                    <a:pt x="1" y="13271"/>
                    <a:pt x="26" y="13661"/>
                  </a:cubicBezTo>
                  <a:cubicBezTo>
                    <a:pt x="65" y="14050"/>
                    <a:pt x="1" y="14361"/>
                    <a:pt x="286" y="14582"/>
                  </a:cubicBezTo>
                  <a:cubicBezTo>
                    <a:pt x="572" y="14816"/>
                    <a:pt x="2038" y="15698"/>
                    <a:pt x="3920" y="17321"/>
                  </a:cubicBezTo>
                  <a:cubicBezTo>
                    <a:pt x="5802" y="18956"/>
                    <a:pt x="6088" y="19735"/>
                    <a:pt x="6153" y="19917"/>
                  </a:cubicBezTo>
                  <a:cubicBezTo>
                    <a:pt x="6156" y="19925"/>
                    <a:pt x="6159" y="19930"/>
                    <a:pt x="6164" y="19930"/>
                  </a:cubicBezTo>
                  <a:cubicBezTo>
                    <a:pt x="6257" y="19930"/>
                    <a:pt x="6667" y="18016"/>
                    <a:pt x="6828" y="17619"/>
                  </a:cubicBezTo>
                  <a:cubicBezTo>
                    <a:pt x="6984" y="17204"/>
                    <a:pt x="6283" y="15231"/>
                    <a:pt x="5231" y="13725"/>
                  </a:cubicBezTo>
                  <a:cubicBezTo>
                    <a:pt x="4180" y="12233"/>
                    <a:pt x="3830" y="11791"/>
                    <a:pt x="3830" y="11791"/>
                  </a:cubicBezTo>
                  <a:cubicBezTo>
                    <a:pt x="3830" y="11791"/>
                    <a:pt x="6464" y="304"/>
                    <a:pt x="5932" y="84"/>
                  </a:cubicBezTo>
                  <a:cubicBezTo>
                    <a:pt x="5780" y="22"/>
                    <a:pt x="5418" y="0"/>
                    <a:pt x="4974"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3"/>
            <p:cNvSpPr/>
            <p:nvPr/>
          </p:nvSpPr>
          <p:spPr>
            <a:xfrm>
              <a:off x="4835875" y="1964300"/>
              <a:ext cx="93475" cy="26975"/>
            </a:xfrm>
            <a:custGeom>
              <a:avLst/>
              <a:gdLst/>
              <a:ahLst/>
              <a:cxnLst/>
              <a:rect l="l" t="t" r="r" b="b"/>
              <a:pathLst>
                <a:path w="3739" h="1079" extrusionOk="0">
                  <a:moveTo>
                    <a:pt x="3739" y="1"/>
                  </a:moveTo>
                  <a:cubicBezTo>
                    <a:pt x="3739" y="1"/>
                    <a:pt x="1376" y="468"/>
                    <a:pt x="1052" y="598"/>
                  </a:cubicBezTo>
                  <a:cubicBezTo>
                    <a:pt x="740" y="728"/>
                    <a:pt x="1" y="1013"/>
                    <a:pt x="1" y="1013"/>
                  </a:cubicBezTo>
                  <a:lnTo>
                    <a:pt x="3700" y="1078"/>
                  </a:lnTo>
                  <a:lnTo>
                    <a:pt x="3739" y="1"/>
                  </a:ln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3"/>
            <p:cNvSpPr/>
            <p:nvPr/>
          </p:nvSpPr>
          <p:spPr>
            <a:xfrm>
              <a:off x="4928350" y="1691025"/>
              <a:ext cx="338150" cy="306950"/>
            </a:xfrm>
            <a:custGeom>
              <a:avLst/>
              <a:gdLst/>
              <a:ahLst/>
              <a:cxnLst/>
              <a:rect l="l" t="t" r="r" b="b"/>
              <a:pathLst>
                <a:path w="13526" h="12278" extrusionOk="0">
                  <a:moveTo>
                    <a:pt x="12163" y="1"/>
                  </a:moveTo>
                  <a:cubicBezTo>
                    <a:pt x="11738" y="1"/>
                    <a:pt x="11384" y="146"/>
                    <a:pt x="11384" y="146"/>
                  </a:cubicBezTo>
                  <a:lnTo>
                    <a:pt x="10268" y="3910"/>
                  </a:lnTo>
                  <a:lnTo>
                    <a:pt x="9022" y="8790"/>
                  </a:lnTo>
                  <a:cubicBezTo>
                    <a:pt x="9022" y="8790"/>
                    <a:pt x="8750" y="8667"/>
                    <a:pt x="8539" y="8667"/>
                  </a:cubicBezTo>
                  <a:cubicBezTo>
                    <a:pt x="8444" y="8667"/>
                    <a:pt x="8361" y="8692"/>
                    <a:pt x="8321" y="8764"/>
                  </a:cubicBezTo>
                  <a:cubicBezTo>
                    <a:pt x="8204" y="8985"/>
                    <a:pt x="8035" y="9141"/>
                    <a:pt x="8035" y="9141"/>
                  </a:cubicBezTo>
                  <a:lnTo>
                    <a:pt x="40" y="10932"/>
                  </a:lnTo>
                  <a:lnTo>
                    <a:pt x="1" y="12009"/>
                  </a:lnTo>
                  <a:cubicBezTo>
                    <a:pt x="1" y="12009"/>
                    <a:pt x="8229" y="12277"/>
                    <a:pt x="10173" y="12277"/>
                  </a:cubicBezTo>
                  <a:cubicBezTo>
                    <a:pt x="10368" y="12277"/>
                    <a:pt x="10499" y="12275"/>
                    <a:pt x="10553" y="12269"/>
                  </a:cubicBezTo>
                  <a:cubicBezTo>
                    <a:pt x="11163" y="12204"/>
                    <a:pt x="11514" y="12035"/>
                    <a:pt x="11644" y="11814"/>
                  </a:cubicBezTo>
                  <a:cubicBezTo>
                    <a:pt x="11774" y="11594"/>
                    <a:pt x="12890" y="2767"/>
                    <a:pt x="12890" y="2767"/>
                  </a:cubicBezTo>
                  <a:cubicBezTo>
                    <a:pt x="12890" y="2767"/>
                    <a:pt x="13526" y="561"/>
                    <a:pt x="12890" y="185"/>
                  </a:cubicBezTo>
                  <a:cubicBezTo>
                    <a:pt x="12658" y="45"/>
                    <a:pt x="12400" y="1"/>
                    <a:pt x="12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3"/>
            <p:cNvSpPr/>
            <p:nvPr/>
          </p:nvSpPr>
          <p:spPr>
            <a:xfrm>
              <a:off x="4928350" y="1685900"/>
              <a:ext cx="338150" cy="313475"/>
            </a:xfrm>
            <a:custGeom>
              <a:avLst/>
              <a:gdLst/>
              <a:ahLst/>
              <a:cxnLst/>
              <a:rect l="l" t="t" r="r" b="b"/>
              <a:pathLst>
                <a:path w="13526" h="12539" fill="none" extrusionOk="0">
                  <a:moveTo>
                    <a:pt x="10268" y="4115"/>
                  </a:moveTo>
                  <a:lnTo>
                    <a:pt x="9022" y="8995"/>
                  </a:lnTo>
                  <a:cubicBezTo>
                    <a:pt x="9022" y="8995"/>
                    <a:pt x="8451" y="8736"/>
                    <a:pt x="8321" y="8969"/>
                  </a:cubicBezTo>
                  <a:cubicBezTo>
                    <a:pt x="8204" y="9190"/>
                    <a:pt x="8035" y="9346"/>
                    <a:pt x="8035" y="9346"/>
                  </a:cubicBezTo>
                  <a:lnTo>
                    <a:pt x="40" y="11137"/>
                  </a:lnTo>
                  <a:lnTo>
                    <a:pt x="1" y="12214"/>
                  </a:lnTo>
                  <a:cubicBezTo>
                    <a:pt x="1" y="12214"/>
                    <a:pt x="9956" y="12539"/>
                    <a:pt x="10553" y="12474"/>
                  </a:cubicBezTo>
                  <a:cubicBezTo>
                    <a:pt x="11163" y="12409"/>
                    <a:pt x="11514" y="12240"/>
                    <a:pt x="11644" y="12019"/>
                  </a:cubicBezTo>
                  <a:cubicBezTo>
                    <a:pt x="11774" y="11799"/>
                    <a:pt x="12890" y="2972"/>
                    <a:pt x="12890" y="2972"/>
                  </a:cubicBezTo>
                  <a:cubicBezTo>
                    <a:pt x="12890" y="2972"/>
                    <a:pt x="13526" y="766"/>
                    <a:pt x="12890" y="390"/>
                  </a:cubicBezTo>
                  <a:cubicBezTo>
                    <a:pt x="12241" y="0"/>
                    <a:pt x="11384" y="351"/>
                    <a:pt x="11384" y="35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3"/>
            <p:cNvSpPr/>
            <p:nvPr/>
          </p:nvSpPr>
          <p:spPr>
            <a:xfrm>
              <a:off x="5177575" y="1943875"/>
              <a:ext cx="10075" cy="10725"/>
            </a:xfrm>
            <a:custGeom>
              <a:avLst/>
              <a:gdLst/>
              <a:ahLst/>
              <a:cxnLst/>
              <a:rect l="l" t="t" r="r" b="b"/>
              <a:pathLst>
                <a:path w="403" h="429" fill="none" extrusionOk="0">
                  <a:moveTo>
                    <a:pt x="0" y="0"/>
                  </a:moveTo>
                  <a:cubicBezTo>
                    <a:pt x="143" y="169"/>
                    <a:pt x="286" y="325"/>
                    <a:pt x="403" y="42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3"/>
            <p:cNvSpPr/>
            <p:nvPr/>
          </p:nvSpPr>
          <p:spPr>
            <a:xfrm>
              <a:off x="5159725" y="1920175"/>
              <a:ext cx="10400" cy="14300"/>
            </a:xfrm>
            <a:custGeom>
              <a:avLst/>
              <a:gdLst/>
              <a:ahLst/>
              <a:cxnLst/>
              <a:rect l="l" t="t" r="r" b="b"/>
              <a:pathLst>
                <a:path w="416" h="572" fill="none" extrusionOk="0">
                  <a:moveTo>
                    <a:pt x="0" y="1"/>
                  </a:moveTo>
                  <a:cubicBezTo>
                    <a:pt x="0" y="1"/>
                    <a:pt x="182" y="273"/>
                    <a:pt x="416" y="57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3"/>
            <p:cNvSpPr/>
            <p:nvPr/>
          </p:nvSpPr>
          <p:spPr>
            <a:xfrm>
              <a:off x="5141225" y="1917900"/>
              <a:ext cx="9425" cy="44800"/>
            </a:xfrm>
            <a:custGeom>
              <a:avLst/>
              <a:gdLst/>
              <a:ahLst/>
              <a:cxnLst/>
              <a:rect l="l" t="t" r="r" b="b"/>
              <a:pathLst>
                <a:path w="377" h="1792" fill="none" extrusionOk="0">
                  <a:moveTo>
                    <a:pt x="1" y="1"/>
                  </a:moveTo>
                  <a:cubicBezTo>
                    <a:pt x="1" y="1"/>
                    <a:pt x="1" y="1156"/>
                    <a:pt x="377" y="179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3"/>
            <p:cNvSpPr/>
            <p:nvPr/>
          </p:nvSpPr>
          <p:spPr>
            <a:xfrm>
              <a:off x="4678500" y="1981825"/>
              <a:ext cx="367675" cy="12675"/>
            </a:xfrm>
            <a:custGeom>
              <a:avLst/>
              <a:gdLst/>
              <a:ahLst/>
              <a:cxnLst/>
              <a:rect l="l" t="t" r="r" b="b"/>
              <a:pathLst>
                <a:path w="14707" h="507" extrusionOk="0">
                  <a:moveTo>
                    <a:pt x="0" y="1"/>
                  </a:moveTo>
                  <a:lnTo>
                    <a:pt x="0" y="507"/>
                  </a:lnTo>
                  <a:lnTo>
                    <a:pt x="14707" y="507"/>
                  </a:lnTo>
                  <a:lnTo>
                    <a:pt x="14707"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3"/>
            <p:cNvSpPr/>
            <p:nvPr/>
          </p:nvSpPr>
          <p:spPr>
            <a:xfrm>
              <a:off x="4837175" y="1981825"/>
              <a:ext cx="209000" cy="12675"/>
            </a:xfrm>
            <a:custGeom>
              <a:avLst/>
              <a:gdLst/>
              <a:ahLst/>
              <a:cxnLst/>
              <a:rect l="l" t="t" r="r" b="b"/>
              <a:pathLst>
                <a:path w="8360" h="507" extrusionOk="0">
                  <a:moveTo>
                    <a:pt x="1" y="1"/>
                  </a:moveTo>
                  <a:lnTo>
                    <a:pt x="1" y="507"/>
                  </a:lnTo>
                  <a:lnTo>
                    <a:pt x="8360" y="507"/>
                  </a:lnTo>
                  <a:lnTo>
                    <a:pt x="836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3"/>
            <p:cNvSpPr/>
            <p:nvPr/>
          </p:nvSpPr>
          <p:spPr>
            <a:xfrm>
              <a:off x="4769675" y="1919525"/>
              <a:ext cx="25025" cy="43175"/>
            </a:xfrm>
            <a:custGeom>
              <a:avLst/>
              <a:gdLst/>
              <a:ahLst/>
              <a:cxnLst/>
              <a:rect l="l" t="t" r="r" b="b"/>
              <a:pathLst>
                <a:path w="1001" h="1727" extrusionOk="0">
                  <a:moveTo>
                    <a:pt x="1" y="1"/>
                  </a:moveTo>
                  <a:lnTo>
                    <a:pt x="546" y="1727"/>
                  </a:lnTo>
                  <a:lnTo>
                    <a:pt x="1000" y="377"/>
                  </a:lnTo>
                  <a:lnTo>
                    <a:pt x="715" y="130"/>
                  </a:lnTo>
                  <a:lnTo>
                    <a:pt x="1" y="1"/>
                  </a:ln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3"/>
            <p:cNvSpPr/>
            <p:nvPr/>
          </p:nvSpPr>
          <p:spPr>
            <a:xfrm>
              <a:off x="4738725" y="1840800"/>
              <a:ext cx="26425" cy="51825"/>
            </a:xfrm>
            <a:custGeom>
              <a:avLst/>
              <a:gdLst/>
              <a:ahLst/>
              <a:cxnLst/>
              <a:rect l="l" t="t" r="r" b="b"/>
              <a:pathLst>
                <a:path w="1057" h="2073" extrusionOk="0">
                  <a:moveTo>
                    <a:pt x="226" y="1"/>
                  </a:moveTo>
                  <a:cubicBezTo>
                    <a:pt x="98" y="1"/>
                    <a:pt x="0" y="152"/>
                    <a:pt x="45" y="424"/>
                  </a:cubicBezTo>
                  <a:cubicBezTo>
                    <a:pt x="135" y="904"/>
                    <a:pt x="486" y="2072"/>
                    <a:pt x="486" y="2072"/>
                  </a:cubicBezTo>
                  <a:lnTo>
                    <a:pt x="771" y="1994"/>
                  </a:lnTo>
                  <a:lnTo>
                    <a:pt x="1057" y="1903"/>
                  </a:lnTo>
                  <a:cubicBezTo>
                    <a:pt x="1057" y="1903"/>
                    <a:pt x="720" y="735"/>
                    <a:pt x="525" y="281"/>
                  </a:cubicBezTo>
                  <a:cubicBezTo>
                    <a:pt x="440" y="90"/>
                    <a:pt x="324" y="1"/>
                    <a:pt x="226"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3"/>
            <p:cNvSpPr/>
            <p:nvPr/>
          </p:nvSpPr>
          <p:spPr>
            <a:xfrm>
              <a:off x="4750525" y="1887075"/>
              <a:ext cx="36475" cy="91850"/>
            </a:xfrm>
            <a:custGeom>
              <a:avLst/>
              <a:gdLst/>
              <a:ahLst/>
              <a:cxnLst/>
              <a:rect l="l" t="t" r="r" b="b"/>
              <a:pathLst>
                <a:path w="1459" h="3674" extrusionOk="0">
                  <a:moveTo>
                    <a:pt x="572" y="1"/>
                  </a:moveTo>
                  <a:lnTo>
                    <a:pt x="286" y="91"/>
                  </a:lnTo>
                  <a:lnTo>
                    <a:pt x="1" y="169"/>
                  </a:lnTo>
                  <a:cubicBezTo>
                    <a:pt x="1" y="169"/>
                    <a:pt x="390" y="1325"/>
                    <a:pt x="520" y="1792"/>
                  </a:cubicBezTo>
                  <a:cubicBezTo>
                    <a:pt x="893" y="3056"/>
                    <a:pt x="1198" y="3674"/>
                    <a:pt x="1325" y="3674"/>
                  </a:cubicBezTo>
                  <a:cubicBezTo>
                    <a:pt x="1458" y="3674"/>
                    <a:pt x="1393" y="2988"/>
                    <a:pt x="1000" y="1649"/>
                  </a:cubicBezTo>
                  <a:cubicBezTo>
                    <a:pt x="871" y="1182"/>
                    <a:pt x="572" y="1"/>
                    <a:pt x="572"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3"/>
            <p:cNvSpPr/>
            <p:nvPr/>
          </p:nvSpPr>
          <p:spPr>
            <a:xfrm>
              <a:off x="4750200" y="1884475"/>
              <a:ext cx="15925" cy="13000"/>
            </a:xfrm>
            <a:custGeom>
              <a:avLst/>
              <a:gdLst/>
              <a:ahLst/>
              <a:cxnLst/>
              <a:rect l="l" t="t" r="r" b="b"/>
              <a:pathLst>
                <a:path w="637" h="520" extrusionOk="0">
                  <a:moveTo>
                    <a:pt x="533" y="1"/>
                  </a:moveTo>
                  <a:lnTo>
                    <a:pt x="1" y="169"/>
                  </a:lnTo>
                  <a:lnTo>
                    <a:pt x="105" y="520"/>
                  </a:lnTo>
                  <a:lnTo>
                    <a:pt x="637" y="364"/>
                  </a:lnTo>
                  <a:lnTo>
                    <a:pt x="533" y="1"/>
                  </a:lnTo>
                  <a:close/>
                </a:path>
              </a:pathLst>
            </a:custGeom>
            <a:solidFill>
              <a:schemeClr val="lt2"/>
            </a:solidFill>
            <a:ln w="39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3"/>
            <p:cNvSpPr/>
            <p:nvPr/>
          </p:nvSpPr>
          <p:spPr>
            <a:xfrm>
              <a:off x="4744375" y="1911100"/>
              <a:ext cx="29550" cy="55050"/>
            </a:xfrm>
            <a:custGeom>
              <a:avLst/>
              <a:gdLst/>
              <a:ahLst/>
              <a:cxnLst/>
              <a:rect l="l" t="t" r="r" b="b"/>
              <a:pathLst>
                <a:path w="1182" h="2202" extrusionOk="0">
                  <a:moveTo>
                    <a:pt x="519" y="0"/>
                  </a:moveTo>
                  <a:cubicBezTo>
                    <a:pt x="519" y="0"/>
                    <a:pt x="39" y="234"/>
                    <a:pt x="26" y="467"/>
                  </a:cubicBezTo>
                  <a:cubicBezTo>
                    <a:pt x="0" y="701"/>
                    <a:pt x="468" y="1869"/>
                    <a:pt x="753" y="2077"/>
                  </a:cubicBezTo>
                  <a:cubicBezTo>
                    <a:pt x="880" y="2165"/>
                    <a:pt x="977" y="2202"/>
                    <a:pt x="1045" y="2202"/>
                  </a:cubicBezTo>
                  <a:cubicBezTo>
                    <a:pt x="1139" y="2202"/>
                    <a:pt x="1181" y="2135"/>
                    <a:pt x="1181" y="2038"/>
                  </a:cubicBezTo>
                  <a:cubicBezTo>
                    <a:pt x="1181" y="1869"/>
                    <a:pt x="519" y="0"/>
                    <a:pt x="519" y="0"/>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3"/>
            <p:cNvSpPr/>
            <p:nvPr/>
          </p:nvSpPr>
          <p:spPr>
            <a:xfrm>
              <a:off x="4740150" y="1969500"/>
              <a:ext cx="22750" cy="12950"/>
            </a:xfrm>
            <a:custGeom>
              <a:avLst/>
              <a:gdLst/>
              <a:ahLst/>
              <a:cxnLst/>
              <a:rect l="l" t="t" r="r" b="b"/>
              <a:pathLst>
                <a:path w="910" h="518" extrusionOk="0">
                  <a:moveTo>
                    <a:pt x="1" y="0"/>
                  </a:moveTo>
                  <a:cubicBezTo>
                    <a:pt x="1" y="1"/>
                    <a:pt x="40" y="351"/>
                    <a:pt x="52" y="468"/>
                  </a:cubicBezTo>
                  <a:cubicBezTo>
                    <a:pt x="57" y="505"/>
                    <a:pt x="172" y="517"/>
                    <a:pt x="316" y="517"/>
                  </a:cubicBezTo>
                  <a:cubicBezTo>
                    <a:pt x="567" y="517"/>
                    <a:pt x="909" y="481"/>
                    <a:pt x="909" y="481"/>
                  </a:cubicBezTo>
                  <a:lnTo>
                    <a:pt x="1" y="0"/>
                  </a:lnTo>
                  <a:close/>
                </a:path>
              </a:pathLst>
            </a:custGeom>
            <a:solidFill>
              <a:srgbClr val="FFFFFF"/>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3"/>
            <p:cNvSpPr/>
            <p:nvPr/>
          </p:nvSpPr>
          <p:spPr>
            <a:xfrm>
              <a:off x="4732700" y="1929900"/>
              <a:ext cx="45050" cy="45800"/>
            </a:xfrm>
            <a:custGeom>
              <a:avLst/>
              <a:gdLst/>
              <a:ahLst/>
              <a:cxnLst/>
              <a:rect l="l" t="t" r="r" b="b"/>
              <a:pathLst>
                <a:path w="1802" h="1832" extrusionOk="0">
                  <a:moveTo>
                    <a:pt x="506" y="1"/>
                  </a:moveTo>
                  <a:cubicBezTo>
                    <a:pt x="506" y="1"/>
                    <a:pt x="130" y="118"/>
                    <a:pt x="65" y="260"/>
                  </a:cubicBezTo>
                  <a:cubicBezTo>
                    <a:pt x="0" y="403"/>
                    <a:pt x="299" y="1260"/>
                    <a:pt x="636" y="1584"/>
                  </a:cubicBezTo>
                  <a:cubicBezTo>
                    <a:pt x="837" y="1770"/>
                    <a:pt x="1217" y="1831"/>
                    <a:pt x="1487" y="1831"/>
                  </a:cubicBezTo>
                  <a:cubicBezTo>
                    <a:pt x="1670" y="1831"/>
                    <a:pt x="1802" y="1803"/>
                    <a:pt x="1791" y="1766"/>
                  </a:cubicBezTo>
                  <a:cubicBezTo>
                    <a:pt x="1765" y="1688"/>
                    <a:pt x="1597" y="1494"/>
                    <a:pt x="1597" y="1494"/>
                  </a:cubicBezTo>
                  <a:cubicBezTo>
                    <a:pt x="1597" y="1494"/>
                    <a:pt x="1155" y="1286"/>
                    <a:pt x="935" y="909"/>
                  </a:cubicBezTo>
                  <a:cubicBezTo>
                    <a:pt x="701" y="533"/>
                    <a:pt x="506" y="1"/>
                    <a:pt x="506" y="1"/>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3"/>
            <p:cNvSpPr/>
            <p:nvPr/>
          </p:nvSpPr>
          <p:spPr>
            <a:xfrm>
              <a:off x="4725875" y="1945800"/>
              <a:ext cx="54875" cy="36200"/>
            </a:xfrm>
            <a:custGeom>
              <a:avLst/>
              <a:gdLst/>
              <a:ahLst/>
              <a:cxnLst/>
              <a:rect l="l" t="t" r="r" b="b"/>
              <a:pathLst>
                <a:path w="2195" h="1448" extrusionOk="0">
                  <a:moveTo>
                    <a:pt x="338" y="1"/>
                  </a:moveTo>
                  <a:cubicBezTo>
                    <a:pt x="338" y="1"/>
                    <a:pt x="0" y="183"/>
                    <a:pt x="65" y="520"/>
                  </a:cubicBezTo>
                  <a:cubicBezTo>
                    <a:pt x="130" y="858"/>
                    <a:pt x="468" y="1234"/>
                    <a:pt x="779" y="1364"/>
                  </a:cubicBezTo>
                  <a:cubicBezTo>
                    <a:pt x="927" y="1423"/>
                    <a:pt x="1173" y="1447"/>
                    <a:pt x="1410" y="1447"/>
                  </a:cubicBezTo>
                  <a:cubicBezTo>
                    <a:pt x="1692" y="1447"/>
                    <a:pt x="1961" y="1413"/>
                    <a:pt x="2038" y="1364"/>
                  </a:cubicBezTo>
                  <a:cubicBezTo>
                    <a:pt x="2194" y="1286"/>
                    <a:pt x="2064" y="1130"/>
                    <a:pt x="2064" y="1130"/>
                  </a:cubicBezTo>
                  <a:lnTo>
                    <a:pt x="2064" y="1130"/>
                  </a:lnTo>
                  <a:cubicBezTo>
                    <a:pt x="2064" y="1130"/>
                    <a:pt x="1885" y="1213"/>
                    <a:pt x="1665" y="1213"/>
                  </a:cubicBezTo>
                  <a:cubicBezTo>
                    <a:pt x="1573" y="1213"/>
                    <a:pt x="1473" y="1199"/>
                    <a:pt x="1376" y="1156"/>
                  </a:cubicBezTo>
                  <a:cubicBezTo>
                    <a:pt x="1039" y="1013"/>
                    <a:pt x="675" y="689"/>
                    <a:pt x="636" y="585"/>
                  </a:cubicBezTo>
                  <a:cubicBezTo>
                    <a:pt x="598" y="481"/>
                    <a:pt x="338" y="1"/>
                    <a:pt x="338" y="1"/>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3"/>
            <p:cNvSpPr/>
            <p:nvPr/>
          </p:nvSpPr>
          <p:spPr>
            <a:xfrm>
              <a:off x="4780075" y="1920175"/>
              <a:ext cx="29875" cy="43775"/>
            </a:xfrm>
            <a:custGeom>
              <a:avLst/>
              <a:gdLst/>
              <a:ahLst/>
              <a:cxnLst/>
              <a:rect l="l" t="t" r="r" b="b"/>
              <a:pathLst>
                <a:path w="1195" h="1751" extrusionOk="0">
                  <a:moveTo>
                    <a:pt x="441" y="1"/>
                  </a:moveTo>
                  <a:cubicBezTo>
                    <a:pt x="376" y="1"/>
                    <a:pt x="299" y="104"/>
                    <a:pt x="299" y="104"/>
                  </a:cubicBezTo>
                  <a:cubicBezTo>
                    <a:pt x="299" y="104"/>
                    <a:pt x="0" y="1636"/>
                    <a:pt x="130" y="1701"/>
                  </a:cubicBezTo>
                  <a:cubicBezTo>
                    <a:pt x="179" y="1728"/>
                    <a:pt x="223" y="1751"/>
                    <a:pt x="271" y="1751"/>
                  </a:cubicBezTo>
                  <a:cubicBezTo>
                    <a:pt x="339" y="1751"/>
                    <a:pt x="414" y="1707"/>
                    <a:pt x="519" y="1571"/>
                  </a:cubicBezTo>
                  <a:cubicBezTo>
                    <a:pt x="714" y="1337"/>
                    <a:pt x="1194" y="494"/>
                    <a:pt x="1090" y="273"/>
                  </a:cubicBezTo>
                  <a:cubicBezTo>
                    <a:pt x="987" y="39"/>
                    <a:pt x="506" y="1"/>
                    <a:pt x="441" y="1"/>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3"/>
            <p:cNvSpPr/>
            <p:nvPr/>
          </p:nvSpPr>
          <p:spPr>
            <a:xfrm>
              <a:off x="4803750" y="2076350"/>
              <a:ext cx="201225" cy="606900"/>
            </a:xfrm>
            <a:custGeom>
              <a:avLst/>
              <a:gdLst/>
              <a:ahLst/>
              <a:cxnLst/>
              <a:rect l="l" t="t" r="r" b="b"/>
              <a:pathLst>
                <a:path w="8049" h="24276" extrusionOk="0">
                  <a:moveTo>
                    <a:pt x="2191" y="1"/>
                  </a:moveTo>
                  <a:cubicBezTo>
                    <a:pt x="1262" y="1"/>
                    <a:pt x="724" y="643"/>
                    <a:pt x="455" y="866"/>
                  </a:cubicBezTo>
                  <a:cubicBezTo>
                    <a:pt x="1" y="1256"/>
                    <a:pt x="1571" y="7486"/>
                    <a:pt x="2402" y="10614"/>
                  </a:cubicBezTo>
                  <a:cubicBezTo>
                    <a:pt x="3233" y="13755"/>
                    <a:pt x="4115" y="19220"/>
                    <a:pt x="4803" y="20128"/>
                  </a:cubicBezTo>
                  <a:cubicBezTo>
                    <a:pt x="5504" y="21037"/>
                    <a:pt x="5880" y="22841"/>
                    <a:pt x="5854" y="23646"/>
                  </a:cubicBezTo>
                  <a:cubicBezTo>
                    <a:pt x="5833" y="24088"/>
                    <a:pt x="6086" y="24275"/>
                    <a:pt x="6350" y="24275"/>
                  </a:cubicBezTo>
                  <a:cubicBezTo>
                    <a:pt x="6559" y="24275"/>
                    <a:pt x="6775" y="24158"/>
                    <a:pt x="6867" y="23957"/>
                  </a:cubicBezTo>
                  <a:cubicBezTo>
                    <a:pt x="7075" y="23503"/>
                    <a:pt x="7970" y="22075"/>
                    <a:pt x="7801" y="21037"/>
                  </a:cubicBezTo>
                  <a:cubicBezTo>
                    <a:pt x="7633" y="19986"/>
                    <a:pt x="7204" y="18908"/>
                    <a:pt x="7451" y="18558"/>
                  </a:cubicBezTo>
                  <a:cubicBezTo>
                    <a:pt x="7698" y="18207"/>
                    <a:pt x="8048" y="17831"/>
                    <a:pt x="7801" y="17234"/>
                  </a:cubicBezTo>
                  <a:cubicBezTo>
                    <a:pt x="7555" y="16650"/>
                    <a:pt x="6516" y="16092"/>
                    <a:pt x="6335" y="16053"/>
                  </a:cubicBezTo>
                  <a:cubicBezTo>
                    <a:pt x="6166" y="16014"/>
                    <a:pt x="5945" y="15339"/>
                    <a:pt x="5854" y="13885"/>
                  </a:cubicBezTo>
                  <a:cubicBezTo>
                    <a:pt x="5634" y="10692"/>
                    <a:pt x="5608" y="7071"/>
                    <a:pt x="5608" y="7071"/>
                  </a:cubicBezTo>
                  <a:cubicBezTo>
                    <a:pt x="5608" y="7071"/>
                    <a:pt x="5712" y="2164"/>
                    <a:pt x="4699" y="1256"/>
                  </a:cubicBezTo>
                  <a:cubicBezTo>
                    <a:pt x="3653" y="304"/>
                    <a:pt x="2830" y="1"/>
                    <a:pt x="2191" y="1"/>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3"/>
            <p:cNvSpPr/>
            <p:nvPr/>
          </p:nvSpPr>
          <p:spPr>
            <a:xfrm>
              <a:off x="4944575" y="2479925"/>
              <a:ext cx="60400" cy="203425"/>
            </a:xfrm>
            <a:custGeom>
              <a:avLst/>
              <a:gdLst/>
              <a:ahLst/>
              <a:cxnLst/>
              <a:rect l="l" t="t" r="r" b="b"/>
              <a:pathLst>
                <a:path w="2416" h="8137" extrusionOk="0">
                  <a:moveTo>
                    <a:pt x="922" y="1"/>
                  </a:moveTo>
                  <a:cubicBezTo>
                    <a:pt x="935" y="351"/>
                    <a:pt x="948" y="883"/>
                    <a:pt x="948" y="1441"/>
                  </a:cubicBezTo>
                  <a:cubicBezTo>
                    <a:pt x="948" y="2389"/>
                    <a:pt x="1675" y="5102"/>
                    <a:pt x="1299" y="5556"/>
                  </a:cubicBezTo>
                  <a:cubicBezTo>
                    <a:pt x="1026" y="5867"/>
                    <a:pt x="377" y="5906"/>
                    <a:pt x="1" y="5906"/>
                  </a:cubicBezTo>
                  <a:cubicBezTo>
                    <a:pt x="157" y="6529"/>
                    <a:pt x="234" y="7126"/>
                    <a:pt x="221" y="7503"/>
                  </a:cubicBezTo>
                  <a:cubicBezTo>
                    <a:pt x="200" y="7950"/>
                    <a:pt x="450" y="8136"/>
                    <a:pt x="713" y="8136"/>
                  </a:cubicBezTo>
                  <a:cubicBezTo>
                    <a:pt x="923" y="8136"/>
                    <a:pt x="1142" y="8016"/>
                    <a:pt x="1234" y="7814"/>
                  </a:cubicBezTo>
                  <a:cubicBezTo>
                    <a:pt x="1442" y="7360"/>
                    <a:pt x="2337" y="5932"/>
                    <a:pt x="2168" y="4894"/>
                  </a:cubicBezTo>
                  <a:cubicBezTo>
                    <a:pt x="2000" y="3843"/>
                    <a:pt x="1571" y="2765"/>
                    <a:pt x="1818" y="2415"/>
                  </a:cubicBezTo>
                  <a:cubicBezTo>
                    <a:pt x="2065" y="2064"/>
                    <a:pt x="2415" y="1688"/>
                    <a:pt x="2168" y="1091"/>
                  </a:cubicBezTo>
                  <a:cubicBezTo>
                    <a:pt x="1974" y="637"/>
                    <a:pt x="1299" y="195"/>
                    <a:pt x="922" y="1"/>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3"/>
            <p:cNvSpPr/>
            <p:nvPr/>
          </p:nvSpPr>
          <p:spPr>
            <a:xfrm>
              <a:off x="4811875" y="2080725"/>
              <a:ext cx="281675" cy="621725"/>
            </a:xfrm>
            <a:custGeom>
              <a:avLst/>
              <a:gdLst/>
              <a:ahLst/>
              <a:cxnLst/>
              <a:rect l="l" t="t" r="r" b="b"/>
              <a:pathLst>
                <a:path w="11267" h="24869" extrusionOk="0">
                  <a:moveTo>
                    <a:pt x="7369" y="0"/>
                  </a:moveTo>
                  <a:cubicBezTo>
                    <a:pt x="6106" y="0"/>
                    <a:pt x="5971" y="1327"/>
                    <a:pt x="5971" y="1327"/>
                  </a:cubicBezTo>
                  <a:cubicBezTo>
                    <a:pt x="5971" y="1327"/>
                    <a:pt x="5036" y="8038"/>
                    <a:pt x="4413" y="11802"/>
                  </a:cubicBezTo>
                  <a:cubicBezTo>
                    <a:pt x="3777" y="15566"/>
                    <a:pt x="2583" y="18850"/>
                    <a:pt x="2168" y="20161"/>
                  </a:cubicBezTo>
                  <a:cubicBezTo>
                    <a:pt x="1739" y="21485"/>
                    <a:pt x="909" y="23406"/>
                    <a:pt x="701" y="23782"/>
                  </a:cubicBezTo>
                  <a:cubicBezTo>
                    <a:pt x="493" y="24172"/>
                    <a:pt x="0" y="24483"/>
                    <a:pt x="454" y="24691"/>
                  </a:cubicBezTo>
                  <a:cubicBezTo>
                    <a:pt x="663" y="24786"/>
                    <a:pt x="968" y="24868"/>
                    <a:pt x="1341" y="24868"/>
                  </a:cubicBezTo>
                  <a:cubicBezTo>
                    <a:pt x="1779" y="24868"/>
                    <a:pt x="2312" y="24755"/>
                    <a:pt x="2895" y="24418"/>
                  </a:cubicBezTo>
                  <a:cubicBezTo>
                    <a:pt x="3972" y="23782"/>
                    <a:pt x="4880" y="21809"/>
                    <a:pt x="5504" y="21381"/>
                  </a:cubicBezTo>
                  <a:cubicBezTo>
                    <a:pt x="6127" y="20966"/>
                    <a:pt x="6269" y="20589"/>
                    <a:pt x="5958" y="19681"/>
                  </a:cubicBezTo>
                  <a:cubicBezTo>
                    <a:pt x="5646" y="18772"/>
                    <a:pt x="4984" y="18811"/>
                    <a:pt x="5335" y="17799"/>
                  </a:cubicBezTo>
                  <a:cubicBezTo>
                    <a:pt x="5685" y="16786"/>
                    <a:pt x="8125" y="12178"/>
                    <a:pt x="9164" y="9647"/>
                  </a:cubicBezTo>
                  <a:cubicBezTo>
                    <a:pt x="10215" y="7103"/>
                    <a:pt x="11267" y="5014"/>
                    <a:pt x="10786" y="3028"/>
                  </a:cubicBezTo>
                  <a:cubicBezTo>
                    <a:pt x="10293" y="1042"/>
                    <a:pt x="8826" y="68"/>
                    <a:pt x="7476" y="3"/>
                  </a:cubicBezTo>
                  <a:cubicBezTo>
                    <a:pt x="7440" y="1"/>
                    <a:pt x="7404" y="0"/>
                    <a:pt x="7369" y="0"/>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3"/>
            <p:cNvSpPr/>
            <p:nvPr/>
          </p:nvSpPr>
          <p:spPr>
            <a:xfrm>
              <a:off x="4811875" y="2550675"/>
              <a:ext cx="156750" cy="151775"/>
            </a:xfrm>
            <a:custGeom>
              <a:avLst/>
              <a:gdLst/>
              <a:ahLst/>
              <a:cxnLst/>
              <a:rect l="l" t="t" r="r" b="b"/>
              <a:pathLst>
                <a:path w="6270" h="6071" extrusionOk="0">
                  <a:moveTo>
                    <a:pt x="5413" y="0"/>
                  </a:moveTo>
                  <a:cubicBezTo>
                    <a:pt x="5335" y="182"/>
                    <a:pt x="5257" y="390"/>
                    <a:pt x="5153" y="636"/>
                  </a:cubicBezTo>
                  <a:cubicBezTo>
                    <a:pt x="4777" y="1649"/>
                    <a:pt x="3660" y="3634"/>
                    <a:pt x="3063" y="3946"/>
                  </a:cubicBezTo>
                  <a:cubicBezTo>
                    <a:pt x="2941" y="4009"/>
                    <a:pt x="2779" y="4034"/>
                    <a:pt x="2599" y="4034"/>
                  </a:cubicBezTo>
                  <a:cubicBezTo>
                    <a:pt x="2150" y="4034"/>
                    <a:pt x="1589" y="3879"/>
                    <a:pt x="1246" y="3777"/>
                  </a:cubicBezTo>
                  <a:cubicBezTo>
                    <a:pt x="1000" y="4348"/>
                    <a:pt x="792" y="4816"/>
                    <a:pt x="701" y="4984"/>
                  </a:cubicBezTo>
                  <a:cubicBezTo>
                    <a:pt x="493" y="5374"/>
                    <a:pt x="0" y="5685"/>
                    <a:pt x="454" y="5893"/>
                  </a:cubicBezTo>
                  <a:cubicBezTo>
                    <a:pt x="663" y="5988"/>
                    <a:pt x="968" y="6070"/>
                    <a:pt x="1341" y="6070"/>
                  </a:cubicBezTo>
                  <a:cubicBezTo>
                    <a:pt x="1779" y="6070"/>
                    <a:pt x="2312" y="5957"/>
                    <a:pt x="2895" y="5620"/>
                  </a:cubicBezTo>
                  <a:cubicBezTo>
                    <a:pt x="3972" y="4984"/>
                    <a:pt x="4880" y="2998"/>
                    <a:pt x="5504" y="2583"/>
                  </a:cubicBezTo>
                  <a:cubicBezTo>
                    <a:pt x="6127" y="2168"/>
                    <a:pt x="6269" y="1778"/>
                    <a:pt x="5958" y="883"/>
                  </a:cubicBezTo>
                  <a:cubicBezTo>
                    <a:pt x="5802" y="441"/>
                    <a:pt x="5568" y="221"/>
                    <a:pt x="5413"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3"/>
            <p:cNvSpPr/>
            <p:nvPr/>
          </p:nvSpPr>
          <p:spPr>
            <a:xfrm>
              <a:off x="5006225" y="1503475"/>
              <a:ext cx="172675" cy="211050"/>
            </a:xfrm>
            <a:custGeom>
              <a:avLst/>
              <a:gdLst/>
              <a:ahLst/>
              <a:cxnLst/>
              <a:rect l="l" t="t" r="r" b="b"/>
              <a:pathLst>
                <a:path w="6907" h="8442" extrusionOk="0">
                  <a:moveTo>
                    <a:pt x="3277" y="0"/>
                  </a:moveTo>
                  <a:cubicBezTo>
                    <a:pt x="2607" y="0"/>
                    <a:pt x="2208" y="171"/>
                    <a:pt x="2208" y="171"/>
                  </a:cubicBezTo>
                  <a:cubicBezTo>
                    <a:pt x="2208" y="171"/>
                    <a:pt x="1403" y="392"/>
                    <a:pt x="910" y="1469"/>
                  </a:cubicBezTo>
                  <a:cubicBezTo>
                    <a:pt x="416" y="2547"/>
                    <a:pt x="1" y="4364"/>
                    <a:pt x="1" y="5441"/>
                  </a:cubicBezTo>
                  <a:cubicBezTo>
                    <a:pt x="1" y="6531"/>
                    <a:pt x="702" y="8154"/>
                    <a:pt x="1130" y="8387"/>
                  </a:cubicBezTo>
                  <a:cubicBezTo>
                    <a:pt x="1196" y="8425"/>
                    <a:pt x="1310" y="8441"/>
                    <a:pt x="1457" y="8441"/>
                  </a:cubicBezTo>
                  <a:cubicBezTo>
                    <a:pt x="2235" y="8441"/>
                    <a:pt x="3938" y="7979"/>
                    <a:pt x="4375" y="7674"/>
                  </a:cubicBezTo>
                  <a:cubicBezTo>
                    <a:pt x="4881" y="7323"/>
                    <a:pt x="5401" y="6622"/>
                    <a:pt x="5401" y="6622"/>
                  </a:cubicBezTo>
                  <a:cubicBezTo>
                    <a:pt x="5401" y="6622"/>
                    <a:pt x="5408" y="6622"/>
                    <a:pt x="5422" y="6622"/>
                  </a:cubicBezTo>
                  <a:cubicBezTo>
                    <a:pt x="5542" y="6622"/>
                    <a:pt x="6141" y="6602"/>
                    <a:pt x="6374" y="6194"/>
                  </a:cubicBezTo>
                  <a:cubicBezTo>
                    <a:pt x="6621" y="5753"/>
                    <a:pt x="6906" y="4922"/>
                    <a:pt x="6647" y="4766"/>
                  </a:cubicBezTo>
                  <a:cubicBezTo>
                    <a:pt x="6400" y="4597"/>
                    <a:pt x="6231" y="4597"/>
                    <a:pt x="6231" y="4597"/>
                  </a:cubicBezTo>
                  <a:cubicBezTo>
                    <a:pt x="6231" y="4597"/>
                    <a:pt x="6906" y="3585"/>
                    <a:pt x="6789" y="2365"/>
                  </a:cubicBezTo>
                  <a:cubicBezTo>
                    <a:pt x="6673" y="1145"/>
                    <a:pt x="4868" y="171"/>
                    <a:pt x="3856" y="41"/>
                  </a:cubicBezTo>
                  <a:cubicBezTo>
                    <a:pt x="3646" y="12"/>
                    <a:pt x="3452" y="0"/>
                    <a:pt x="3277" y="0"/>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3"/>
            <p:cNvSpPr/>
            <p:nvPr/>
          </p:nvSpPr>
          <p:spPr>
            <a:xfrm>
              <a:off x="5026350" y="1503300"/>
              <a:ext cx="152550" cy="126800"/>
            </a:xfrm>
            <a:custGeom>
              <a:avLst/>
              <a:gdLst/>
              <a:ahLst/>
              <a:cxnLst/>
              <a:rect l="l" t="t" r="r" b="b"/>
              <a:pathLst>
                <a:path w="6102" h="5072" extrusionOk="0">
                  <a:moveTo>
                    <a:pt x="2511" y="0"/>
                  </a:moveTo>
                  <a:cubicBezTo>
                    <a:pt x="1817" y="0"/>
                    <a:pt x="1403" y="178"/>
                    <a:pt x="1403" y="178"/>
                  </a:cubicBezTo>
                  <a:cubicBezTo>
                    <a:pt x="1403" y="178"/>
                    <a:pt x="598" y="399"/>
                    <a:pt x="105" y="1476"/>
                  </a:cubicBezTo>
                  <a:cubicBezTo>
                    <a:pt x="66" y="1554"/>
                    <a:pt x="27" y="1645"/>
                    <a:pt x="1" y="1723"/>
                  </a:cubicBezTo>
                  <a:lnTo>
                    <a:pt x="40" y="1736"/>
                  </a:lnTo>
                  <a:cubicBezTo>
                    <a:pt x="40" y="1736"/>
                    <a:pt x="1117" y="957"/>
                    <a:pt x="1584" y="905"/>
                  </a:cubicBezTo>
                  <a:cubicBezTo>
                    <a:pt x="1612" y="903"/>
                    <a:pt x="1642" y="902"/>
                    <a:pt x="1673" y="902"/>
                  </a:cubicBezTo>
                  <a:cubicBezTo>
                    <a:pt x="2175" y="902"/>
                    <a:pt x="3072" y="1198"/>
                    <a:pt x="3843" y="1736"/>
                  </a:cubicBezTo>
                  <a:cubicBezTo>
                    <a:pt x="4673" y="2294"/>
                    <a:pt x="4764" y="2956"/>
                    <a:pt x="4673" y="3527"/>
                  </a:cubicBezTo>
                  <a:cubicBezTo>
                    <a:pt x="4570" y="4085"/>
                    <a:pt x="4738" y="4254"/>
                    <a:pt x="4829" y="4488"/>
                  </a:cubicBezTo>
                  <a:cubicBezTo>
                    <a:pt x="4933" y="4721"/>
                    <a:pt x="4712" y="5072"/>
                    <a:pt x="4933" y="5072"/>
                  </a:cubicBezTo>
                  <a:cubicBezTo>
                    <a:pt x="5141" y="5072"/>
                    <a:pt x="5426" y="4604"/>
                    <a:pt x="5426" y="4604"/>
                  </a:cubicBezTo>
                  <a:cubicBezTo>
                    <a:pt x="5426" y="4604"/>
                    <a:pt x="6101" y="3592"/>
                    <a:pt x="5984" y="2372"/>
                  </a:cubicBezTo>
                  <a:cubicBezTo>
                    <a:pt x="5868" y="1152"/>
                    <a:pt x="4050" y="178"/>
                    <a:pt x="3051" y="35"/>
                  </a:cubicBezTo>
                  <a:cubicBezTo>
                    <a:pt x="2856" y="11"/>
                    <a:pt x="2676" y="0"/>
                    <a:pt x="2511"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3"/>
            <p:cNvSpPr/>
            <p:nvPr/>
          </p:nvSpPr>
          <p:spPr>
            <a:xfrm>
              <a:off x="5044850" y="1424150"/>
              <a:ext cx="179475" cy="152950"/>
            </a:xfrm>
            <a:custGeom>
              <a:avLst/>
              <a:gdLst/>
              <a:ahLst/>
              <a:cxnLst/>
              <a:rect l="l" t="t" r="r" b="b"/>
              <a:pathLst>
                <a:path w="7179" h="6118" extrusionOk="0">
                  <a:moveTo>
                    <a:pt x="3450" y="1"/>
                  </a:moveTo>
                  <a:cubicBezTo>
                    <a:pt x="3296" y="1"/>
                    <a:pt x="3149" y="21"/>
                    <a:pt x="3012" y="60"/>
                  </a:cubicBezTo>
                  <a:cubicBezTo>
                    <a:pt x="2116" y="320"/>
                    <a:pt x="2025" y="852"/>
                    <a:pt x="2025" y="852"/>
                  </a:cubicBezTo>
                  <a:cubicBezTo>
                    <a:pt x="2025" y="852"/>
                    <a:pt x="1826" y="767"/>
                    <a:pt x="1625" y="767"/>
                  </a:cubicBezTo>
                  <a:cubicBezTo>
                    <a:pt x="1531" y="767"/>
                    <a:pt x="1438" y="786"/>
                    <a:pt x="1363" y="839"/>
                  </a:cubicBezTo>
                  <a:cubicBezTo>
                    <a:pt x="1130" y="995"/>
                    <a:pt x="1104" y="1540"/>
                    <a:pt x="1104" y="1540"/>
                  </a:cubicBezTo>
                  <a:cubicBezTo>
                    <a:pt x="1104" y="1540"/>
                    <a:pt x="338" y="1566"/>
                    <a:pt x="169" y="2501"/>
                  </a:cubicBezTo>
                  <a:cubicBezTo>
                    <a:pt x="1" y="3448"/>
                    <a:pt x="870" y="4525"/>
                    <a:pt x="2194" y="5045"/>
                  </a:cubicBezTo>
                  <a:cubicBezTo>
                    <a:pt x="3131" y="5415"/>
                    <a:pt x="3577" y="5468"/>
                    <a:pt x="3756" y="5468"/>
                  </a:cubicBezTo>
                  <a:cubicBezTo>
                    <a:pt x="3827" y="5468"/>
                    <a:pt x="3856" y="5460"/>
                    <a:pt x="3856" y="5460"/>
                  </a:cubicBezTo>
                  <a:cubicBezTo>
                    <a:pt x="3856" y="5460"/>
                    <a:pt x="4309" y="6118"/>
                    <a:pt x="5066" y="6118"/>
                  </a:cubicBezTo>
                  <a:cubicBezTo>
                    <a:pt x="5301" y="6118"/>
                    <a:pt x="5565" y="6054"/>
                    <a:pt x="5854" y="5888"/>
                  </a:cubicBezTo>
                  <a:cubicBezTo>
                    <a:pt x="7075" y="5187"/>
                    <a:pt x="7178" y="3305"/>
                    <a:pt x="6192" y="1839"/>
                  </a:cubicBezTo>
                  <a:cubicBezTo>
                    <a:pt x="5357" y="608"/>
                    <a:pt x="4299" y="1"/>
                    <a:pt x="3450"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3"/>
            <p:cNvSpPr/>
            <p:nvPr/>
          </p:nvSpPr>
          <p:spPr>
            <a:xfrm>
              <a:off x="5079450" y="1444600"/>
              <a:ext cx="51425" cy="101450"/>
            </a:xfrm>
            <a:custGeom>
              <a:avLst/>
              <a:gdLst/>
              <a:ahLst/>
              <a:cxnLst/>
              <a:rect l="l" t="t" r="r" b="b"/>
              <a:pathLst>
                <a:path w="2057" h="4058" extrusionOk="0">
                  <a:moveTo>
                    <a:pt x="501" y="1"/>
                  </a:moveTo>
                  <a:cubicBezTo>
                    <a:pt x="178" y="1"/>
                    <a:pt x="0" y="588"/>
                    <a:pt x="434" y="1877"/>
                  </a:cubicBezTo>
                  <a:cubicBezTo>
                    <a:pt x="927" y="3331"/>
                    <a:pt x="2056" y="4058"/>
                    <a:pt x="2056" y="4058"/>
                  </a:cubicBezTo>
                  <a:cubicBezTo>
                    <a:pt x="239" y="2111"/>
                    <a:pt x="641" y="34"/>
                    <a:pt x="641" y="34"/>
                  </a:cubicBezTo>
                  <a:cubicBezTo>
                    <a:pt x="593" y="12"/>
                    <a:pt x="545" y="1"/>
                    <a:pt x="501" y="1"/>
                  </a:cubicBezTo>
                  <a:close/>
                </a:path>
              </a:pathLst>
            </a:custGeom>
            <a:solidFill>
              <a:srgbClr val="FFFFFF"/>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3"/>
            <p:cNvSpPr/>
            <p:nvPr/>
          </p:nvSpPr>
          <p:spPr>
            <a:xfrm>
              <a:off x="5054250" y="1462650"/>
              <a:ext cx="42875" cy="72700"/>
            </a:xfrm>
            <a:custGeom>
              <a:avLst/>
              <a:gdLst/>
              <a:ahLst/>
              <a:cxnLst/>
              <a:rect l="l" t="t" r="r" b="b"/>
              <a:pathLst>
                <a:path w="1715" h="2908" extrusionOk="0">
                  <a:moveTo>
                    <a:pt x="728" y="0"/>
                  </a:moveTo>
                  <a:lnTo>
                    <a:pt x="728" y="0"/>
                  </a:lnTo>
                  <a:cubicBezTo>
                    <a:pt x="1" y="1311"/>
                    <a:pt x="1714" y="2908"/>
                    <a:pt x="1714" y="2908"/>
                  </a:cubicBezTo>
                  <a:cubicBezTo>
                    <a:pt x="780" y="1856"/>
                    <a:pt x="728" y="0"/>
                    <a:pt x="728" y="0"/>
                  </a:cubicBezTo>
                  <a:close/>
                </a:path>
              </a:pathLst>
            </a:custGeom>
            <a:solidFill>
              <a:srgbClr val="FFFFFF"/>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3"/>
            <p:cNvSpPr/>
            <p:nvPr/>
          </p:nvSpPr>
          <p:spPr>
            <a:xfrm>
              <a:off x="5033825" y="1644675"/>
              <a:ext cx="33450" cy="20150"/>
            </a:xfrm>
            <a:custGeom>
              <a:avLst/>
              <a:gdLst/>
              <a:ahLst/>
              <a:cxnLst/>
              <a:rect l="l" t="t" r="r" b="b"/>
              <a:pathLst>
                <a:path w="1338" h="806" fill="none" extrusionOk="0">
                  <a:moveTo>
                    <a:pt x="156" y="1"/>
                  </a:moveTo>
                  <a:cubicBezTo>
                    <a:pt x="156" y="1"/>
                    <a:pt x="0" y="247"/>
                    <a:pt x="260" y="481"/>
                  </a:cubicBezTo>
                  <a:cubicBezTo>
                    <a:pt x="506" y="715"/>
                    <a:pt x="896" y="805"/>
                    <a:pt x="1337" y="66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3"/>
            <p:cNvSpPr/>
            <p:nvPr/>
          </p:nvSpPr>
          <p:spPr>
            <a:xfrm>
              <a:off x="5027650" y="1669025"/>
              <a:ext cx="51950" cy="21750"/>
            </a:xfrm>
            <a:custGeom>
              <a:avLst/>
              <a:gdLst/>
              <a:ahLst/>
              <a:cxnLst/>
              <a:rect l="l" t="t" r="r" b="b"/>
              <a:pathLst>
                <a:path w="2078" h="870" fill="none" extrusionOk="0">
                  <a:moveTo>
                    <a:pt x="1" y="0"/>
                  </a:moveTo>
                  <a:cubicBezTo>
                    <a:pt x="1" y="0"/>
                    <a:pt x="637" y="0"/>
                    <a:pt x="922" y="156"/>
                  </a:cubicBezTo>
                  <a:cubicBezTo>
                    <a:pt x="1208" y="325"/>
                    <a:pt x="1649" y="584"/>
                    <a:pt x="1870" y="584"/>
                  </a:cubicBezTo>
                  <a:lnTo>
                    <a:pt x="2077" y="584"/>
                  </a:lnTo>
                  <a:cubicBezTo>
                    <a:pt x="2077" y="584"/>
                    <a:pt x="1260" y="870"/>
                    <a:pt x="689" y="818"/>
                  </a:cubicBezTo>
                  <a:cubicBezTo>
                    <a:pt x="130" y="779"/>
                    <a:pt x="1" y="0"/>
                    <a:pt x="1" y="0"/>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3"/>
            <p:cNvSpPr/>
            <p:nvPr/>
          </p:nvSpPr>
          <p:spPr>
            <a:xfrm>
              <a:off x="5027650" y="1669025"/>
              <a:ext cx="46750" cy="18850"/>
            </a:xfrm>
            <a:custGeom>
              <a:avLst/>
              <a:gdLst/>
              <a:ahLst/>
              <a:cxnLst/>
              <a:rect l="l" t="t" r="r" b="b"/>
              <a:pathLst>
                <a:path w="1870" h="754" fill="none" extrusionOk="0">
                  <a:moveTo>
                    <a:pt x="1" y="0"/>
                  </a:moveTo>
                  <a:cubicBezTo>
                    <a:pt x="1" y="0"/>
                    <a:pt x="948" y="753"/>
                    <a:pt x="1870" y="5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3"/>
            <p:cNvSpPr/>
            <p:nvPr/>
          </p:nvSpPr>
          <p:spPr>
            <a:xfrm>
              <a:off x="5086075" y="1615600"/>
              <a:ext cx="14625" cy="16325"/>
            </a:xfrm>
            <a:custGeom>
              <a:avLst/>
              <a:gdLst/>
              <a:ahLst/>
              <a:cxnLst/>
              <a:rect l="l" t="t" r="r" b="b"/>
              <a:pathLst>
                <a:path w="585" h="653" extrusionOk="0">
                  <a:moveTo>
                    <a:pt x="333" y="0"/>
                  </a:moveTo>
                  <a:cubicBezTo>
                    <a:pt x="218" y="0"/>
                    <a:pt x="97" y="99"/>
                    <a:pt x="52" y="255"/>
                  </a:cubicBezTo>
                  <a:cubicBezTo>
                    <a:pt x="0" y="424"/>
                    <a:pt x="65" y="606"/>
                    <a:pt x="208" y="645"/>
                  </a:cubicBezTo>
                  <a:cubicBezTo>
                    <a:pt x="225" y="650"/>
                    <a:pt x="242" y="652"/>
                    <a:pt x="259" y="652"/>
                  </a:cubicBezTo>
                  <a:cubicBezTo>
                    <a:pt x="373" y="652"/>
                    <a:pt x="487" y="545"/>
                    <a:pt x="532" y="398"/>
                  </a:cubicBezTo>
                  <a:cubicBezTo>
                    <a:pt x="584" y="216"/>
                    <a:pt x="519" y="47"/>
                    <a:pt x="389" y="9"/>
                  </a:cubicBezTo>
                  <a:cubicBezTo>
                    <a:pt x="371" y="3"/>
                    <a:pt x="352" y="0"/>
                    <a:pt x="33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3"/>
            <p:cNvSpPr/>
            <p:nvPr/>
          </p:nvSpPr>
          <p:spPr>
            <a:xfrm>
              <a:off x="5030575" y="1597425"/>
              <a:ext cx="14300" cy="16325"/>
            </a:xfrm>
            <a:custGeom>
              <a:avLst/>
              <a:gdLst/>
              <a:ahLst/>
              <a:cxnLst/>
              <a:rect l="l" t="t" r="r" b="b"/>
              <a:pathLst>
                <a:path w="572" h="653" extrusionOk="0">
                  <a:moveTo>
                    <a:pt x="322" y="1"/>
                  </a:moveTo>
                  <a:cubicBezTo>
                    <a:pt x="209" y="1"/>
                    <a:pt x="97" y="99"/>
                    <a:pt x="52" y="255"/>
                  </a:cubicBezTo>
                  <a:cubicBezTo>
                    <a:pt x="0" y="424"/>
                    <a:pt x="65" y="606"/>
                    <a:pt x="195" y="645"/>
                  </a:cubicBezTo>
                  <a:cubicBezTo>
                    <a:pt x="212" y="650"/>
                    <a:pt x="230" y="652"/>
                    <a:pt x="247" y="652"/>
                  </a:cubicBezTo>
                  <a:cubicBezTo>
                    <a:pt x="364" y="652"/>
                    <a:pt x="488" y="545"/>
                    <a:pt x="533" y="398"/>
                  </a:cubicBezTo>
                  <a:cubicBezTo>
                    <a:pt x="572" y="216"/>
                    <a:pt x="507" y="48"/>
                    <a:pt x="377" y="9"/>
                  </a:cubicBezTo>
                  <a:cubicBezTo>
                    <a:pt x="359" y="3"/>
                    <a:pt x="340" y="1"/>
                    <a:pt x="32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3"/>
            <p:cNvSpPr/>
            <p:nvPr/>
          </p:nvSpPr>
          <p:spPr>
            <a:xfrm>
              <a:off x="5087350" y="1585300"/>
              <a:ext cx="34425" cy="25325"/>
            </a:xfrm>
            <a:custGeom>
              <a:avLst/>
              <a:gdLst/>
              <a:ahLst/>
              <a:cxnLst/>
              <a:rect l="l" t="t" r="r" b="b"/>
              <a:pathLst>
                <a:path w="1377" h="1013" fill="none" extrusionOk="0">
                  <a:moveTo>
                    <a:pt x="1" y="338"/>
                  </a:moveTo>
                  <a:cubicBezTo>
                    <a:pt x="1" y="338"/>
                    <a:pt x="793" y="0"/>
                    <a:pt x="1377" y="10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3"/>
            <p:cNvSpPr/>
            <p:nvPr/>
          </p:nvSpPr>
          <p:spPr>
            <a:xfrm>
              <a:off x="5020200" y="1560625"/>
              <a:ext cx="34725" cy="23725"/>
            </a:xfrm>
            <a:custGeom>
              <a:avLst/>
              <a:gdLst/>
              <a:ahLst/>
              <a:cxnLst/>
              <a:rect l="l" t="t" r="r" b="b"/>
              <a:pathLst>
                <a:path w="1389" h="949" fill="none" extrusionOk="0">
                  <a:moveTo>
                    <a:pt x="1389" y="948"/>
                  </a:moveTo>
                  <a:cubicBezTo>
                    <a:pt x="1389" y="948"/>
                    <a:pt x="818" y="1"/>
                    <a:pt x="0" y="49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3"/>
            <p:cNvSpPr/>
            <p:nvPr/>
          </p:nvSpPr>
          <p:spPr>
            <a:xfrm>
              <a:off x="5055550" y="1590175"/>
              <a:ext cx="2950" cy="19475"/>
            </a:xfrm>
            <a:custGeom>
              <a:avLst/>
              <a:gdLst/>
              <a:ahLst/>
              <a:cxnLst/>
              <a:rect l="l" t="t" r="r" b="b"/>
              <a:pathLst>
                <a:path w="118" h="779" fill="none" extrusionOk="0">
                  <a:moveTo>
                    <a:pt x="118" y="0"/>
                  </a:moveTo>
                  <a:cubicBezTo>
                    <a:pt x="118" y="0"/>
                    <a:pt x="92" y="325"/>
                    <a:pt x="1" y="77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3"/>
            <p:cNvSpPr/>
            <p:nvPr/>
          </p:nvSpPr>
          <p:spPr>
            <a:xfrm>
              <a:off x="5065300" y="2047900"/>
              <a:ext cx="282650" cy="253250"/>
            </a:xfrm>
            <a:custGeom>
              <a:avLst/>
              <a:gdLst/>
              <a:ahLst/>
              <a:cxnLst/>
              <a:rect l="l" t="t" r="r" b="b"/>
              <a:pathLst>
                <a:path w="11306" h="10130" extrusionOk="0">
                  <a:moveTo>
                    <a:pt x="10232" y="0"/>
                  </a:moveTo>
                  <a:cubicBezTo>
                    <a:pt x="8770" y="0"/>
                    <a:pt x="4765" y="294"/>
                    <a:pt x="299" y="3212"/>
                  </a:cubicBezTo>
                  <a:cubicBezTo>
                    <a:pt x="91" y="3341"/>
                    <a:pt x="0" y="3614"/>
                    <a:pt x="104" y="3861"/>
                  </a:cubicBezTo>
                  <a:cubicBezTo>
                    <a:pt x="182" y="4029"/>
                    <a:pt x="2051" y="8261"/>
                    <a:pt x="5465" y="10078"/>
                  </a:cubicBezTo>
                  <a:cubicBezTo>
                    <a:pt x="5543" y="10117"/>
                    <a:pt x="5634" y="10130"/>
                    <a:pt x="5711" y="10130"/>
                  </a:cubicBezTo>
                  <a:cubicBezTo>
                    <a:pt x="5906" y="10130"/>
                    <a:pt x="6088" y="10039"/>
                    <a:pt x="6179" y="9857"/>
                  </a:cubicBezTo>
                  <a:cubicBezTo>
                    <a:pt x="6308" y="9598"/>
                    <a:pt x="6218" y="9286"/>
                    <a:pt x="5958" y="9143"/>
                  </a:cubicBezTo>
                  <a:cubicBezTo>
                    <a:pt x="3453" y="7819"/>
                    <a:pt x="1805" y="4912"/>
                    <a:pt x="1259" y="3835"/>
                  </a:cubicBezTo>
                  <a:cubicBezTo>
                    <a:pt x="5049" y="1485"/>
                    <a:pt x="8476" y="1109"/>
                    <a:pt x="9956" y="1057"/>
                  </a:cubicBezTo>
                  <a:lnTo>
                    <a:pt x="9956" y="1057"/>
                  </a:lnTo>
                  <a:lnTo>
                    <a:pt x="9359" y="2355"/>
                  </a:lnTo>
                  <a:cubicBezTo>
                    <a:pt x="9242" y="2627"/>
                    <a:pt x="9359" y="2939"/>
                    <a:pt x="9631" y="3056"/>
                  </a:cubicBezTo>
                  <a:cubicBezTo>
                    <a:pt x="9700" y="3087"/>
                    <a:pt x="9772" y="3101"/>
                    <a:pt x="9843" y="3101"/>
                  </a:cubicBezTo>
                  <a:cubicBezTo>
                    <a:pt x="10042" y="3101"/>
                    <a:pt x="10233" y="2987"/>
                    <a:pt x="10319" y="2796"/>
                  </a:cubicBezTo>
                  <a:lnTo>
                    <a:pt x="11241" y="758"/>
                  </a:lnTo>
                  <a:cubicBezTo>
                    <a:pt x="11306" y="616"/>
                    <a:pt x="11306" y="434"/>
                    <a:pt x="11215" y="278"/>
                  </a:cubicBezTo>
                  <a:cubicBezTo>
                    <a:pt x="11137" y="135"/>
                    <a:pt x="10981" y="44"/>
                    <a:pt x="10812" y="19"/>
                  </a:cubicBezTo>
                  <a:cubicBezTo>
                    <a:pt x="10773" y="16"/>
                    <a:pt x="10571" y="0"/>
                    <a:pt x="10232" y="0"/>
                  </a:cubicBezTo>
                  <a:close/>
                </a:path>
              </a:pathLst>
            </a:custGeom>
            <a:solidFill>
              <a:srgbClr val="575757"/>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3"/>
            <p:cNvSpPr/>
            <p:nvPr/>
          </p:nvSpPr>
          <p:spPr>
            <a:xfrm>
              <a:off x="5235975" y="2104325"/>
              <a:ext cx="84400" cy="161775"/>
            </a:xfrm>
            <a:custGeom>
              <a:avLst/>
              <a:gdLst/>
              <a:ahLst/>
              <a:cxnLst/>
              <a:rect l="l" t="t" r="r" b="b"/>
              <a:pathLst>
                <a:path w="3376" h="6471" extrusionOk="0">
                  <a:moveTo>
                    <a:pt x="3006" y="0"/>
                  </a:moveTo>
                  <a:cubicBezTo>
                    <a:pt x="2891" y="0"/>
                    <a:pt x="2782" y="68"/>
                    <a:pt x="2726" y="189"/>
                  </a:cubicBezTo>
                  <a:lnTo>
                    <a:pt x="66" y="6030"/>
                  </a:lnTo>
                  <a:cubicBezTo>
                    <a:pt x="1" y="6185"/>
                    <a:pt x="66" y="6367"/>
                    <a:pt x="234" y="6445"/>
                  </a:cubicBezTo>
                  <a:cubicBezTo>
                    <a:pt x="273" y="6458"/>
                    <a:pt x="312" y="6471"/>
                    <a:pt x="351" y="6471"/>
                  </a:cubicBezTo>
                  <a:cubicBezTo>
                    <a:pt x="481" y="6471"/>
                    <a:pt x="598" y="6406"/>
                    <a:pt x="650" y="6289"/>
                  </a:cubicBezTo>
                  <a:lnTo>
                    <a:pt x="3298" y="448"/>
                  </a:lnTo>
                  <a:cubicBezTo>
                    <a:pt x="3375" y="293"/>
                    <a:pt x="3298" y="98"/>
                    <a:pt x="3142" y="33"/>
                  </a:cubicBezTo>
                  <a:cubicBezTo>
                    <a:pt x="3098" y="11"/>
                    <a:pt x="3051" y="0"/>
                    <a:pt x="3006" y="0"/>
                  </a:cubicBezTo>
                  <a:close/>
                </a:path>
              </a:pathLst>
            </a:custGeom>
            <a:solidFill>
              <a:srgbClr val="ADADAD"/>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3"/>
            <p:cNvSpPr/>
            <p:nvPr/>
          </p:nvSpPr>
          <p:spPr>
            <a:xfrm>
              <a:off x="5176925" y="2224425"/>
              <a:ext cx="89575" cy="81400"/>
            </a:xfrm>
            <a:custGeom>
              <a:avLst/>
              <a:gdLst/>
              <a:ahLst/>
              <a:cxnLst/>
              <a:rect l="l" t="t" r="r" b="b"/>
              <a:pathLst>
                <a:path w="3583" h="3256" extrusionOk="0">
                  <a:moveTo>
                    <a:pt x="1790" y="0"/>
                  </a:moveTo>
                  <a:cubicBezTo>
                    <a:pt x="1049" y="0"/>
                    <a:pt x="386" y="507"/>
                    <a:pt x="208" y="1252"/>
                  </a:cubicBezTo>
                  <a:cubicBezTo>
                    <a:pt x="0" y="2121"/>
                    <a:pt x="546" y="3004"/>
                    <a:pt x="1415" y="3212"/>
                  </a:cubicBezTo>
                  <a:cubicBezTo>
                    <a:pt x="1542" y="3241"/>
                    <a:pt x="1668" y="3256"/>
                    <a:pt x="1793" y="3256"/>
                  </a:cubicBezTo>
                  <a:cubicBezTo>
                    <a:pt x="2534" y="3256"/>
                    <a:pt x="3197" y="2747"/>
                    <a:pt x="3375" y="1991"/>
                  </a:cubicBezTo>
                  <a:cubicBezTo>
                    <a:pt x="3583" y="1122"/>
                    <a:pt x="3038" y="239"/>
                    <a:pt x="2168" y="44"/>
                  </a:cubicBezTo>
                  <a:cubicBezTo>
                    <a:pt x="2041" y="15"/>
                    <a:pt x="1914" y="0"/>
                    <a:pt x="1790"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3"/>
            <p:cNvSpPr/>
            <p:nvPr/>
          </p:nvSpPr>
          <p:spPr>
            <a:xfrm>
              <a:off x="3886075" y="1208550"/>
              <a:ext cx="238850" cy="197000"/>
            </a:xfrm>
            <a:custGeom>
              <a:avLst/>
              <a:gdLst/>
              <a:ahLst/>
              <a:cxnLst/>
              <a:rect l="l" t="t" r="r" b="b"/>
              <a:pathLst>
                <a:path w="9554" h="7880" extrusionOk="0">
                  <a:moveTo>
                    <a:pt x="1688" y="1"/>
                  </a:moveTo>
                  <a:cubicBezTo>
                    <a:pt x="754" y="1"/>
                    <a:pt x="1" y="754"/>
                    <a:pt x="1" y="1675"/>
                  </a:cubicBezTo>
                  <a:lnTo>
                    <a:pt x="1" y="3570"/>
                  </a:lnTo>
                  <a:cubicBezTo>
                    <a:pt x="1" y="4492"/>
                    <a:pt x="754" y="5245"/>
                    <a:pt x="1688" y="5245"/>
                  </a:cubicBezTo>
                  <a:lnTo>
                    <a:pt x="5439" y="5245"/>
                  </a:lnTo>
                  <a:lnTo>
                    <a:pt x="8282" y="7880"/>
                  </a:lnTo>
                  <a:lnTo>
                    <a:pt x="7179" y="5245"/>
                  </a:lnTo>
                  <a:lnTo>
                    <a:pt x="7867" y="5245"/>
                  </a:lnTo>
                  <a:cubicBezTo>
                    <a:pt x="8801" y="5245"/>
                    <a:pt x="9554" y="4492"/>
                    <a:pt x="9554" y="3570"/>
                  </a:cubicBezTo>
                  <a:lnTo>
                    <a:pt x="9554" y="1675"/>
                  </a:lnTo>
                  <a:cubicBezTo>
                    <a:pt x="9554" y="754"/>
                    <a:pt x="8801" y="1"/>
                    <a:pt x="7867"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3"/>
            <p:cNvSpPr/>
            <p:nvPr/>
          </p:nvSpPr>
          <p:spPr>
            <a:xfrm>
              <a:off x="3954875" y="1266650"/>
              <a:ext cx="22425" cy="22400"/>
            </a:xfrm>
            <a:custGeom>
              <a:avLst/>
              <a:gdLst/>
              <a:ahLst/>
              <a:cxnLst/>
              <a:rect l="l" t="t" r="r" b="b"/>
              <a:pathLst>
                <a:path w="897" h="896" extrusionOk="0">
                  <a:moveTo>
                    <a:pt x="455" y="0"/>
                  </a:moveTo>
                  <a:cubicBezTo>
                    <a:pt x="208" y="0"/>
                    <a:pt x="0" y="195"/>
                    <a:pt x="0" y="442"/>
                  </a:cubicBezTo>
                  <a:cubicBezTo>
                    <a:pt x="0" y="688"/>
                    <a:pt x="208" y="896"/>
                    <a:pt x="455" y="896"/>
                  </a:cubicBezTo>
                  <a:cubicBezTo>
                    <a:pt x="701" y="896"/>
                    <a:pt x="896" y="688"/>
                    <a:pt x="896" y="442"/>
                  </a:cubicBezTo>
                  <a:cubicBezTo>
                    <a:pt x="896" y="195"/>
                    <a:pt x="701" y="0"/>
                    <a:pt x="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3"/>
            <p:cNvSpPr/>
            <p:nvPr/>
          </p:nvSpPr>
          <p:spPr>
            <a:xfrm>
              <a:off x="3996075" y="1266650"/>
              <a:ext cx="22425" cy="22400"/>
            </a:xfrm>
            <a:custGeom>
              <a:avLst/>
              <a:gdLst/>
              <a:ahLst/>
              <a:cxnLst/>
              <a:rect l="l" t="t" r="r" b="b"/>
              <a:pathLst>
                <a:path w="897" h="896" extrusionOk="0">
                  <a:moveTo>
                    <a:pt x="455" y="0"/>
                  </a:moveTo>
                  <a:cubicBezTo>
                    <a:pt x="209" y="0"/>
                    <a:pt x="1" y="195"/>
                    <a:pt x="1" y="442"/>
                  </a:cubicBezTo>
                  <a:cubicBezTo>
                    <a:pt x="1" y="688"/>
                    <a:pt x="209" y="896"/>
                    <a:pt x="455" y="896"/>
                  </a:cubicBezTo>
                  <a:cubicBezTo>
                    <a:pt x="702" y="896"/>
                    <a:pt x="897" y="688"/>
                    <a:pt x="897" y="442"/>
                  </a:cubicBezTo>
                  <a:cubicBezTo>
                    <a:pt x="897" y="195"/>
                    <a:pt x="702" y="0"/>
                    <a:pt x="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3"/>
            <p:cNvSpPr/>
            <p:nvPr/>
          </p:nvSpPr>
          <p:spPr>
            <a:xfrm>
              <a:off x="4037300" y="1266650"/>
              <a:ext cx="22400" cy="22400"/>
            </a:xfrm>
            <a:custGeom>
              <a:avLst/>
              <a:gdLst/>
              <a:ahLst/>
              <a:cxnLst/>
              <a:rect l="l" t="t" r="r" b="b"/>
              <a:pathLst>
                <a:path w="896" h="896" extrusionOk="0">
                  <a:moveTo>
                    <a:pt x="455" y="0"/>
                  </a:moveTo>
                  <a:cubicBezTo>
                    <a:pt x="195" y="0"/>
                    <a:pt x="0" y="195"/>
                    <a:pt x="0" y="442"/>
                  </a:cubicBezTo>
                  <a:cubicBezTo>
                    <a:pt x="0" y="688"/>
                    <a:pt x="195" y="896"/>
                    <a:pt x="455" y="896"/>
                  </a:cubicBezTo>
                  <a:cubicBezTo>
                    <a:pt x="701" y="896"/>
                    <a:pt x="896" y="688"/>
                    <a:pt x="896" y="442"/>
                  </a:cubicBezTo>
                  <a:cubicBezTo>
                    <a:pt x="896" y="195"/>
                    <a:pt x="701" y="0"/>
                    <a:pt x="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3"/>
            <p:cNvSpPr/>
            <p:nvPr/>
          </p:nvSpPr>
          <p:spPr>
            <a:xfrm>
              <a:off x="4680125" y="2015575"/>
              <a:ext cx="35400" cy="668800"/>
            </a:xfrm>
            <a:custGeom>
              <a:avLst/>
              <a:gdLst/>
              <a:ahLst/>
              <a:cxnLst/>
              <a:rect l="l" t="t" r="r" b="b"/>
              <a:pathLst>
                <a:path w="1416" h="26752" extrusionOk="0">
                  <a:moveTo>
                    <a:pt x="0" y="1"/>
                  </a:moveTo>
                  <a:lnTo>
                    <a:pt x="0" y="26752"/>
                  </a:lnTo>
                  <a:lnTo>
                    <a:pt x="1415" y="26752"/>
                  </a:lnTo>
                  <a:lnTo>
                    <a:pt x="1415"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3"/>
            <p:cNvSpPr/>
            <p:nvPr/>
          </p:nvSpPr>
          <p:spPr>
            <a:xfrm>
              <a:off x="4698625" y="2015575"/>
              <a:ext cx="21425" cy="668800"/>
            </a:xfrm>
            <a:custGeom>
              <a:avLst/>
              <a:gdLst/>
              <a:ahLst/>
              <a:cxnLst/>
              <a:rect l="l" t="t" r="r" b="b"/>
              <a:pathLst>
                <a:path w="857" h="26752" extrusionOk="0">
                  <a:moveTo>
                    <a:pt x="0" y="1"/>
                  </a:moveTo>
                  <a:lnTo>
                    <a:pt x="0" y="26752"/>
                  </a:lnTo>
                  <a:lnTo>
                    <a:pt x="857" y="26752"/>
                  </a:lnTo>
                  <a:lnTo>
                    <a:pt x="857" y="1"/>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3"/>
            <p:cNvSpPr/>
            <p:nvPr/>
          </p:nvSpPr>
          <p:spPr>
            <a:xfrm>
              <a:off x="5190550" y="2015575"/>
              <a:ext cx="35400" cy="668800"/>
            </a:xfrm>
            <a:custGeom>
              <a:avLst/>
              <a:gdLst/>
              <a:ahLst/>
              <a:cxnLst/>
              <a:rect l="l" t="t" r="r" b="b"/>
              <a:pathLst>
                <a:path w="1416" h="26752" extrusionOk="0">
                  <a:moveTo>
                    <a:pt x="1" y="1"/>
                  </a:moveTo>
                  <a:lnTo>
                    <a:pt x="1" y="26752"/>
                  </a:lnTo>
                  <a:lnTo>
                    <a:pt x="1415" y="26752"/>
                  </a:lnTo>
                  <a:lnTo>
                    <a:pt x="1415"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3"/>
            <p:cNvSpPr/>
            <p:nvPr/>
          </p:nvSpPr>
          <p:spPr>
            <a:xfrm>
              <a:off x="5209050" y="2015575"/>
              <a:ext cx="21450" cy="668800"/>
            </a:xfrm>
            <a:custGeom>
              <a:avLst/>
              <a:gdLst/>
              <a:ahLst/>
              <a:cxnLst/>
              <a:rect l="l" t="t" r="r" b="b"/>
              <a:pathLst>
                <a:path w="858" h="26752" extrusionOk="0">
                  <a:moveTo>
                    <a:pt x="0" y="1"/>
                  </a:moveTo>
                  <a:lnTo>
                    <a:pt x="0" y="26752"/>
                  </a:lnTo>
                  <a:lnTo>
                    <a:pt x="857" y="26752"/>
                  </a:lnTo>
                  <a:lnTo>
                    <a:pt x="857" y="1"/>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3"/>
            <p:cNvSpPr/>
            <p:nvPr/>
          </p:nvSpPr>
          <p:spPr>
            <a:xfrm>
              <a:off x="5546200" y="2015575"/>
              <a:ext cx="35075" cy="668800"/>
            </a:xfrm>
            <a:custGeom>
              <a:avLst/>
              <a:gdLst/>
              <a:ahLst/>
              <a:cxnLst/>
              <a:rect l="l" t="t" r="r" b="b"/>
              <a:pathLst>
                <a:path w="1403" h="26752" extrusionOk="0">
                  <a:moveTo>
                    <a:pt x="0" y="1"/>
                  </a:moveTo>
                  <a:lnTo>
                    <a:pt x="0" y="26752"/>
                  </a:lnTo>
                  <a:lnTo>
                    <a:pt x="1402" y="26752"/>
                  </a:lnTo>
                  <a:lnTo>
                    <a:pt x="1402"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3"/>
            <p:cNvSpPr/>
            <p:nvPr/>
          </p:nvSpPr>
          <p:spPr>
            <a:xfrm>
              <a:off x="5564375" y="2015575"/>
              <a:ext cx="21425" cy="668800"/>
            </a:xfrm>
            <a:custGeom>
              <a:avLst/>
              <a:gdLst/>
              <a:ahLst/>
              <a:cxnLst/>
              <a:rect l="l" t="t" r="r" b="b"/>
              <a:pathLst>
                <a:path w="857" h="26752" extrusionOk="0">
                  <a:moveTo>
                    <a:pt x="0" y="1"/>
                  </a:moveTo>
                  <a:lnTo>
                    <a:pt x="0" y="26752"/>
                  </a:lnTo>
                  <a:lnTo>
                    <a:pt x="857" y="26752"/>
                  </a:lnTo>
                  <a:lnTo>
                    <a:pt x="857" y="1"/>
                  </a:ln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3"/>
            <p:cNvSpPr/>
            <p:nvPr/>
          </p:nvSpPr>
          <p:spPr>
            <a:xfrm>
              <a:off x="4417275" y="2015575"/>
              <a:ext cx="35400" cy="668800"/>
            </a:xfrm>
            <a:custGeom>
              <a:avLst/>
              <a:gdLst/>
              <a:ahLst/>
              <a:cxnLst/>
              <a:rect l="l" t="t" r="r" b="b"/>
              <a:pathLst>
                <a:path w="1416" h="26752" extrusionOk="0">
                  <a:moveTo>
                    <a:pt x="1" y="1"/>
                  </a:moveTo>
                  <a:lnTo>
                    <a:pt x="1" y="26752"/>
                  </a:lnTo>
                  <a:lnTo>
                    <a:pt x="1415" y="26752"/>
                  </a:lnTo>
                  <a:lnTo>
                    <a:pt x="1415"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3"/>
            <p:cNvSpPr/>
            <p:nvPr/>
          </p:nvSpPr>
          <p:spPr>
            <a:xfrm>
              <a:off x="4435775" y="2015575"/>
              <a:ext cx="21450" cy="668800"/>
            </a:xfrm>
            <a:custGeom>
              <a:avLst/>
              <a:gdLst/>
              <a:ahLst/>
              <a:cxnLst/>
              <a:rect l="l" t="t" r="r" b="b"/>
              <a:pathLst>
                <a:path w="858" h="26752" extrusionOk="0">
                  <a:moveTo>
                    <a:pt x="1" y="1"/>
                  </a:moveTo>
                  <a:lnTo>
                    <a:pt x="1" y="26752"/>
                  </a:lnTo>
                  <a:lnTo>
                    <a:pt x="857" y="26752"/>
                  </a:lnTo>
                  <a:lnTo>
                    <a:pt x="857" y="1"/>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3"/>
            <p:cNvSpPr/>
            <p:nvPr/>
          </p:nvSpPr>
          <p:spPr>
            <a:xfrm>
              <a:off x="4370225" y="1994150"/>
              <a:ext cx="1254200" cy="24050"/>
            </a:xfrm>
            <a:custGeom>
              <a:avLst/>
              <a:gdLst/>
              <a:ahLst/>
              <a:cxnLst/>
              <a:rect l="l" t="t" r="r" b="b"/>
              <a:pathLst>
                <a:path w="50168" h="962" extrusionOk="0">
                  <a:moveTo>
                    <a:pt x="1" y="1"/>
                  </a:moveTo>
                  <a:lnTo>
                    <a:pt x="1" y="961"/>
                  </a:lnTo>
                  <a:lnTo>
                    <a:pt x="50167" y="961"/>
                  </a:lnTo>
                  <a:lnTo>
                    <a:pt x="50167"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3"/>
            <p:cNvSpPr/>
            <p:nvPr/>
          </p:nvSpPr>
          <p:spPr>
            <a:xfrm>
              <a:off x="5172700" y="1994150"/>
              <a:ext cx="451725" cy="24050"/>
            </a:xfrm>
            <a:custGeom>
              <a:avLst/>
              <a:gdLst/>
              <a:ahLst/>
              <a:cxnLst/>
              <a:rect l="l" t="t" r="r" b="b"/>
              <a:pathLst>
                <a:path w="18069" h="962" extrusionOk="0">
                  <a:moveTo>
                    <a:pt x="1" y="1"/>
                  </a:moveTo>
                  <a:lnTo>
                    <a:pt x="1" y="961"/>
                  </a:lnTo>
                  <a:lnTo>
                    <a:pt x="18068" y="961"/>
                  </a:lnTo>
                  <a:lnTo>
                    <a:pt x="18068" y="1"/>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3"/>
            <p:cNvSpPr/>
            <p:nvPr/>
          </p:nvSpPr>
          <p:spPr>
            <a:xfrm>
              <a:off x="4202475" y="2572400"/>
              <a:ext cx="168425" cy="118400"/>
            </a:xfrm>
            <a:custGeom>
              <a:avLst/>
              <a:gdLst/>
              <a:ahLst/>
              <a:cxnLst/>
              <a:rect l="l" t="t" r="r" b="b"/>
              <a:pathLst>
                <a:path w="6737" h="4736" extrusionOk="0">
                  <a:moveTo>
                    <a:pt x="623" y="1"/>
                  </a:moveTo>
                  <a:cubicBezTo>
                    <a:pt x="623" y="1"/>
                    <a:pt x="610" y="533"/>
                    <a:pt x="467" y="1039"/>
                  </a:cubicBezTo>
                  <a:cubicBezTo>
                    <a:pt x="325" y="1532"/>
                    <a:pt x="221" y="1701"/>
                    <a:pt x="143" y="2402"/>
                  </a:cubicBezTo>
                  <a:cubicBezTo>
                    <a:pt x="65" y="3103"/>
                    <a:pt x="0" y="3921"/>
                    <a:pt x="247" y="4232"/>
                  </a:cubicBezTo>
                  <a:cubicBezTo>
                    <a:pt x="456" y="4499"/>
                    <a:pt x="1539" y="4735"/>
                    <a:pt x="2303" y="4735"/>
                  </a:cubicBezTo>
                  <a:cubicBezTo>
                    <a:pt x="2393" y="4735"/>
                    <a:pt x="2478" y="4732"/>
                    <a:pt x="2557" y="4725"/>
                  </a:cubicBezTo>
                  <a:cubicBezTo>
                    <a:pt x="3310" y="4661"/>
                    <a:pt x="3544" y="4245"/>
                    <a:pt x="3647" y="4206"/>
                  </a:cubicBezTo>
                  <a:cubicBezTo>
                    <a:pt x="3659" y="4203"/>
                    <a:pt x="3678" y="4202"/>
                    <a:pt x="3703" y="4202"/>
                  </a:cubicBezTo>
                  <a:cubicBezTo>
                    <a:pt x="3847" y="4202"/>
                    <a:pt x="4190" y="4250"/>
                    <a:pt x="4414" y="4250"/>
                  </a:cubicBezTo>
                  <a:cubicBezTo>
                    <a:pt x="4452" y="4250"/>
                    <a:pt x="4487" y="4248"/>
                    <a:pt x="4517" y="4245"/>
                  </a:cubicBezTo>
                  <a:cubicBezTo>
                    <a:pt x="4764" y="4206"/>
                    <a:pt x="6127" y="3830"/>
                    <a:pt x="6438" y="3635"/>
                  </a:cubicBezTo>
                  <a:cubicBezTo>
                    <a:pt x="6737" y="3440"/>
                    <a:pt x="6594" y="3051"/>
                    <a:pt x="6464" y="2921"/>
                  </a:cubicBezTo>
                  <a:cubicBezTo>
                    <a:pt x="6347" y="2791"/>
                    <a:pt x="5270" y="1909"/>
                    <a:pt x="4738" y="1545"/>
                  </a:cubicBezTo>
                  <a:cubicBezTo>
                    <a:pt x="4218" y="1182"/>
                    <a:pt x="4011" y="507"/>
                    <a:pt x="4011" y="507"/>
                  </a:cubicBezTo>
                  <a:lnTo>
                    <a:pt x="3972" y="260"/>
                  </a:lnTo>
                  <a:lnTo>
                    <a:pt x="623"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3"/>
            <p:cNvSpPr/>
            <p:nvPr/>
          </p:nvSpPr>
          <p:spPr>
            <a:xfrm>
              <a:off x="4202475" y="2602900"/>
              <a:ext cx="168425" cy="87900"/>
            </a:xfrm>
            <a:custGeom>
              <a:avLst/>
              <a:gdLst/>
              <a:ahLst/>
              <a:cxnLst/>
              <a:rect l="l" t="t" r="r" b="b"/>
              <a:pathLst>
                <a:path w="6737" h="3516" extrusionOk="0">
                  <a:moveTo>
                    <a:pt x="4400" y="1"/>
                  </a:moveTo>
                  <a:cubicBezTo>
                    <a:pt x="4193" y="170"/>
                    <a:pt x="3725" y="403"/>
                    <a:pt x="2843" y="442"/>
                  </a:cubicBezTo>
                  <a:cubicBezTo>
                    <a:pt x="2790" y="444"/>
                    <a:pt x="2738" y="445"/>
                    <a:pt x="2686" y="445"/>
                  </a:cubicBezTo>
                  <a:cubicBezTo>
                    <a:pt x="1478" y="445"/>
                    <a:pt x="415" y="27"/>
                    <a:pt x="402" y="27"/>
                  </a:cubicBezTo>
                  <a:cubicBezTo>
                    <a:pt x="299" y="377"/>
                    <a:pt x="221" y="598"/>
                    <a:pt x="143" y="1182"/>
                  </a:cubicBezTo>
                  <a:cubicBezTo>
                    <a:pt x="65" y="1883"/>
                    <a:pt x="0" y="2701"/>
                    <a:pt x="247" y="3012"/>
                  </a:cubicBezTo>
                  <a:cubicBezTo>
                    <a:pt x="456" y="3279"/>
                    <a:pt x="1539" y="3515"/>
                    <a:pt x="2303" y="3515"/>
                  </a:cubicBezTo>
                  <a:cubicBezTo>
                    <a:pt x="2393" y="3515"/>
                    <a:pt x="2478" y="3512"/>
                    <a:pt x="2557" y="3505"/>
                  </a:cubicBezTo>
                  <a:cubicBezTo>
                    <a:pt x="3310" y="3441"/>
                    <a:pt x="3544" y="3025"/>
                    <a:pt x="3647" y="2986"/>
                  </a:cubicBezTo>
                  <a:cubicBezTo>
                    <a:pt x="3659" y="2983"/>
                    <a:pt x="3678" y="2982"/>
                    <a:pt x="3703" y="2982"/>
                  </a:cubicBezTo>
                  <a:cubicBezTo>
                    <a:pt x="3847" y="2982"/>
                    <a:pt x="4190" y="3030"/>
                    <a:pt x="4414" y="3030"/>
                  </a:cubicBezTo>
                  <a:cubicBezTo>
                    <a:pt x="4452" y="3030"/>
                    <a:pt x="4487" y="3028"/>
                    <a:pt x="4517" y="3025"/>
                  </a:cubicBezTo>
                  <a:cubicBezTo>
                    <a:pt x="4764" y="2986"/>
                    <a:pt x="6139" y="2610"/>
                    <a:pt x="6438" y="2415"/>
                  </a:cubicBezTo>
                  <a:cubicBezTo>
                    <a:pt x="6737" y="2220"/>
                    <a:pt x="6594" y="1831"/>
                    <a:pt x="6464" y="1701"/>
                  </a:cubicBezTo>
                  <a:cubicBezTo>
                    <a:pt x="6347" y="1571"/>
                    <a:pt x="5270" y="689"/>
                    <a:pt x="4751" y="325"/>
                  </a:cubicBezTo>
                  <a:cubicBezTo>
                    <a:pt x="4608" y="235"/>
                    <a:pt x="4504" y="118"/>
                    <a:pt x="4400"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3"/>
            <p:cNvSpPr/>
            <p:nvPr/>
          </p:nvSpPr>
          <p:spPr>
            <a:xfrm>
              <a:off x="4211225" y="2243375"/>
              <a:ext cx="149950" cy="346275"/>
            </a:xfrm>
            <a:custGeom>
              <a:avLst/>
              <a:gdLst/>
              <a:ahLst/>
              <a:cxnLst/>
              <a:rect l="l" t="t" r="r" b="b"/>
              <a:pathLst>
                <a:path w="5998" h="13851" extrusionOk="0">
                  <a:moveTo>
                    <a:pt x="5997" y="0"/>
                  </a:moveTo>
                  <a:lnTo>
                    <a:pt x="1078" y="208"/>
                  </a:lnTo>
                  <a:lnTo>
                    <a:pt x="1" y="13071"/>
                  </a:lnTo>
                  <a:cubicBezTo>
                    <a:pt x="1" y="13071"/>
                    <a:pt x="624" y="13824"/>
                    <a:pt x="1883" y="13850"/>
                  </a:cubicBezTo>
                  <a:cubicBezTo>
                    <a:pt x="1920" y="13850"/>
                    <a:pt x="1956" y="13851"/>
                    <a:pt x="1993" y="13851"/>
                  </a:cubicBezTo>
                  <a:cubicBezTo>
                    <a:pt x="3199" y="13851"/>
                    <a:pt x="4128" y="13447"/>
                    <a:pt x="4128" y="13447"/>
                  </a:cubicBezTo>
                  <a:lnTo>
                    <a:pt x="5997" y="0"/>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3"/>
            <p:cNvSpPr/>
            <p:nvPr/>
          </p:nvSpPr>
          <p:spPr>
            <a:xfrm>
              <a:off x="4088250" y="1422750"/>
              <a:ext cx="236575" cy="262525"/>
            </a:xfrm>
            <a:custGeom>
              <a:avLst/>
              <a:gdLst/>
              <a:ahLst/>
              <a:cxnLst/>
              <a:rect l="l" t="t" r="r" b="b"/>
              <a:pathLst>
                <a:path w="9463" h="10501" extrusionOk="0">
                  <a:moveTo>
                    <a:pt x="4458" y="0"/>
                  </a:moveTo>
                  <a:cubicBezTo>
                    <a:pt x="3554" y="0"/>
                    <a:pt x="2749" y="243"/>
                    <a:pt x="2207" y="467"/>
                  </a:cubicBezTo>
                  <a:cubicBezTo>
                    <a:pt x="1026" y="960"/>
                    <a:pt x="0" y="2349"/>
                    <a:pt x="0" y="4049"/>
                  </a:cubicBezTo>
                  <a:cubicBezTo>
                    <a:pt x="0" y="5750"/>
                    <a:pt x="1298" y="7203"/>
                    <a:pt x="1298" y="7203"/>
                  </a:cubicBezTo>
                  <a:lnTo>
                    <a:pt x="1259" y="8410"/>
                  </a:lnTo>
                  <a:lnTo>
                    <a:pt x="5491" y="10500"/>
                  </a:lnTo>
                  <a:lnTo>
                    <a:pt x="5711" y="9721"/>
                  </a:lnTo>
                  <a:cubicBezTo>
                    <a:pt x="5711" y="9721"/>
                    <a:pt x="6540" y="10057"/>
                    <a:pt x="7002" y="10057"/>
                  </a:cubicBezTo>
                  <a:cubicBezTo>
                    <a:pt x="7070" y="10057"/>
                    <a:pt x="7130" y="10050"/>
                    <a:pt x="7178" y="10033"/>
                  </a:cubicBezTo>
                  <a:cubicBezTo>
                    <a:pt x="7541" y="9916"/>
                    <a:pt x="7983" y="9397"/>
                    <a:pt x="8177" y="9124"/>
                  </a:cubicBezTo>
                  <a:cubicBezTo>
                    <a:pt x="8385" y="8852"/>
                    <a:pt x="8554" y="8138"/>
                    <a:pt x="8554" y="8138"/>
                  </a:cubicBezTo>
                  <a:cubicBezTo>
                    <a:pt x="8554" y="8138"/>
                    <a:pt x="9125" y="7917"/>
                    <a:pt x="9294" y="7398"/>
                  </a:cubicBezTo>
                  <a:cubicBezTo>
                    <a:pt x="9462" y="6879"/>
                    <a:pt x="8917" y="6658"/>
                    <a:pt x="8904" y="6165"/>
                  </a:cubicBezTo>
                  <a:cubicBezTo>
                    <a:pt x="8878" y="5672"/>
                    <a:pt x="9125" y="5088"/>
                    <a:pt x="9099" y="3881"/>
                  </a:cubicBezTo>
                  <a:cubicBezTo>
                    <a:pt x="9073" y="2660"/>
                    <a:pt x="7866" y="1505"/>
                    <a:pt x="7866" y="1505"/>
                  </a:cubicBezTo>
                  <a:cubicBezTo>
                    <a:pt x="6775" y="351"/>
                    <a:pt x="5545" y="0"/>
                    <a:pt x="4458" y="0"/>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3"/>
            <p:cNvSpPr/>
            <p:nvPr/>
          </p:nvSpPr>
          <p:spPr>
            <a:xfrm>
              <a:off x="4088250" y="1422925"/>
              <a:ext cx="197300" cy="181625"/>
            </a:xfrm>
            <a:custGeom>
              <a:avLst/>
              <a:gdLst/>
              <a:ahLst/>
              <a:cxnLst/>
              <a:rect l="l" t="t" r="r" b="b"/>
              <a:pathLst>
                <a:path w="7892" h="7265" extrusionOk="0">
                  <a:moveTo>
                    <a:pt x="4477" y="0"/>
                  </a:moveTo>
                  <a:cubicBezTo>
                    <a:pt x="3568" y="0"/>
                    <a:pt x="2759" y="247"/>
                    <a:pt x="2220" y="473"/>
                  </a:cubicBezTo>
                  <a:cubicBezTo>
                    <a:pt x="1039" y="966"/>
                    <a:pt x="0" y="2342"/>
                    <a:pt x="0" y="4042"/>
                  </a:cubicBezTo>
                  <a:cubicBezTo>
                    <a:pt x="0" y="5743"/>
                    <a:pt x="1311" y="7196"/>
                    <a:pt x="1311" y="7196"/>
                  </a:cubicBezTo>
                  <a:cubicBezTo>
                    <a:pt x="1311" y="7196"/>
                    <a:pt x="1614" y="7264"/>
                    <a:pt x="1945" y="7264"/>
                  </a:cubicBezTo>
                  <a:cubicBezTo>
                    <a:pt x="2135" y="7264"/>
                    <a:pt x="2336" y="7242"/>
                    <a:pt x="2492" y="7170"/>
                  </a:cubicBezTo>
                  <a:cubicBezTo>
                    <a:pt x="2908" y="6976"/>
                    <a:pt x="2817" y="6340"/>
                    <a:pt x="2713" y="5795"/>
                  </a:cubicBezTo>
                  <a:cubicBezTo>
                    <a:pt x="2624" y="5329"/>
                    <a:pt x="2772" y="4295"/>
                    <a:pt x="3424" y="4295"/>
                  </a:cubicBezTo>
                  <a:cubicBezTo>
                    <a:pt x="3536" y="4295"/>
                    <a:pt x="3661" y="4325"/>
                    <a:pt x="3803" y="4393"/>
                  </a:cubicBezTo>
                  <a:cubicBezTo>
                    <a:pt x="4465" y="4717"/>
                    <a:pt x="4543" y="5029"/>
                    <a:pt x="4660" y="5158"/>
                  </a:cubicBezTo>
                  <a:cubicBezTo>
                    <a:pt x="4748" y="5238"/>
                    <a:pt x="5010" y="5263"/>
                    <a:pt x="5194" y="5263"/>
                  </a:cubicBezTo>
                  <a:cubicBezTo>
                    <a:pt x="5280" y="5263"/>
                    <a:pt x="5349" y="5258"/>
                    <a:pt x="5374" y="5249"/>
                  </a:cubicBezTo>
                  <a:cubicBezTo>
                    <a:pt x="5452" y="5223"/>
                    <a:pt x="5452" y="4860"/>
                    <a:pt x="5594" y="4535"/>
                  </a:cubicBezTo>
                  <a:cubicBezTo>
                    <a:pt x="5750" y="4211"/>
                    <a:pt x="6879" y="3523"/>
                    <a:pt x="6737" y="3225"/>
                  </a:cubicBezTo>
                  <a:cubicBezTo>
                    <a:pt x="6581" y="2939"/>
                    <a:pt x="5646" y="2121"/>
                    <a:pt x="5776" y="1875"/>
                  </a:cubicBezTo>
                  <a:cubicBezTo>
                    <a:pt x="5867" y="1667"/>
                    <a:pt x="7269" y="1550"/>
                    <a:pt x="7892" y="1524"/>
                  </a:cubicBezTo>
                  <a:lnTo>
                    <a:pt x="7866" y="1498"/>
                  </a:lnTo>
                  <a:cubicBezTo>
                    <a:pt x="6780" y="349"/>
                    <a:pt x="5557" y="0"/>
                    <a:pt x="4477"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3"/>
            <p:cNvSpPr/>
            <p:nvPr/>
          </p:nvSpPr>
          <p:spPr>
            <a:xfrm>
              <a:off x="4154775" y="1552850"/>
              <a:ext cx="41225" cy="59075"/>
            </a:xfrm>
            <a:custGeom>
              <a:avLst/>
              <a:gdLst/>
              <a:ahLst/>
              <a:cxnLst/>
              <a:rect l="l" t="t" r="r" b="b"/>
              <a:pathLst>
                <a:path w="1649" h="2363" fill="none" extrusionOk="0">
                  <a:moveTo>
                    <a:pt x="0" y="0"/>
                  </a:moveTo>
                  <a:cubicBezTo>
                    <a:pt x="0" y="0"/>
                    <a:pt x="130" y="1389"/>
                    <a:pt x="350" y="1727"/>
                  </a:cubicBezTo>
                  <a:cubicBezTo>
                    <a:pt x="571" y="2077"/>
                    <a:pt x="1090" y="2363"/>
                    <a:pt x="1648" y="170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3"/>
            <p:cNvSpPr/>
            <p:nvPr/>
          </p:nvSpPr>
          <p:spPr>
            <a:xfrm>
              <a:off x="4283600" y="1519750"/>
              <a:ext cx="27925" cy="11700"/>
            </a:xfrm>
            <a:custGeom>
              <a:avLst/>
              <a:gdLst/>
              <a:ahLst/>
              <a:cxnLst/>
              <a:rect l="l" t="t" r="r" b="b"/>
              <a:pathLst>
                <a:path w="1117" h="468" fill="none" extrusionOk="0">
                  <a:moveTo>
                    <a:pt x="0" y="468"/>
                  </a:moveTo>
                  <a:cubicBezTo>
                    <a:pt x="0" y="468"/>
                    <a:pt x="714" y="1"/>
                    <a:pt x="1116" y="46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3"/>
            <p:cNvSpPr/>
            <p:nvPr/>
          </p:nvSpPr>
          <p:spPr>
            <a:xfrm>
              <a:off x="4254700" y="1608325"/>
              <a:ext cx="34425" cy="27825"/>
            </a:xfrm>
            <a:custGeom>
              <a:avLst/>
              <a:gdLst/>
              <a:ahLst/>
              <a:cxnLst/>
              <a:rect l="l" t="t" r="r" b="b"/>
              <a:pathLst>
                <a:path w="1377" h="1113" extrusionOk="0">
                  <a:moveTo>
                    <a:pt x="234" y="1"/>
                  </a:moveTo>
                  <a:cubicBezTo>
                    <a:pt x="234" y="1"/>
                    <a:pt x="1" y="936"/>
                    <a:pt x="442" y="1091"/>
                  </a:cubicBezTo>
                  <a:cubicBezTo>
                    <a:pt x="487" y="1106"/>
                    <a:pt x="533" y="1113"/>
                    <a:pt x="579" y="1113"/>
                  </a:cubicBezTo>
                  <a:cubicBezTo>
                    <a:pt x="971" y="1113"/>
                    <a:pt x="1377" y="624"/>
                    <a:pt x="1377" y="624"/>
                  </a:cubicBezTo>
                  <a:lnTo>
                    <a:pt x="234"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3"/>
            <p:cNvSpPr/>
            <p:nvPr/>
          </p:nvSpPr>
          <p:spPr>
            <a:xfrm>
              <a:off x="4293000" y="1552150"/>
              <a:ext cx="11375" cy="24800"/>
            </a:xfrm>
            <a:custGeom>
              <a:avLst/>
              <a:gdLst/>
              <a:ahLst/>
              <a:cxnLst/>
              <a:rect l="l" t="t" r="r" b="b"/>
              <a:pathLst>
                <a:path w="455" h="992" extrusionOk="0">
                  <a:moveTo>
                    <a:pt x="294" y="0"/>
                  </a:moveTo>
                  <a:cubicBezTo>
                    <a:pt x="195" y="0"/>
                    <a:pt x="89" y="200"/>
                    <a:pt x="52" y="470"/>
                  </a:cubicBezTo>
                  <a:cubicBezTo>
                    <a:pt x="0" y="742"/>
                    <a:pt x="39" y="976"/>
                    <a:pt x="143" y="989"/>
                  </a:cubicBezTo>
                  <a:cubicBezTo>
                    <a:pt x="149" y="990"/>
                    <a:pt x="155" y="991"/>
                    <a:pt x="161" y="991"/>
                  </a:cubicBezTo>
                  <a:cubicBezTo>
                    <a:pt x="260" y="991"/>
                    <a:pt x="367" y="791"/>
                    <a:pt x="416" y="522"/>
                  </a:cubicBezTo>
                  <a:cubicBezTo>
                    <a:pt x="455" y="249"/>
                    <a:pt x="416" y="15"/>
                    <a:pt x="312" y="2"/>
                  </a:cubicBezTo>
                  <a:cubicBezTo>
                    <a:pt x="306" y="1"/>
                    <a:pt x="300"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3"/>
            <p:cNvSpPr/>
            <p:nvPr/>
          </p:nvSpPr>
          <p:spPr>
            <a:xfrm>
              <a:off x="4199225" y="1545050"/>
              <a:ext cx="104175" cy="20150"/>
            </a:xfrm>
            <a:custGeom>
              <a:avLst/>
              <a:gdLst/>
              <a:ahLst/>
              <a:cxnLst/>
              <a:rect l="l" t="t" r="r" b="b"/>
              <a:pathLst>
                <a:path w="4167" h="806" fill="none" extrusionOk="0">
                  <a:moveTo>
                    <a:pt x="0" y="1"/>
                  </a:moveTo>
                  <a:lnTo>
                    <a:pt x="4167" y="806"/>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3"/>
            <p:cNvSpPr/>
            <p:nvPr/>
          </p:nvSpPr>
          <p:spPr>
            <a:xfrm>
              <a:off x="4293975" y="1545375"/>
              <a:ext cx="29550" cy="56175"/>
            </a:xfrm>
            <a:custGeom>
              <a:avLst/>
              <a:gdLst/>
              <a:ahLst/>
              <a:cxnLst/>
              <a:rect l="l" t="t" r="r" b="b"/>
              <a:pathLst>
                <a:path w="1182" h="2247" fill="none" extrusionOk="0">
                  <a:moveTo>
                    <a:pt x="546" y="325"/>
                  </a:moveTo>
                  <a:cubicBezTo>
                    <a:pt x="546" y="325"/>
                    <a:pt x="0" y="1909"/>
                    <a:pt x="221" y="2078"/>
                  </a:cubicBezTo>
                  <a:cubicBezTo>
                    <a:pt x="455" y="2246"/>
                    <a:pt x="844" y="1701"/>
                    <a:pt x="844" y="1701"/>
                  </a:cubicBezTo>
                  <a:cubicBezTo>
                    <a:pt x="844" y="1701"/>
                    <a:pt x="1182" y="494"/>
                    <a:pt x="1091" y="403"/>
                  </a:cubicBezTo>
                  <a:cubicBezTo>
                    <a:pt x="987" y="299"/>
                    <a:pt x="818" y="1"/>
                    <a:pt x="546" y="325"/>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3"/>
            <p:cNvSpPr/>
            <p:nvPr/>
          </p:nvSpPr>
          <p:spPr>
            <a:xfrm>
              <a:off x="4089225" y="1626000"/>
              <a:ext cx="153175" cy="88475"/>
            </a:xfrm>
            <a:custGeom>
              <a:avLst/>
              <a:gdLst/>
              <a:ahLst/>
              <a:cxnLst/>
              <a:rect l="l" t="t" r="r" b="b"/>
              <a:pathLst>
                <a:path w="6127" h="3539" extrusionOk="0">
                  <a:moveTo>
                    <a:pt x="974" y="1"/>
                  </a:moveTo>
                  <a:cubicBezTo>
                    <a:pt x="945" y="1"/>
                    <a:pt x="920" y="3"/>
                    <a:pt x="896" y="8"/>
                  </a:cubicBezTo>
                  <a:cubicBezTo>
                    <a:pt x="753" y="34"/>
                    <a:pt x="0" y="1072"/>
                    <a:pt x="0" y="1072"/>
                  </a:cubicBezTo>
                  <a:cubicBezTo>
                    <a:pt x="0" y="1072"/>
                    <a:pt x="1311" y="1124"/>
                    <a:pt x="3479" y="2059"/>
                  </a:cubicBezTo>
                  <a:cubicBezTo>
                    <a:pt x="5646" y="2993"/>
                    <a:pt x="6127" y="3538"/>
                    <a:pt x="6127" y="3538"/>
                  </a:cubicBezTo>
                  <a:cubicBezTo>
                    <a:pt x="6127" y="3538"/>
                    <a:pt x="6023" y="2500"/>
                    <a:pt x="5906" y="2357"/>
                  </a:cubicBezTo>
                  <a:cubicBezTo>
                    <a:pt x="5776" y="2201"/>
                    <a:pt x="2998" y="748"/>
                    <a:pt x="2103" y="384"/>
                  </a:cubicBezTo>
                  <a:cubicBezTo>
                    <a:pt x="1369" y="71"/>
                    <a:pt x="1120" y="1"/>
                    <a:pt x="974" y="1"/>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3"/>
            <p:cNvSpPr/>
            <p:nvPr/>
          </p:nvSpPr>
          <p:spPr>
            <a:xfrm>
              <a:off x="4537025" y="1731525"/>
              <a:ext cx="56800" cy="75850"/>
            </a:xfrm>
            <a:custGeom>
              <a:avLst/>
              <a:gdLst/>
              <a:ahLst/>
              <a:cxnLst/>
              <a:rect l="l" t="t" r="r" b="b"/>
              <a:pathLst>
                <a:path w="2272" h="3034" extrusionOk="0">
                  <a:moveTo>
                    <a:pt x="2035" y="0"/>
                  </a:moveTo>
                  <a:cubicBezTo>
                    <a:pt x="2028" y="0"/>
                    <a:pt x="2020" y="2"/>
                    <a:pt x="2012" y="5"/>
                  </a:cubicBezTo>
                  <a:cubicBezTo>
                    <a:pt x="1765" y="96"/>
                    <a:pt x="1778" y="680"/>
                    <a:pt x="1727" y="1018"/>
                  </a:cubicBezTo>
                  <a:cubicBezTo>
                    <a:pt x="1675" y="1355"/>
                    <a:pt x="1675" y="1628"/>
                    <a:pt x="1649" y="1693"/>
                  </a:cubicBezTo>
                  <a:cubicBezTo>
                    <a:pt x="1648" y="1694"/>
                    <a:pt x="1648" y="1695"/>
                    <a:pt x="1647" y="1695"/>
                  </a:cubicBezTo>
                  <a:cubicBezTo>
                    <a:pt x="1617" y="1695"/>
                    <a:pt x="1309" y="880"/>
                    <a:pt x="1220" y="615"/>
                  </a:cubicBezTo>
                  <a:cubicBezTo>
                    <a:pt x="1181" y="503"/>
                    <a:pt x="1122" y="451"/>
                    <a:pt x="1062" y="451"/>
                  </a:cubicBezTo>
                  <a:cubicBezTo>
                    <a:pt x="985" y="451"/>
                    <a:pt x="907" y="539"/>
                    <a:pt x="870" y="693"/>
                  </a:cubicBezTo>
                  <a:cubicBezTo>
                    <a:pt x="792" y="979"/>
                    <a:pt x="961" y="1874"/>
                    <a:pt x="961" y="1965"/>
                  </a:cubicBezTo>
                  <a:cubicBezTo>
                    <a:pt x="961" y="2056"/>
                    <a:pt x="974" y="2458"/>
                    <a:pt x="974" y="2458"/>
                  </a:cubicBezTo>
                  <a:cubicBezTo>
                    <a:pt x="974" y="2458"/>
                    <a:pt x="410" y="1029"/>
                    <a:pt x="204" y="1029"/>
                  </a:cubicBezTo>
                  <a:cubicBezTo>
                    <a:pt x="185" y="1029"/>
                    <a:pt x="168" y="1042"/>
                    <a:pt x="156" y="1070"/>
                  </a:cubicBezTo>
                  <a:cubicBezTo>
                    <a:pt x="0" y="1381"/>
                    <a:pt x="364" y="1926"/>
                    <a:pt x="403" y="2264"/>
                  </a:cubicBezTo>
                  <a:cubicBezTo>
                    <a:pt x="442" y="2601"/>
                    <a:pt x="506" y="3017"/>
                    <a:pt x="506" y="3017"/>
                  </a:cubicBezTo>
                  <a:cubicBezTo>
                    <a:pt x="506" y="3017"/>
                    <a:pt x="544" y="3033"/>
                    <a:pt x="613" y="3033"/>
                  </a:cubicBezTo>
                  <a:cubicBezTo>
                    <a:pt x="771" y="3033"/>
                    <a:pt x="1094" y="2945"/>
                    <a:pt x="1519" y="2368"/>
                  </a:cubicBezTo>
                  <a:cubicBezTo>
                    <a:pt x="2142" y="1524"/>
                    <a:pt x="2272" y="1446"/>
                    <a:pt x="2272" y="1446"/>
                  </a:cubicBezTo>
                  <a:cubicBezTo>
                    <a:pt x="2272" y="1446"/>
                    <a:pt x="2260" y="0"/>
                    <a:pt x="2035" y="0"/>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3"/>
            <p:cNvSpPr/>
            <p:nvPr/>
          </p:nvSpPr>
          <p:spPr>
            <a:xfrm>
              <a:off x="4469200" y="1736700"/>
              <a:ext cx="145050" cy="114425"/>
            </a:xfrm>
            <a:custGeom>
              <a:avLst/>
              <a:gdLst/>
              <a:ahLst/>
              <a:cxnLst/>
              <a:rect l="l" t="t" r="r" b="b"/>
              <a:pathLst>
                <a:path w="5802" h="4577" extrusionOk="0">
                  <a:moveTo>
                    <a:pt x="5693" y="0"/>
                  </a:moveTo>
                  <a:cubicBezTo>
                    <a:pt x="5609" y="0"/>
                    <a:pt x="5483" y="98"/>
                    <a:pt x="5361" y="227"/>
                  </a:cubicBezTo>
                  <a:cubicBezTo>
                    <a:pt x="5140" y="447"/>
                    <a:pt x="4972" y="1005"/>
                    <a:pt x="4777" y="1135"/>
                  </a:cubicBezTo>
                  <a:cubicBezTo>
                    <a:pt x="4595" y="1278"/>
                    <a:pt x="3116" y="2057"/>
                    <a:pt x="3116" y="2057"/>
                  </a:cubicBezTo>
                  <a:cubicBezTo>
                    <a:pt x="3116" y="2057"/>
                    <a:pt x="1649" y="2083"/>
                    <a:pt x="1039" y="2342"/>
                  </a:cubicBezTo>
                  <a:cubicBezTo>
                    <a:pt x="416" y="2602"/>
                    <a:pt x="0" y="3601"/>
                    <a:pt x="0" y="3601"/>
                  </a:cubicBezTo>
                  <a:cubicBezTo>
                    <a:pt x="0" y="3601"/>
                    <a:pt x="1235" y="4577"/>
                    <a:pt x="1332" y="4577"/>
                  </a:cubicBezTo>
                  <a:cubicBezTo>
                    <a:pt x="1335" y="4577"/>
                    <a:pt x="1336" y="4576"/>
                    <a:pt x="1337" y="4575"/>
                  </a:cubicBezTo>
                  <a:cubicBezTo>
                    <a:pt x="1376" y="4510"/>
                    <a:pt x="2856" y="3874"/>
                    <a:pt x="3362" y="3692"/>
                  </a:cubicBezTo>
                  <a:cubicBezTo>
                    <a:pt x="3868" y="3498"/>
                    <a:pt x="4504" y="2732"/>
                    <a:pt x="4686" y="2420"/>
                  </a:cubicBezTo>
                  <a:cubicBezTo>
                    <a:pt x="4868" y="2096"/>
                    <a:pt x="5776" y="577"/>
                    <a:pt x="5789" y="227"/>
                  </a:cubicBezTo>
                  <a:cubicBezTo>
                    <a:pt x="5801" y="64"/>
                    <a:pt x="5761" y="0"/>
                    <a:pt x="5693" y="0"/>
                  </a:cubicBezTo>
                  <a:close/>
                </a:path>
              </a:pathLst>
            </a:custGeom>
            <a:solidFill>
              <a:srgbClr val="CFCFC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3"/>
            <p:cNvSpPr/>
            <p:nvPr/>
          </p:nvSpPr>
          <p:spPr>
            <a:xfrm>
              <a:off x="4474075" y="1758625"/>
              <a:ext cx="107100" cy="60975"/>
            </a:xfrm>
            <a:custGeom>
              <a:avLst/>
              <a:gdLst/>
              <a:ahLst/>
              <a:cxnLst/>
              <a:rect l="l" t="t" r="r" b="b"/>
              <a:pathLst>
                <a:path w="4284" h="2439" extrusionOk="0">
                  <a:moveTo>
                    <a:pt x="3876" y="1"/>
                  </a:moveTo>
                  <a:cubicBezTo>
                    <a:pt x="3778" y="1"/>
                    <a:pt x="3668" y="9"/>
                    <a:pt x="3557" y="25"/>
                  </a:cubicBezTo>
                  <a:cubicBezTo>
                    <a:pt x="3180" y="76"/>
                    <a:pt x="2713" y="336"/>
                    <a:pt x="2518" y="440"/>
                  </a:cubicBezTo>
                  <a:cubicBezTo>
                    <a:pt x="2337" y="531"/>
                    <a:pt x="1921" y="492"/>
                    <a:pt x="1207" y="712"/>
                  </a:cubicBezTo>
                  <a:cubicBezTo>
                    <a:pt x="493" y="946"/>
                    <a:pt x="0" y="2439"/>
                    <a:pt x="0" y="2439"/>
                  </a:cubicBezTo>
                  <a:lnTo>
                    <a:pt x="2388" y="1686"/>
                  </a:lnTo>
                  <a:cubicBezTo>
                    <a:pt x="2388" y="1686"/>
                    <a:pt x="2843" y="1089"/>
                    <a:pt x="3258" y="803"/>
                  </a:cubicBezTo>
                  <a:cubicBezTo>
                    <a:pt x="3660" y="531"/>
                    <a:pt x="4283" y="336"/>
                    <a:pt x="4283" y="167"/>
                  </a:cubicBezTo>
                  <a:cubicBezTo>
                    <a:pt x="4283" y="49"/>
                    <a:pt x="4110" y="1"/>
                    <a:pt x="3876" y="1"/>
                  </a:cubicBez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3"/>
            <p:cNvSpPr/>
            <p:nvPr/>
          </p:nvSpPr>
          <p:spPr>
            <a:xfrm>
              <a:off x="4474075" y="1757925"/>
              <a:ext cx="107100" cy="61675"/>
            </a:xfrm>
            <a:custGeom>
              <a:avLst/>
              <a:gdLst/>
              <a:ahLst/>
              <a:cxnLst/>
              <a:rect l="l" t="t" r="r" b="b"/>
              <a:pathLst>
                <a:path w="4284" h="2467" fill="none" extrusionOk="0">
                  <a:moveTo>
                    <a:pt x="0" y="2467"/>
                  </a:moveTo>
                  <a:cubicBezTo>
                    <a:pt x="0" y="2467"/>
                    <a:pt x="493" y="974"/>
                    <a:pt x="1207" y="740"/>
                  </a:cubicBezTo>
                  <a:cubicBezTo>
                    <a:pt x="1921" y="520"/>
                    <a:pt x="2337" y="559"/>
                    <a:pt x="2518" y="468"/>
                  </a:cubicBezTo>
                  <a:cubicBezTo>
                    <a:pt x="2713" y="364"/>
                    <a:pt x="3180" y="104"/>
                    <a:pt x="3557" y="53"/>
                  </a:cubicBezTo>
                  <a:cubicBezTo>
                    <a:pt x="3933" y="1"/>
                    <a:pt x="4283" y="27"/>
                    <a:pt x="4283" y="195"/>
                  </a:cubicBezTo>
                  <a:cubicBezTo>
                    <a:pt x="4283" y="364"/>
                    <a:pt x="3660" y="559"/>
                    <a:pt x="3258" y="831"/>
                  </a:cubicBezTo>
                  <a:cubicBezTo>
                    <a:pt x="2843" y="1117"/>
                    <a:pt x="2388" y="1714"/>
                    <a:pt x="2388" y="171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3"/>
            <p:cNvSpPr/>
            <p:nvPr/>
          </p:nvSpPr>
          <p:spPr>
            <a:xfrm>
              <a:off x="3972075" y="2106100"/>
              <a:ext cx="590925" cy="468675"/>
            </a:xfrm>
            <a:custGeom>
              <a:avLst/>
              <a:gdLst/>
              <a:ahLst/>
              <a:cxnLst/>
              <a:rect l="l" t="t" r="r" b="b"/>
              <a:pathLst>
                <a:path w="23637" h="18747" extrusionOk="0">
                  <a:moveTo>
                    <a:pt x="11488" y="1"/>
                  </a:moveTo>
                  <a:cubicBezTo>
                    <a:pt x="11488" y="1"/>
                    <a:pt x="8035" y="1533"/>
                    <a:pt x="5841" y="1662"/>
                  </a:cubicBezTo>
                  <a:cubicBezTo>
                    <a:pt x="5389" y="1692"/>
                    <a:pt x="4888" y="1704"/>
                    <a:pt x="4379" y="1704"/>
                  </a:cubicBezTo>
                  <a:cubicBezTo>
                    <a:pt x="2434" y="1704"/>
                    <a:pt x="364" y="1533"/>
                    <a:pt x="364" y="1533"/>
                  </a:cubicBezTo>
                  <a:lnTo>
                    <a:pt x="364" y="1545"/>
                  </a:lnTo>
                  <a:cubicBezTo>
                    <a:pt x="364" y="1545"/>
                    <a:pt x="0" y="4051"/>
                    <a:pt x="364" y="4739"/>
                  </a:cubicBezTo>
                  <a:cubicBezTo>
                    <a:pt x="714" y="5426"/>
                    <a:pt x="1532" y="6049"/>
                    <a:pt x="2259" y="6205"/>
                  </a:cubicBezTo>
                  <a:cubicBezTo>
                    <a:pt x="2497" y="6261"/>
                    <a:pt x="4252" y="6280"/>
                    <a:pt x="6486" y="6280"/>
                  </a:cubicBezTo>
                  <a:cubicBezTo>
                    <a:pt x="10955" y="6280"/>
                    <a:pt x="17341" y="6205"/>
                    <a:pt x="17341" y="6205"/>
                  </a:cubicBezTo>
                  <a:lnTo>
                    <a:pt x="17341" y="6205"/>
                  </a:lnTo>
                  <a:lnTo>
                    <a:pt x="15446" y="18458"/>
                  </a:lnTo>
                  <a:cubicBezTo>
                    <a:pt x="15446" y="18458"/>
                    <a:pt x="17907" y="18747"/>
                    <a:pt x="19155" y="18747"/>
                  </a:cubicBezTo>
                  <a:cubicBezTo>
                    <a:pt x="19230" y="18747"/>
                    <a:pt x="19301" y="18746"/>
                    <a:pt x="19366" y="18744"/>
                  </a:cubicBezTo>
                  <a:cubicBezTo>
                    <a:pt x="20080" y="18731"/>
                    <a:pt x="20366" y="18705"/>
                    <a:pt x="20366" y="18705"/>
                  </a:cubicBezTo>
                  <a:cubicBezTo>
                    <a:pt x="20366" y="18705"/>
                    <a:pt x="21703" y="12410"/>
                    <a:pt x="21729" y="12241"/>
                  </a:cubicBezTo>
                  <a:cubicBezTo>
                    <a:pt x="21768" y="12085"/>
                    <a:pt x="22819" y="7347"/>
                    <a:pt x="23117" y="5387"/>
                  </a:cubicBezTo>
                  <a:cubicBezTo>
                    <a:pt x="23416" y="3428"/>
                    <a:pt x="23637" y="1636"/>
                    <a:pt x="23286" y="948"/>
                  </a:cubicBezTo>
                  <a:cubicBezTo>
                    <a:pt x="22923" y="260"/>
                    <a:pt x="21352" y="170"/>
                    <a:pt x="20898" y="170"/>
                  </a:cubicBezTo>
                  <a:cubicBezTo>
                    <a:pt x="20444" y="170"/>
                    <a:pt x="11488" y="1"/>
                    <a:pt x="11488"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3"/>
            <p:cNvSpPr/>
            <p:nvPr/>
          </p:nvSpPr>
          <p:spPr>
            <a:xfrm>
              <a:off x="3958775" y="1652800"/>
              <a:ext cx="315425" cy="510100"/>
            </a:xfrm>
            <a:custGeom>
              <a:avLst/>
              <a:gdLst/>
              <a:ahLst/>
              <a:cxnLst/>
              <a:rect l="l" t="t" r="r" b="b"/>
              <a:pathLst>
                <a:path w="12617" h="20404" extrusionOk="0">
                  <a:moveTo>
                    <a:pt x="5218" y="0"/>
                  </a:moveTo>
                  <a:cubicBezTo>
                    <a:pt x="5222" y="1"/>
                    <a:pt x="5226" y="1"/>
                    <a:pt x="5230" y="1"/>
                  </a:cubicBezTo>
                  <a:lnTo>
                    <a:pt x="5230" y="1"/>
                  </a:lnTo>
                  <a:cubicBezTo>
                    <a:pt x="5231" y="1"/>
                    <a:pt x="5231" y="0"/>
                    <a:pt x="5231" y="0"/>
                  </a:cubicBezTo>
                  <a:close/>
                  <a:moveTo>
                    <a:pt x="5230" y="1"/>
                  </a:moveTo>
                  <a:lnTo>
                    <a:pt x="5230" y="1"/>
                  </a:lnTo>
                  <a:cubicBezTo>
                    <a:pt x="5137" y="73"/>
                    <a:pt x="685" y="3542"/>
                    <a:pt x="338" y="4582"/>
                  </a:cubicBezTo>
                  <a:cubicBezTo>
                    <a:pt x="0" y="5646"/>
                    <a:pt x="273" y="6386"/>
                    <a:pt x="273" y="6386"/>
                  </a:cubicBezTo>
                  <a:cubicBezTo>
                    <a:pt x="273" y="6386"/>
                    <a:pt x="558" y="13707"/>
                    <a:pt x="558" y="13850"/>
                  </a:cubicBezTo>
                  <a:cubicBezTo>
                    <a:pt x="558" y="13979"/>
                    <a:pt x="377" y="18211"/>
                    <a:pt x="377" y="18873"/>
                  </a:cubicBezTo>
                  <a:cubicBezTo>
                    <a:pt x="377" y="19535"/>
                    <a:pt x="909" y="20249"/>
                    <a:pt x="1714" y="20249"/>
                  </a:cubicBezTo>
                  <a:cubicBezTo>
                    <a:pt x="2213" y="20249"/>
                    <a:pt x="3804" y="20403"/>
                    <a:pt x="5409" y="20403"/>
                  </a:cubicBezTo>
                  <a:cubicBezTo>
                    <a:pt x="6392" y="20403"/>
                    <a:pt x="7381" y="20345"/>
                    <a:pt x="8126" y="20158"/>
                  </a:cubicBezTo>
                  <a:cubicBezTo>
                    <a:pt x="10073" y="19677"/>
                    <a:pt x="11721" y="19054"/>
                    <a:pt x="12175" y="18341"/>
                  </a:cubicBezTo>
                  <a:cubicBezTo>
                    <a:pt x="12617" y="17627"/>
                    <a:pt x="11864" y="16381"/>
                    <a:pt x="11994" y="15628"/>
                  </a:cubicBezTo>
                  <a:cubicBezTo>
                    <a:pt x="12123" y="14862"/>
                    <a:pt x="12487" y="6905"/>
                    <a:pt x="12214" y="5348"/>
                  </a:cubicBezTo>
                  <a:cubicBezTo>
                    <a:pt x="11942" y="3790"/>
                    <a:pt x="11345" y="2466"/>
                    <a:pt x="11345" y="2466"/>
                  </a:cubicBezTo>
                  <a:cubicBezTo>
                    <a:pt x="11345" y="2466"/>
                    <a:pt x="9712" y="445"/>
                    <a:pt x="5230" y="1"/>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3"/>
            <p:cNvSpPr/>
            <p:nvPr/>
          </p:nvSpPr>
          <p:spPr>
            <a:xfrm>
              <a:off x="4449400" y="1822275"/>
              <a:ext cx="64925" cy="68400"/>
            </a:xfrm>
            <a:custGeom>
              <a:avLst/>
              <a:gdLst/>
              <a:ahLst/>
              <a:cxnLst/>
              <a:rect l="l" t="t" r="r" b="b"/>
              <a:pathLst>
                <a:path w="2597" h="2736" extrusionOk="0">
                  <a:moveTo>
                    <a:pt x="909" y="1"/>
                  </a:moveTo>
                  <a:cubicBezTo>
                    <a:pt x="856" y="1"/>
                    <a:pt x="816" y="5"/>
                    <a:pt x="792" y="10"/>
                  </a:cubicBezTo>
                  <a:cubicBezTo>
                    <a:pt x="663" y="23"/>
                    <a:pt x="14" y="607"/>
                    <a:pt x="14" y="607"/>
                  </a:cubicBezTo>
                  <a:lnTo>
                    <a:pt x="1" y="607"/>
                  </a:lnTo>
                  <a:lnTo>
                    <a:pt x="1545" y="2735"/>
                  </a:lnTo>
                  <a:lnTo>
                    <a:pt x="2363" y="1801"/>
                  </a:lnTo>
                  <a:cubicBezTo>
                    <a:pt x="2363" y="1801"/>
                    <a:pt x="2597" y="1243"/>
                    <a:pt x="2064" y="607"/>
                  </a:cubicBezTo>
                  <a:cubicBezTo>
                    <a:pt x="1640" y="87"/>
                    <a:pt x="1146" y="1"/>
                    <a:pt x="909" y="1"/>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3"/>
            <p:cNvSpPr/>
            <p:nvPr/>
          </p:nvSpPr>
          <p:spPr>
            <a:xfrm>
              <a:off x="4162225" y="1718675"/>
              <a:ext cx="337825" cy="337075"/>
            </a:xfrm>
            <a:custGeom>
              <a:avLst/>
              <a:gdLst/>
              <a:ahLst/>
              <a:cxnLst/>
              <a:rect l="l" t="t" r="r" b="b"/>
              <a:pathLst>
                <a:path w="13513" h="13483" extrusionOk="0">
                  <a:moveTo>
                    <a:pt x="2259" y="0"/>
                  </a:moveTo>
                  <a:lnTo>
                    <a:pt x="1" y="6062"/>
                  </a:lnTo>
                  <a:cubicBezTo>
                    <a:pt x="1" y="6062"/>
                    <a:pt x="4323" y="11331"/>
                    <a:pt x="4556" y="11565"/>
                  </a:cubicBezTo>
                  <a:cubicBezTo>
                    <a:pt x="4803" y="11799"/>
                    <a:pt x="5984" y="13382"/>
                    <a:pt x="6971" y="13460"/>
                  </a:cubicBezTo>
                  <a:cubicBezTo>
                    <a:pt x="7131" y="13475"/>
                    <a:pt x="7284" y="13483"/>
                    <a:pt x="7430" y="13483"/>
                  </a:cubicBezTo>
                  <a:cubicBezTo>
                    <a:pt x="8188" y="13483"/>
                    <a:pt x="8736" y="13267"/>
                    <a:pt x="9073" y="12668"/>
                  </a:cubicBezTo>
                  <a:cubicBezTo>
                    <a:pt x="9476" y="11954"/>
                    <a:pt x="12474" y="8515"/>
                    <a:pt x="12721" y="8164"/>
                  </a:cubicBezTo>
                  <a:cubicBezTo>
                    <a:pt x="12954" y="7801"/>
                    <a:pt x="13513" y="7048"/>
                    <a:pt x="13188" y="6256"/>
                  </a:cubicBezTo>
                  <a:cubicBezTo>
                    <a:pt x="12904" y="5533"/>
                    <a:pt x="12024" y="4648"/>
                    <a:pt x="11507" y="4648"/>
                  </a:cubicBezTo>
                  <a:cubicBezTo>
                    <a:pt x="11458" y="4648"/>
                    <a:pt x="11413" y="4656"/>
                    <a:pt x="11371" y="4673"/>
                  </a:cubicBezTo>
                  <a:cubicBezTo>
                    <a:pt x="10891" y="4880"/>
                    <a:pt x="7840" y="8203"/>
                    <a:pt x="7840" y="8203"/>
                  </a:cubicBezTo>
                  <a:cubicBezTo>
                    <a:pt x="7840" y="8203"/>
                    <a:pt x="4920" y="1467"/>
                    <a:pt x="4440" y="870"/>
                  </a:cubicBezTo>
                  <a:cubicBezTo>
                    <a:pt x="3959" y="286"/>
                    <a:pt x="2259" y="0"/>
                    <a:pt x="2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3"/>
            <p:cNvSpPr/>
            <p:nvPr/>
          </p:nvSpPr>
          <p:spPr>
            <a:xfrm>
              <a:off x="4162225" y="1718675"/>
              <a:ext cx="337825" cy="338775"/>
            </a:xfrm>
            <a:custGeom>
              <a:avLst/>
              <a:gdLst/>
              <a:ahLst/>
              <a:cxnLst/>
              <a:rect l="l" t="t" r="r" b="b"/>
              <a:pathLst>
                <a:path w="13513" h="13551" fill="none" extrusionOk="0">
                  <a:moveTo>
                    <a:pt x="2259" y="0"/>
                  </a:moveTo>
                  <a:cubicBezTo>
                    <a:pt x="2259" y="0"/>
                    <a:pt x="3959" y="286"/>
                    <a:pt x="4440" y="870"/>
                  </a:cubicBezTo>
                  <a:cubicBezTo>
                    <a:pt x="4920" y="1467"/>
                    <a:pt x="7840" y="8203"/>
                    <a:pt x="7840" y="8203"/>
                  </a:cubicBezTo>
                  <a:cubicBezTo>
                    <a:pt x="7840" y="8203"/>
                    <a:pt x="10891" y="4880"/>
                    <a:pt x="11371" y="4673"/>
                  </a:cubicBezTo>
                  <a:cubicBezTo>
                    <a:pt x="11851" y="4478"/>
                    <a:pt x="12877" y="5465"/>
                    <a:pt x="13188" y="6256"/>
                  </a:cubicBezTo>
                  <a:cubicBezTo>
                    <a:pt x="13513" y="7048"/>
                    <a:pt x="12954" y="7801"/>
                    <a:pt x="12721" y="8164"/>
                  </a:cubicBezTo>
                  <a:cubicBezTo>
                    <a:pt x="12474" y="8515"/>
                    <a:pt x="9476" y="11954"/>
                    <a:pt x="9073" y="12668"/>
                  </a:cubicBezTo>
                  <a:cubicBezTo>
                    <a:pt x="8671" y="13382"/>
                    <a:pt x="7970" y="13551"/>
                    <a:pt x="6971" y="13460"/>
                  </a:cubicBezTo>
                  <a:cubicBezTo>
                    <a:pt x="5984" y="13382"/>
                    <a:pt x="4803" y="11799"/>
                    <a:pt x="4556" y="11565"/>
                  </a:cubicBezTo>
                  <a:cubicBezTo>
                    <a:pt x="4323" y="11331"/>
                    <a:pt x="1" y="6062"/>
                    <a:pt x="1" y="606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3"/>
            <p:cNvSpPr/>
            <p:nvPr/>
          </p:nvSpPr>
          <p:spPr>
            <a:xfrm>
              <a:off x="3877325" y="2572075"/>
              <a:ext cx="236575" cy="68175"/>
            </a:xfrm>
            <a:custGeom>
              <a:avLst/>
              <a:gdLst/>
              <a:ahLst/>
              <a:cxnLst/>
              <a:rect l="l" t="t" r="r" b="b"/>
              <a:pathLst>
                <a:path w="9463" h="2727" extrusionOk="0">
                  <a:moveTo>
                    <a:pt x="2168" y="1"/>
                  </a:moveTo>
                  <a:cubicBezTo>
                    <a:pt x="1597" y="1"/>
                    <a:pt x="1039" y="260"/>
                    <a:pt x="688" y="715"/>
                  </a:cubicBezTo>
                  <a:cubicBezTo>
                    <a:pt x="377" y="1130"/>
                    <a:pt x="78" y="1779"/>
                    <a:pt x="0" y="2727"/>
                  </a:cubicBezTo>
                  <a:lnTo>
                    <a:pt x="1052" y="2727"/>
                  </a:lnTo>
                  <a:lnTo>
                    <a:pt x="1052" y="2688"/>
                  </a:lnTo>
                  <a:cubicBezTo>
                    <a:pt x="1052" y="1649"/>
                    <a:pt x="1895" y="832"/>
                    <a:pt x="2921" y="832"/>
                  </a:cubicBezTo>
                  <a:lnTo>
                    <a:pt x="9463" y="832"/>
                  </a:lnTo>
                  <a:lnTo>
                    <a:pt x="9463" y="1"/>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3"/>
            <p:cNvSpPr/>
            <p:nvPr/>
          </p:nvSpPr>
          <p:spPr>
            <a:xfrm>
              <a:off x="3873750" y="2621400"/>
              <a:ext cx="64925" cy="64925"/>
            </a:xfrm>
            <a:custGeom>
              <a:avLst/>
              <a:gdLst/>
              <a:ahLst/>
              <a:cxnLst/>
              <a:rect l="l" t="t" r="r" b="b"/>
              <a:pathLst>
                <a:path w="2597" h="2597" extrusionOk="0">
                  <a:moveTo>
                    <a:pt x="1299" y="1"/>
                  </a:moveTo>
                  <a:cubicBezTo>
                    <a:pt x="585" y="1"/>
                    <a:pt x="1" y="585"/>
                    <a:pt x="1" y="1299"/>
                  </a:cubicBezTo>
                  <a:cubicBezTo>
                    <a:pt x="1" y="2013"/>
                    <a:pt x="585" y="2597"/>
                    <a:pt x="1299" y="2597"/>
                  </a:cubicBezTo>
                  <a:cubicBezTo>
                    <a:pt x="2012" y="2597"/>
                    <a:pt x="2596" y="2013"/>
                    <a:pt x="2596" y="1299"/>
                  </a:cubicBezTo>
                  <a:cubicBezTo>
                    <a:pt x="2596" y="585"/>
                    <a:pt x="2012" y="1"/>
                    <a:pt x="1299"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3"/>
            <p:cNvSpPr/>
            <p:nvPr/>
          </p:nvSpPr>
          <p:spPr>
            <a:xfrm>
              <a:off x="4120050" y="2621400"/>
              <a:ext cx="23700" cy="64925"/>
            </a:xfrm>
            <a:custGeom>
              <a:avLst/>
              <a:gdLst/>
              <a:ahLst/>
              <a:cxnLst/>
              <a:rect l="l" t="t" r="r" b="b"/>
              <a:pathLst>
                <a:path w="948" h="2597" extrusionOk="0">
                  <a:moveTo>
                    <a:pt x="480" y="1"/>
                  </a:moveTo>
                  <a:cubicBezTo>
                    <a:pt x="221" y="1"/>
                    <a:pt x="0" y="585"/>
                    <a:pt x="0" y="1299"/>
                  </a:cubicBezTo>
                  <a:cubicBezTo>
                    <a:pt x="0" y="2013"/>
                    <a:pt x="221" y="2597"/>
                    <a:pt x="480" y="2597"/>
                  </a:cubicBezTo>
                  <a:cubicBezTo>
                    <a:pt x="740" y="2597"/>
                    <a:pt x="948" y="2013"/>
                    <a:pt x="948" y="1299"/>
                  </a:cubicBezTo>
                  <a:cubicBezTo>
                    <a:pt x="948" y="585"/>
                    <a:pt x="740" y="1"/>
                    <a:pt x="480"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3"/>
            <p:cNvSpPr/>
            <p:nvPr/>
          </p:nvSpPr>
          <p:spPr>
            <a:xfrm>
              <a:off x="4146325" y="2621400"/>
              <a:ext cx="23400" cy="64925"/>
            </a:xfrm>
            <a:custGeom>
              <a:avLst/>
              <a:gdLst/>
              <a:ahLst/>
              <a:cxnLst/>
              <a:rect l="l" t="t" r="r" b="b"/>
              <a:pathLst>
                <a:path w="936" h="2597" extrusionOk="0">
                  <a:moveTo>
                    <a:pt x="468" y="1"/>
                  </a:moveTo>
                  <a:cubicBezTo>
                    <a:pt x="208" y="1"/>
                    <a:pt x="1" y="585"/>
                    <a:pt x="1" y="1299"/>
                  </a:cubicBezTo>
                  <a:cubicBezTo>
                    <a:pt x="1" y="2013"/>
                    <a:pt x="208" y="2597"/>
                    <a:pt x="468" y="2597"/>
                  </a:cubicBezTo>
                  <a:cubicBezTo>
                    <a:pt x="727" y="2597"/>
                    <a:pt x="935" y="2013"/>
                    <a:pt x="935" y="1299"/>
                  </a:cubicBezTo>
                  <a:cubicBezTo>
                    <a:pt x="935" y="585"/>
                    <a:pt x="727" y="1"/>
                    <a:pt x="468"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3"/>
            <p:cNvSpPr/>
            <p:nvPr/>
          </p:nvSpPr>
          <p:spPr>
            <a:xfrm>
              <a:off x="4136275" y="2573050"/>
              <a:ext cx="16900" cy="93800"/>
            </a:xfrm>
            <a:custGeom>
              <a:avLst/>
              <a:gdLst/>
              <a:ahLst/>
              <a:cxnLst/>
              <a:rect l="l" t="t" r="r" b="b"/>
              <a:pathLst>
                <a:path w="676" h="3752" extrusionOk="0">
                  <a:moveTo>
                    <a:pt x="0" y="1"/>
                  </a:moveTo>
                  <a:lnTo>
                    <a:pt x="0" y="3752"/>
                  </a:lnTo>
                  <a:lnTo>
                    <a:pt x="675" y="3752"/>
                  </a:lnTo>
                  <a:lnTo>
                    <a:pt x="675" y="1"/>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3"/>
            <p:cNvSpPr/>
            <p:nvPr/>
          </p:nvSpPr>
          <p:spPr>
            <a:xfrm>
              <a:off x="4179100" y="2572075"/>
              <a:ext cx="236575" cy="68175"/>
            </a:xfrm>
            <a:custGeom>
              <a:avLst/>
              <a:gdLst/>
              <a:ahLst/>
              <a:cxnLst/>
              <a:rect l="l" t="t" r="r" b="b"/>
              <a:pathLst>
                <a:path w="9463" h="2727" extrusionOk="0">
                  <a:moveTo>
                    <a:pt x="1" y="1"/>
                  </a:moveTo>
                  <a:lnTo>
                    <a:pt x="1" y="832"/>
                  </a:lnTo>
                  <a:lnTo>
                    <a:pt x="6542" y="832"/>
                  </a:lnTo>
                  <a:cubicBezTo>
                    <a:pt x="7568" y="832"/>
                    <a:pt x="8411" y="1649"/>
                    <a:pt x="8411" y="2688"/>
                  </a:cubicBezTo>
                  <a:lnTo>
                    <a:pt x="8411" y="2727"/>
                  </a:lnTo>
                  <a:lnTo>
                    <a:pt x="9463" y="2727"/>
                  </a:lnTo>
                  <a:cubicBezTo>
                    <a:pt x="9385" y="1779"/>
                    <a:pt x="9086" y="1130"/>
                    <a:pt x="8775" y="715"/>
                  </a:cubicBezTo>
                  <a:cubicBezTo>
                    <a:pt x="8424" y="260"/>
                    <a:pt x="7866" y="1"/>
                    <a:pt x="7295"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3"/>
            <p:cNvSpPr/>
            <p:nvPr/>
          </p:nvSpPr>
          <p:spPr>
            <a:xfrm>
              <a:off x="4354325" y="2621400"/>
              <a:ext cx="64925" cy="64925"/>
            </a:xfrm>
            <a:custGeom>
              <a:avLst/>
              <a:gdLst/>
              <a:ahLst/>
              <a:cxnLst/>
              <a:rect l="l" t="t" r="r" b="b"/>
              <a:pathLst>
                <a:path w="2597" h="2597" extrusionOk="0">
                  <a:moveTo>
                    <a:pt x="1299" y="1"/>
                  </a:moveTo>
                  <a:cubicBezTo>
                    <a:pt x="585" y="1"/>
                    <a:pt x="1" y="585"/>
                    <a:pt x="1" y="1299"/>
                  </a:cubicBezTo>
                  <a:cubicBezTo>
                    <a:pt x="1" y="2013"/>
                    <a:pt x="585" y="2597"/>
                    <a:pt x="1299" y="2597"/>
                  </a:cubicBezTo>
                  <a:cubicBezTo>
                    <a:pt x="2012" y="2597"/>
                    <a:pt x="2597" y="2013"/>
                    <a:pt x="2597" y="1299"/>
                  </a:cubicBezTo>
                  <a:cubicBezTo>
                    <a:pt x="2597" y="585"/>
                    <a:pt x="2012" y="1"/>
                    <a:pt x="1299" y="1"/>
                  </a:cubicBezTo>
                  <a:close/>
                </a:path>
              </a:pathLst>
            </a:custGeom>
            <a:solidFill>
              <a:srgbClr val="FFFFFF"/>
            </a:solidFill>
            <a:ln w="422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3"/>
            <p:cNvSpPr/>
            <p:nvPr/>
          </p:nvSpPr>
          <p:spPr>
            <a:xfrm>
              <a:off x="4125225" y="2281975"/>
              <a:ext cx="38650" cy="162925"/>
            </a:xfrm>
            <a:custGeom>
              <a:avLst/>
              <a:gdLst/>
              <a:ahLst/>
              <a:cxnLst/>
              <a:rect l="l" t="t" r="r" b="b"/>
              <a:pathLst>
                <a:path w="1546" h="6517" extrusionOk="0">
                  <a:moveTo>
                    <a:pt x="1" y="1"/>
                  </a:moveTo>
                  <a:lnTo>
                    <a:pt x="1" y="6517"/>
                  </a:lnTo>
                  <a:lnTo>
                    <a:pt x="1545" y="6517"/>
                  </a:lnTo>
                  <a:lnTo>
                    <a:pt x="1545" y="1"/>
                  </a:lnTo>
                  <a:close/>
                </a:path>
              </a:pathLst>
            </a:custGeom>
            <a:solidFill>
              <a:srgbClr val="7A7A7A"/>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3"/>
            <p:cNvSpPr/>
            <p:nvPr/>
          </p:nvSpPr>
          <p:spPr>
            <a:xfrm>
              <a:off x="4113875" y="2434825"/>
              <a:ext cx="65250" cy="158375"/>
            </a:xfrm>
            <a:custGeom>
              <a:avLst/>
              <a:gdLst/>
              <a:ahLst/>
              <a:cxnLst/>
              <a:rect l="l" t="t" r="r" b="b"/>
              <a:pathLst>
                <a:path w="2610" h="6335" extrusionOk="0">
                  <a:moveTo>
                    <a:pt x="1" y="0"/>
                  </a:moveTo>
                  <a:lnTo>
                    <a:pt x="1" y="6335"/>
                  </a:lnTo>
                  <a:lnTo>
                    <a:pt x="2610" y="6335"/>
                  </a:lnTo>
                  <a:lnTo>
                    <a:pt x="2610" y="0"/>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3"/>
            <p:cNvSpPr/>
            <p:nvPr/>
          </p:nvSpPr>
          <p:spPr>
            <a:xfrm>
              <a:off x="3923075" y="2238825"/>
              <a:ext cx="457550" cy="50650"/>
            </a:xfrm>
            <a:custGeom>
              <a:avLst/>
              <a:gdLst/>
              <a:ahLst/>
              <a:cxnLst/>
              <a:rect l="l" t="t" r="r" b="b"/>
              <a:pathLst>
                <a:path w="18302" h="2026" extrusionOk="0">
                  <a:moveTo>
                    <a:pt x="2038" y="1"/>
                  </a:moveTo>
                  <a:cubicBezTo>
                    <a:pt x="909" y="1"/>
                    <a:pt x="0" y="909"/>
                    <a:pt x="0" y="2025"/>
                  </a:cubicBezTo>
                  <a:lnTo>
                    <a:pt x="18302" y="2025"/>
                  </a:lnTo>
                  <a:cubicBezTo>
                    <a:pt x="18302" y="909"/>
                    <a:pt x="17393" y="1"/>
                    <a:pt x="16264"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3"/>
            <p:cNvSpPr/>
            <p:nvPr/>
          </p:nvSpPr>
          <p:spPr>
            <a:xfrm>
              <a:off x="3847150" y="1888375"/>
              <a:ext cx="332625" cy="402725"/>
            </a:xfrm>
            <a:custGeom>
              <a:avLst/>
              <a:gdLst/>
              <a:ahLst/>
              <a:cxnLst/>
              <a:rect l="l" t="t" r="r" b="b"/>
              <a:pathLst>
                <a:path w="13305" h="16109" extrusionOk="0">
                  <a:moveTo>
                    <a:pt x="0" y="0"/>
                  </a:moveTo>
                  <a:lnTo>
                    <a:pt x="0" y="0"/>
                  </a:lnTo>
                  <a:cubicBezTo>
                    <a:pt x="0" y="1"/>
                    <a:pt x="2337" y="4310"/>
                    <a:pt x="2882" y="8892"/>
                  </a:cubicBezTo>
                  <a:cubicBezTo>
                    <a:pt x="3271" y="12085"/>
                    <a:pt x="2025" y="13188"/>
                    <a:pt x="1869" y="13993"/>
                  </a:cubicBezTo>
                  <a:cubicBezTo>
                    <a:pt x="1714" y="14784"/>
                    <a:pt x="2272" y="16082"/>
                    <a:pt x="2272" y="16082"/>
                  </a:cubicBezTo>
                  <a:lnTo>
                    <a:pt x="3596" y="16082"/>
                  </a:lnTo>
                  <a:cubicBezTo>
                    <a:pt x="3596" y="16082"/>
                    <a:pt x="2765" y="14914"/>
                    <a:pt x="2921" y="13837"/>
                  </a:cubicBezTo>
                  <a:cubicBezTo>
                    <a:pt x="3076" y="12760"/>
                    <a:pt x="3959" y="11721"/>
                    <a:pt x="3959" y="11721"/>
                  </a:cubicBezTo>
                  <a:lnTo>
                    <a:pt x="10942" y="11721"/>
                  </a:lnTo>
                  <a:cubicBezTo>
                    <a:pt x="10942" y="11721"/>
                    <a:pt x="10825" y="12240"/>
                    <a:pt x="10449" y="12980"/>
                  </a:cubicBezTo>
                  <a:cubicBezTo>
                    <a:pt x="10176" y="13538"/>
                    <a:pt x="10176" y="13499"/>
                    <a:pt x="10021" y="14239"/>
                  </a:cubicBezTo>
                  <a:cubicBezTo>
                    <a:pt x="9865" y="14979"/>
                    <a:pt x="10358" y="16108"/>
                    <a:pt x="10358" y="16108"/>
                  </a:cubicBezTo>
                  <a:lnTo>
                    <a:pt x="11955" y="16108"/>
                  </a:lnTo>
                  <a:cubicBezTo>
                    <a:pt x="11955" y="16108"/>
                    <a:pt x="11461" y="15836"/>
                    <a:pt x="11345" y="15187"/>
                  </a:cubicBezTo>
                  <a:cubicBezTo>
                    <a:pt x="11215" y="14538"/>
                    <a:pt x="11189" y="13954"/>
                    <a:pt x="12084" y="12305"/>
                  </a:cubicBezTo>
                  <a:cubicBezTo>
                    <a:pt x="12967" y="10644"/>
                    <a:pt x="13304" y="9722"/>
                    <a:pt x="12850" y="7191"/>
                  </a:cubicBezTo>
                  <a:cubicBezTo>
                    <a:pt x="12383" y="4673"/>
                    <a:pt x="10488" y="91"/>
                    <a:pt x="10488" y="91"/>
                  </a:cubicBezTo>
                  <a:cubicBezTo>
                    <a:pt x="8843" y="440"/>
                    <a:pt x="7191" y="559"/>
                    <a:pt x="5700" y="559"/>
                  </a:cubicBezTo>
                  <a:cubicBezTo>
                    <a:pt x="2472" y="559"/>
                    <a:pt x="0" y="1"/>
                    <a:pt x="0"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3"/>
            <p:cNvSpPr/>
            <p:nvPr/>
          </p:nvSpPr>
          <p:spPr>
            <a:xfrm>
              <a:off x="4320575" y="2685000"/>
              <a:ext cx="97700" cy="25450"/>
            </a:xfrm>
            <a:custGeom>
              <a:avLst/>
              <a:gdLst/>
              <a:ahLst/>
              <a:cxnLst/>
              <a:rect l="l" t="t" r="r" b="b"/>
              <a:pathLst>
                <a:path w="3908" h="1018" extrusionOk="0">
                  <a:moveTo>
                    <a:pt x="221" y="1"/>
                  </a:moveTo>
                  <a:cubicBezTo>
                    <a:pt x="221" y="1"/>
                    <a:pt x="1" y="377"/>
                    <a:pt x="338" y="559"/>
                  </a:cubicBezTo>
                  <a:cubicBezTo>
                    <a:pt x="676" y="741"/>
                    <a:pt x="1493" y="974"/>
                    <a:pt x="2298" y="1000"/>
                  </a:cubicBezTo>
                  <a:cubicBezTo>
                    <a:pt x="2603" y="1010"/>
                    <a:pt x="2876" y="1018"/>
                    <a:pt x="3102" y="1018"/>
                  </a:cubicBezTo>
                  <a:cubicBezTo>
                    <a:pt x="3481" y="1018"/>
                    <a:pt x="3729" y="996"/>
                    <a:pt x="3778" y="922"/>
                  </a:cubicBezTo>
                  <a:cubicBezTo>
                    <a:pt x="3856" y="806"/>
                    <a:pt x="3908" y="702"/>
                    <a:pt x="3908" y="702"/>
                  </a:cubicBezTo>
                  <a:cubicBezTo>
                    <a:pt x="3908" y="702"/>
                    <a:pt x="1286" y="416"/>
                    <a:pt x="221"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3"/>
            <p:cNvSpPr/>
            <p:nvPr/>
          </p:nvSpPr>
          <p:spPr>
            <a:xfrm>
              <a:off x="4323175" y="2568850"/>
              <a:ext cx="248925" cy="133850"/>
            </a:xfrm>
            <a:custGeom>
              <a:avLst/>
              <a:gdLst/>
              <a:ahLst/>
              <a:cxnLst/>
              <a:rect l="l" t="t" r="r" b="b"/>
              <a:pathLst>
                <a:path w="9957" h="5354" extrusionOk="0">
                  <a:moveTo>
                    <a:pt x="1896" y="0"/>
                  </a:moveTo>
                  <a:cubicBezTo>
                    <a:pt x="1896" y="0"/>
                    <a:pt x="1428" y="1207"/>
                    <a:pt x="1221" y="1571"/>
                  </a:cubicBezTo>
                  <a:cubicBezTo>
                    <a:pt x="1026" y="1934"/>
                    <a:pt x="740" y="2129"/>
                    <a:pt x="520" y="2791"/>
                  </a:cubicBezTo>
                  <a:cubicBezTo>
                    <a:pt x="299" y="3453"/>
                    <a:pt x="1" y="4439"/>
                    <a:pt x="117" y="4647"/>
                  </a:cubicBezTo>
                  <a:cubicBezTo>
                    <a:pt x="232" y="4864"/>
                    <a:pt x="1911" y="5296"/>
                    <a:pt x="3488" y="5296"/>
                  </a:cubicBezTo>
                  <a:cubicBezTo>
                    <a:pt x="3511" y="5296"/>
                    <a:pt x="3534" y="5296"/>
                    <a:pt x="3557" y="5296"/>
                  </a:cubicBezTo>
                  <a:cubicBezTo>
                    <a:pt x="3613" y="5295"/>
                    <a:pt x="3670" y="5295"/>
                    <a:pt x="3726" y="5295"/>
                  </a:cubicBezTo>
                  <a:cubicBezTo>
                    <a:pt x="4663" y="5295"/>
                    <a:pt x="5657" y="5354"/>
                    <a:pt x="6496" y="5354"/>
                  </a:cubicBezTo>
                  <a:cubicBezTo>
                    <a:pt x="7049" y="5354"/>
                    <a:pt x="7534" y="5328"/>
                    <a:pt x="7892" y="5244"/>
                  </a:cubicBezTo>
                  <a:cubicBezTo>
                    <a:pt x="8827" y="5023"/>
                    <a:pt x="9722" y="4764"/>
                    <a:pt x="9839" y="4257"/>
                  </a:cubicBezTo>
                  <a:cubicBezTo>
                    <a:pt x="9956" y="3751"/>
                    <a:pt x="9515" y="3466"/>
                    <a:pt x="9333" y="3414"/>
                  </a:cubicBezTo>
                  <a:cubicBezTo>
                    <a:pt x="9138" y="3362"/>
                    <a:pt x="6179" y="2505"/>
                    <a:pt x="5945" y="2362"/>
                  </a:cubicBezTo>
                  <a:cubicBezTo>
                    <a:pt x="5699" y="2233"/>
                    <a:pt x="5270" y="1571"/>
                    <a:pt x="5218" y="1389"/>
                  </a:cubicBezTo>
                  <a:cubicBezTo>
                    <a:pt x="5154" y="1207"/>
                    <a:pt x="5322" y="234"/>
                    <a:pt x="5322" y="234"/>
                  </a:cubicBezTo>
                  <a:lnTo>
                    <a:pt x="1896"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3"/>
            <p:cNvSpPr/>
            <p:nvPr/>
          </p:nvSpPr>
          <p:spPr>
            <a:xfrm>
              <a:off x="4322850" y="2612000"/>
              <a:ext cx="248925" cy="90475"/>
            </a:xfrm>
            <a:custGeom>
              <a:avLst/>
              <a:gdLst/>
              <a:ahLst/>
              <a:cxnLst/>
              <a:rect l="l" t="t" r="r" b="b"/>
              <a:pathLst>
                <a:path w="9957" h="3619" extrusionOk="0">
                  <a:moveTo>
                    <a:pt x="1143" y="0"/>
                  </a:moveTo>
                  <a:cubicBezTo>
                    <a:pt x="948" y="286"/>
                    <a:pt x="714" y="507"/>
                    <a:pt x="533" y="1065"/>
                  </a:cubicBezTo>
                  <a:cubicBezTo>
                    <a:pt x="312" y="1727"/>
                    <a:pt x="1" y="2713"/>
                    <a:pt x="130" y="2921"/>
                  </a:cubicBezTo>
                  <a:cubicBezTo>
                    <a:pt x="246" y="3126"/>
                    <a:pt x="1925" y="3570"/>
                    <a:pt x="3503" y="3570"/>
                  </a:cubicBezTo>
                  <a:cubicBezTo>
                    <a:pt x="3525" y="3570"/>
                    <a:pt x="3548" y="3570"/>
                    <a:pt x="3570" y="3570"/>
                  </a:cubicBezTo>
                  <a:cubicBezTo>
                    <a:pt x="3681" y="3568"/>
                    <a:pt x="3793" y="3567"/>
                    <a:pt x="3905" y="3567"/>
                  </a:cubicBezTo>
                  <a:cubicBezTo>
                    <a:pt x="4807" y="3567"/>
                    <a:pt x="5751" y="3619"/>
                    <a:pt x="6549" y="3619"/>
                  </a:cubicBezTo>
                  <a:cubicBezTo>
                    <a:pt x="7085" y="3619"/>
                    <a:pt x="7556" y="3595"/>
                    <a:pt x="7905" y="3518"/>
                  </a:cubicBezTo>
                  <a:cubicBezTo>
                    <a:pt x="8840" y="3297"/>
                    <a:pt x="9735" y="3038"/>
                    <a:pt x="9852" y="2531"/>
                  </a:cubicBezTo>
                  <a:cubicBezTo>
                    <a:pt x="9956" y="2025"/>
                    <a:pt x="9528" y="1727"/>
                    <a:pt x="9346" y="1688"/>
                  </a:cubicBezTo>
                  <a:cubicBezTo>
                    <a:pt x="9151" y="1636"/>
                    <a:pt x="6192" y="779"/>
                    <a:pt x="5958" y="636"/>
                  </a:cubicBezTo>
                  <a:cubicBezTo>
                    <a:pt x="5841" y="571"/>
                    <a:pt x="5673" y="377"/>
                    <a:pt x="5530" y="182"/>
                  </a:cubicBezTo>
                  <a:cubicBezTo>
                    <a:pt x="5439" y="442"/>
                    <a:pt x="5296" y="857"/>
                    <a:pt x="5296" y="857"/>
                  </a:cubicBezTo>
                  <a:cubicBezTo>
                    <a:pt x="5296" y="857"/>
                    <a:pt x="5455" y="899"/>
                    <a:pt x="5271" y="899"/>
                  </a:cubicBezTo>
                  <a:cubicBezTo>
                    <a:pt x="5148" y="899"/>
                    <a:pt x="4873" y="880"/>
                    <a:pt x="4297" y="818"/>
                  </a:cubicBezTo>
                  <a:cubicBezTo>
                    <a:pt x="2908" y="675"/>
                    <a:pt x="1260" y="52"/>
                    <a:pt x="1143"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cxnSp>
        <p:nvCxnSpPr>
          <p:cNvPr id="938" name="Google Shape;938;p45"/>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sp>
        <p:nvSpPr>
          <p:cNvPr id="939" name="Google Shape;939;p45"/>
          <p:cNvSpPr txBox="1">
            <a:spLocks noGrp="1"/>
          </p:cNvSpPr>
          <p:nvPr>
            <p:ph type="title"/>
          </p:nvPr>
        </p:nvSpPr>
        <p:spPr>
          <a:xfrm>
            <a:off x="4589266" y="539500"/>
            <a:ext cx="3832200" cy="9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LANCER </a:t>
            </a:r>
            <a:r>
              <a:rPr lang="en" dirty="0">
                <a:solidFill>
                  <a:srgbClr val="C00000"/>
                </a:solidFill>
              </a:rPr>
              <a:t>L’ALERTE</a:t>
            </a:r>
            <a:endParaRPr dirty="0">
              <a:solidFill>
                <a:srgbClr val="C00000"/>
              </a:solidFill>
            </a:endParaRPr>
          </a:p>
        </p:txBody>
      </p:sp>
      <p:sp>
        <p:nvSpPr>
          <p:cNvPr id="940" name="Google Shape;940;p45"/>
          <p:cNvSpPr txBox="1">
            <a:spLocks noGrp="1"/>
          </p:cNvSpPr>
          <p:nvPr>
            <p:ph type="body" idx="1"/>
          </p:nvPr>
        </p:nvSpPr>
        <p:spPr>
          <a:xfrm>
            <a:off x="4380041" y="2039599"/>
            <a:ext cx="4035209" cy="21731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H" dirty="0"/>
              <a:t>Le terme "</a:t>
            </a:r>
            <a:r>
              <a:rPr lang="fr-CH" b="1" dirty="0"/>
              <a:t>lanceur d'alerte</a:t>
            </a:r>
            <a:r>
              <a:rPr lang="fr-CH" dirty="0"/>
              <a:t>" (whistleblower, en anglais) désigne une personne qui signale ou dénonce des activités illégales, éthiquement douteuses, ou contraires aux règlements au sein d'une organisation, d'une entreprise, ou d'une institution publique ou privée. </a:t>
            </a:r>
          </a:p>
          <a:p>
            <a:pPr marL="0" lvl="0" indent="0" algn="l" rtl="0">
              <a:spcBef>
                <a:spcPts val="0"/>
              </a:spcBef>
              <a:spcAft>
                <a:spcPts val="0"/>
              </a:spcAft>
              <a:buClr>
                <a:schemeClr val="dk1"/>
              </a:buClr>
              <a:buSzPts val="1100"/>
              <a:buFont typeface="Arial"/>
              <a:buNone/>
            </a:pPr>
            <a:endParaRPr lang="fr-CH" dirty="0"/>
          </a:p>
          <a:p>
            <a:pPr marL="0" lvl="0" indent="0" algn="l" rtl="0">
              <a:spcBef>
                <a:spcPts val="0"/>
              </a:spcBef>
              <a:spcAft>
                <a:spcPts val="0"/>
              </a:spcAft>
              <a:buClr>
                <a:schemeClr val="dk1"/>
              </a:buClr>
              <a:buSzPts val="1100"/>
              <a:buFont typeface="Arial"/>
              <a:buNone/>
            </a:pPr>
            <a:r>
              <a:rPr lang="fr-CH" dirty="0"/>
              <a:t>Les lanceurs d'alerte jouent un rôle crucial dans la lutte contre la corruption, car ils sont souvent les premiers à identifier des comportements illicites ou abusifs et à prendre des mesures pour les signaler aux autorités compétentes ou au public</a:t>
            </a:r>
            <a:endParaRPr dirty="0"/>
          </a:p>
        </p:txBody>
      </p:sp>
      <p:grpSp>
        <p:nvGrpSpPr>
          <p:cNvPr id="941" name="Google Shape;941;p45"/>
          <p:cNvGrpSpPr/>
          <p:nvPr/>
        </p:nvGrpSpPr>
        <p:grpSpPr>
          <a:xfrm>
            <a:off x="722376" y="1683156"/>
            <a:ext cx="3248706" cy="2758626"/>
            <a:chOff x="722376" y="1683156"/>
            <a:chExt cx="3248706" cy="2758626"/>
          </a:xfrm>
        </p:grpSpPr>
        <p:sp>
          <p:nvSpPr>
            <p:cNvPr id="942" name="Google Shape;942;p45"/>
            <p:cNvSpPr/>
            <p:nvPr/>
          </p:nvSpPr>
          <p:spPr>
            <a:xfrm>
              <a:off x="2217993" y="3396131"/>
              <a:ext cx="257472" cy="1038637"/>
            </a:xfrm>
            <a:custGeom>
              <a:avLst/>
              <a:gdLst/>
              <a:ahLst/>
              <a:cxnLst/>
              <a:rect l="l" t="t" r="r" b="b"/>
              <a:pathLst>
                <a:path w="6534" h="26358" extrusionOk="0">
                  <a:moveTo>
                    <a:pt x="1" y="1"/>
                  </a:moveTo>
                  <a:lnTo>
                    <a:pt x="1" y="26358"/>
                  </a:lnTo>
                  <a:lnTo>
                    <a:pt x="6533" y="26358"/>
                  </a:lnTo>
                  <a:lnTo>
                    <a:pt x="6533" y="1"/>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722376" y="1683156"/>
              <a:ext cx="3248706" cy="1970447"/>
            </a:xfrm>
            <a:custGeom>
              <a:avLst/>
              <a:gdLst/>
              <a:ahLst/>
              <a:cxnLst/>
              <a:rect l="l" t="t" r="r" b="b"/>
              <a:pathLst>
                <a:path w="82444" h="50005" extrusionOk="0">
                  <a:moveTo>
                    <a:pt x="1" y="0"/>
                  </a:moveTo>
                  <a:lnTo>
                    <a:pt x="1" y="50005"/>
                  </a:lnTo>
                  <a:lnTo>
                    <a:pt x="82443" y="50005"/>
                  </a:lnTo>
                  <a:lnTo>
                    <a:pt x="82443"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839330" y="1754321"/>
              <a:ext cx="3014128" cy="1828077"/>
            </a:xfrm>
            <a:custGeom>
              <a:avLst/>
              <a:gdLst/>
              <a:ahLst/>
              <a:cxnLst/>
              <a:rect l="l" t="t" r="r" b="b"/>
              <a:pathLst>
                <a:path w="76491" h="46392" extrusionOk="0">
                  <a:moveTo>
                    <a:pt x="1" y="1"/>
                  </a:moveTo>
                  <a:lnTo>
                    <a:pt x="1" y="46392"/>
                  </a:lnTo>
                  <a:lnTo>
                    <a:pt x="76491" y="46392"/>
                  </a:lnTo>
                  <a:lnTo>
                    <a:pt x="76491" y="1"/>
                  </a:lnTo>
                  <a:close/>
                </a:path>
              </a:pathLst>
            </a:custGeom>
            <a:solidFill>
              <a:schemeClr val="lt2"/>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839330" y="3472419"/>
              <a:ext cx="3014128" cy="109979"/>
            </a:xfrm>
            <a:custGeom>
              <a:avLst/>
              <a:gdLst/>
              <a:ahLst/>
              <a:cxnLst/>
              <a:rect l="l" t="t" r="r" b="b"/>
              <a:pathLst>
                <a:path w="76491" h="2791" extrusionOk="0">
                  <a:moveTo>
                    <a:pt x="1" y="0"/>
                  </a:moveTo>
                  <a:lnTo>
                    <a:pt x="1" y="2791"/>
                  </a:lnTo>
                  <a:lnTo>
                    <a:pt x="76491" y="2791"/>
                  </a:lnTo>
                  <a:lnTo>
                    <a:pt x="76491"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406329" y="4318444"/>
              <a:ext cx="1880801" cy="123338"/>
            </a:xfrm>
            <a:custGeom>
              <a:avLst/>
              <a:gdLst/>
              <a:ahLst/>
              <a:cxnLst/>
              <a:rect l="l" t="t" r="r" b="b"/>
              <a:pathLst>
                <a:path w="47730" h="3130" extrusionOk="0">
                  <a:moveTo>
                    <a:pt x="24228" y="0"/>
                  </a:moveTo>
                  <a:lnTo>
                    <a:pt x="0" y="1565"/>
                  </a:lnTo>
                  <a:lnTo>
                    <a:pt x="0" y="3129"/>
                  </a:lnTo>
                  <a:lnTo>
                    <a:pt x="47730" y="3129"/>
                  </a:lnTo>
                  <a:lnTo>
                    <a:pt x="47730" y="1565"/>
                  </a:lnTo>
                  <a:lnTo>
                    <a:pt x="24228"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3114851" y="1788013"/>
              <a:ext cx="694119" cy="1474062"/>
            </a:xfrm>
            <a:custGeom>
              <a:avLst/>
              <a:gdLst/>
              <a:ahLst/>
              <a:cxnLst/>
              <a:rect l="l" t="t" r="r" b="b"/>
              <a:pathLst>
                <a:path w="17615" h="37408" fill="none" extrusionOk="0">
                  <a:moveTo>
                    <a:pt x="0" y="1"/>
                  </a:moveTo>
                  <a:lnTo>
                    <a:pt x="17615" y="1"/>
                  </a:lnTo>
                  <a:lnTo>
                    <a:pt x="17615" y="37407"/>
                  </a:lnTo>
                  <a:lnTo>
                    <a:pt x="0" y="37407"/>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3114851" y="3287452"/>
              <a:ext cx="694119" cy="140518"/>
            </a:xfrm>
            <a:custGeom>
              <a:avLst/>
              <a:gdLst/>
              <a:ahLst/>
              <a:cxnLst/>
              <a:rect l="l" t="t" r="r" b="b"/>
              <a:pathLst>
                <a:path w="17615" h="3566" fill="none" extrusionOk="0">
                  <a:moveTo>
                    <a:pt x="0" y="1"/>
                  </a:moveTo>
                  <a:lnTo>
                    <a:pt x="17615" y="1"/>
                  </a:lnTo>
                  <a:lnTo>
                    <a:pt x="17615" y="3565"/>
                  </a:lnTo>
                  <a:lnTo>
                    <a:pt x="0" y="3565"/>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3154886" y="1843337"/>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7"/>
                    <a:pt x="404" y="1791"/>
                    <a:pt x="904" y="1791"/>
                  </a:cubicBezTo>
                  <a:cubicBezTo>
                    <a:pt x="1388" y="1791"/>
                    <a:pt x="1791" y="1387"/>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3255330" y="1878290"/>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3255330" y="1924039"/>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45"/>
            <p:cNvSpPr/>
            <p:nvPr/>
          </p:nvSpPr>
          <p:spPr>
            <a:xfrm>
              <a:off x="3255330" y="1974280"/>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3154886" y="2034649"/>
              <a:ext cx="70614" cy="70574"/>
            </a:xfrm>
            <a:custGeom>
              <a:avLst/>
              <a:gdLst/>
              <a:ahLst/>
              <a:cxnLst/>
              <a:rect l="l" t="t" r="r" b="b"/>
              <a:pathLst>
                <a:path w="1792" h="1791" fill="none" extrusionOk="0">
                  <a:moveTo>
                    <a:pt x="1791" y="888"/>
                  </a:moveTo>
                  <a:cubicBezTo>
                    <a:pt x="1791" y="404"/>
                    <a:pt x="1388" y="0"/>
                    <a:pt x="904" y="0"/>
                  </a:cubicBezTo>
                  <a:cubicBezTo>
                    <a:pt x="404" y="0"/>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3255330" y="2069601"/>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3255330" y="2114720"/>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3255330" y="2165591"/>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3154886" y="2225960"/>
              <a:ext cx="70614" cy="69983"/>
            </a:xfrm>
            <a:custGeom>
              <a:avLst/>
              <a:gdLst/>
              <a:ahLst/>
              <a:cxnLst/>
              <a:rect l="l" t="t" r="r" b="b"/>
              <a:pathLst>
                <a:path w="1792" h="1776" fill="none" extrusionOk="0">
                  <a:moveTo>
                    <a:pt x="1791" y="888"/>
                  </a:moveTo>
                  <a:cubicBezTo>
                    <a:pt x="1791" y="388"/>
                    <a:pt x="1388" y="1"/>
                    <a:pt x="904" y="1"/>
                  </a:cubicBezTo>
                  <a:cubicBezTo>
                    <a:pt x="404" y="1"/>
                    <a:pt x="1" y="404"/>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3255330" y="2260912"/>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3255330" y="2306070"/>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3255330" y="235690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3154886" y="2417271"/>
              <a:ext cx="70614" cy="69983"/>
            </a:xfrm>
            <a:custGeom>
              <a:avLst/>
              <a:gdLst/>
              <a:ahLst/>
              <a:cxnLst/>
              <a:rect l="l" t="t" r="r" b="b"/>
              <a:pathLst>
                <a:path w="1792" h="1776" fill="none" extrusionOk="0">
                  <a:moveTo>
                    <a:pt x="1791" y="888"/>
                  </a:moveTo>
                  <a:cubicBezTo>
                    <a:pt x="1791" y="388"/>
                    <a:pt x="1388" y="1"/>
                    <a:pt x="904" y="1"/>
                  </a:cubicBezTo>
                  <a:cubicBezTo>
                    <a:pt x="404" y="1"/>
                    <a:pt x="1" y="388"/>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3255330" y="2452263"/>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3255330" y="2497382"/>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3255330" y="254758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3154886" y="2607991"/>
              <a:ext cx="70614" cy="70574"/>
            </a:xfrm>
            <a:custGeom>
              <a:avLst/>
              <a:gdLst/>
              <a:ahLst/>
              <a:cxnLst/>
              <a:rect l="l" t="t" r="r" b="b"/>
              <a:pathLst>
                <a:path w="1792" h="1791" fill="none" extrusionOk="0">
                  <a:moveTo>
                    <a:pt x="1791" y="903"/>
                  </a:moveTo>
                  <a:cubicBezTo>
                    <a:pt x="1791" y="403"/>
                    <a:pt x="1388" y="0"/>
                    <a:pt x="904" y="0"/>
                  </a:cubicBezTo>
                  <a:cubicBezTo>
                    <a:pt x="404" y="0"/>
                    <a:pt x="1" y="403"/>
                    <a:pt x="1" y="903"/>
                  </a:cubicBezTo>
                  <a:cubicBezTo>
                    <a:pt x="1" y="1387"/>
                    <a:pt x="404" y="1791"/>
                    <a:pt x="904" y="1791"/>
                  </a:cubicBezTo>
                  <a:cubicBezTo>
                    <a:pt x="1388" y="1791"/>
                    <a:pt x="1791" y="1387"/>
                    <a:pt x="1791" y="903"/>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3255330" y="2643574"/>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3255330" y="2688693"/>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3255330" y="2738895"/>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3154886" y="2799303"/>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8"/>
                    <a:pt x="404" y="1791"/>
                    <a:pt x="904" y="1791"/>
                  </a:cubicBezTo>
                  <a:cubicBezTo>
                    <a:pt x="1388" y="1791"/>
                    <a:pt x="1791" y="1388"/>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3255330" y="2834255"/>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3255330" y="2880004"/>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3255330" y="2930245"/>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3154886" y="2990614"/>
              <a:ext cx="70614" cy="70614"/>
            </a:xfrm>
            <a:custGeom>
              <a:avLst/>
              <a:gdLst/>
              <a:ahLst/>
              <a:cxnLst/>
              <a:rect l="l" t="t" r="r" b="b"/>
              <a:pathLst>
                <a:path w="1792" h="1792" fill="none" extrusionOk="0">
                  <a:moveTo>
                    <a:pt x="1791" y="888"/>
                  </a:moveTo>
                  <a:cubicBezTo>
                    <a:pt x="1791" y="404"/>
                    <a:pt x="1388" y="1"/>
                    <a:pt x="904" y="1"/>
                  </a:cubicBezTo>
                  <a:cubicBezTo>
                    <a:pt x="404" y="1"/>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3255330" y="3025566"/>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3255330" y="3071355"/>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3255330" y="3121557"/>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996182"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1994882" y="2981708"/>
              <a:ext cx="1057709" cy="39"/>
            </a:xfrm>
            <a:custGeom>
              <a:avLst/>
              <a:gdLst/>
              <a:ahLst/>
              <a:cxnLst/>
              <a:rect l="l" t="t" r="r" b="b"/>
              <a:pathLst>
                <a:path w="26842" h="1" fill="none" extrusionOk="0">
                  <a:moveTo>
                    <a:pt x="1" y="1"/>
                  </a:moveTo>
                  <a:lnTo>
                    <a:pt x="26842"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1994882" y="3033211"/>
              <a:ext cx="1057709" cy="39"/>
            </a:xfrm>
            <a:custGeom>
              <a:avLst/>
              <a:gdLst/>
              <a:ahLst/>
              <a:cxnLst/>
              <a:rect l="l" t="t" r="r" b="b"/>
              <a:pathLst>
                <a:path w="26842" h="1" fill="none" extrusionOk="0">
                  <a:moveTo>
                    <a:pt x="1" y="0"/>
                  </a:moveTo>
                  <a:lnTo>
                    <a:pt x="26842"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280087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275382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2317136" y="2624502"/>
              <a:ext cx="39" cy="354724"/>
            </a:xfrm>
            <a:custGeom>
              <a:avLst/>
              <a:gdLst/>
              <a:ahLst/>
              <a:cxnLst/>
              <a:rect l="l" t="t" r="r" b="b"/>
              <a:pathLst>
                <a:path w="1" h="9002" fill="none" extrusionOk="0">
                  <a:moveTo>
                    <a:pt x="1" y="1"/>
                  </a:moveTo>
                  <a:lnTo>
                    <a:pt x="1"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2270126" y="2624502"/>
              <a:ext cx="39" cy="354724"/>
            </a:xfrm>
            <a:custGeom>
              <a:avLst/>
              <a:gdLst/>
              <a:ahLst/>
              <a:cxnLst/>
              <a:rect l="l" t="t" r="r" b="b"/>
              <a:pathLst>
                <a:path w="1" h="9002" fill="none" extrusionOk="0">
                  <a:moveTo>
                    <a:pt x="0" y="1"/>
                  </a:moveTo>
                  <a:lnTo>
                    <a:pt x="0"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2226899" y="3070054"/>
              <a:ext cx="630559" cy="357285"/>
            </a:xfrm>
            <a:custGeom>
              <a:avLst/>
              <a:gdLst/>
              <a:ahLst/>
              <a:cxnLst/>
              <a:rect l="l" t="t" r="r" b="b"/>
              <a:pathLst>
                <a:path w="16002" h="9067" extrusionOk="0">
                  <a:moveTo>
                    <a:pt x="6549" y="1"/>
                  </a:moveTo>
                  <a:cubicBezTo>
                    <a:pt x="6549" y="1"/>
                    <a:pt x="6436" y="1727"/>
                    <a:pt x="6049" y="2614"/>
                  </a:cubicBezTo>
                  <a:cubicBezTo>
                    <a:pt x="5662" y="3485"/>
                    <a:pt x="4549" y="3840"/>
                    <a:pt x="3452" y="4308"/>
                  </a:cubicBezTo>
                  <a:cubicBezTo>
                    <a:pt x="2339" y="4776"/>
                    <a:pt x="1726" y="4711"/>
                    <a:pt x="1420" y="5034"/>
                  </a:cubicBezTo>
                  <a:cubicBezTo>
                    <a:pt x="1129" y="5356"/>
                    <a:pt x="0" y="9066"/>
                    <a:pt x="0" y="9066"/>
                  </a:cubicBezTo>
                  <a:lnTo>
                    <a:pt x="16002" y="9066"/>
                  </a:lnTo>
                  <a:cubicBezTo>
                    <a:pt x="16002" y="9066"/>
                    <a:pt x="14856" y="5356"/>
                    <a:pt x="14566" y="5034"/>
                  </a:cubicBezTo>
                  <a:cubicBezTo>
                    <a:pt x="14276" y="4711"/>
                    <a:pt x="13647" y="4776"/>
                    <a:pt x="12550" y="4308"/>
                  </a:cubicBezTo>
                  <a:cubicBezTo>
                    <a:pt x="11437" y="3840"/>
                    <a:pt x="10324" y="3485"/>
                    <a:pt x="9937" y="2614"/>
                  </a:cubicBezTo>
                  <a:cubicBezTo>
                    <a:pt x="9566" y="1727"/>
                    <a:pt x="9437" y="1"/>
                    <a:pt x="9437" y="1"/>
                  </a:cubicBezTo>
                  <a:lnTo>
                    <a:pt x="8001" y="275"/>
                  </a:lnTo>
                  <a:lnTo>
                    <a:pt x="6549"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2430938" y="3070054"/>
              <a:ext cx="227564" cy="309644"/>
            </a:xfrm>
            <a:custGeom>
              <a:avLst/>
              <a:gdLst/>
              <a:ahLst/>
              <a:cxnLst/>
              <a:rect l="l" t="t" r="r" b="b"/>
              <a:pathLst>
                <a:path w="5775" h="7858" extrusionOk="0">
                  <a:moveTo>
                    <a:pt x="1371" y="1"/>
                  </a:moveTo>
                  <a:cubicBezTo>
                    <a:pt x="1371" y="1"/>
                    <a:pt x="1242" y="1727"/>
                    <a:pt x="871" y="2614"/>
                  </a:cubicBezTo>
                  <a:cubicBezTo>
                    <a:pt x="694" y="3001"/>
                    <a:pt x="387" y="3275"/>
                    <a:pt x="0" y="3517"/>
                  </a:cubicBezTo>
                  <a:cubicBezTo>
                    <a:pt x="484" y="4372"/>
                    <a:pt x="2307" y="7534"/>
                    <a:pt x="2646" y="7840"/>
                  </a:cubicBezTo>
                  <a:cubicBezTo>
                    <a:pt x="2660" y="7852"/>
                    <a:pt x="2677" y="7858"/>
                    <a:pt x="2697" y="7858"/>
                  </a:cubicBezTo>
                  <a:cubicBezTo>
                    <a:pt x="3169" y="7858"/>
                    <a:pt x="5125" y="4681"/>
                    <a:pt x="5775" y="3598"/>
                  </a:cubicBezTo>
                  <a:cubicBezTo>
                    <a:pt x="5323" y="3356"/>
                    <a:pt x="4952" y="3050"/>
                    <a:pt x="4759" y="2614"/>
                  </a:cubicBezTo>
                  <a:cubicBezTo>
                    <a:pt x="4388" y="1727"/>
                    <a:pt x="4259" y="1"/>
                    <a:pt x="4259" y="1"/>
                  </a:cubicBezTo>
                  <a:lnTo>
                    <a:pt x="2823" y="275"/>
                  </a:lnTo>
                  <a:lnTo>
                    <a:pt x="1371" y="1"/>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2362925" y="3403145"/>
              <a:ext cx="3192" cy="12097"/>
            </a:xfrm>
            <a:custGeom>
              <a:avLst/>
              <a:gdLst/>
              <a:ahLst/>
              <a:cxnLst/>
              <a:rect l="l" t="t" r="r" b="b"/>
              <a:pathLst>
                <a:path w="81" h="307" fill="none" extrusionOk="0">
                  <a:moveTo>
                    <a:pt x="0" y="0"/>
                  </a:moveTo>
                  <a:cubicBezTo>
                    <a:pt x="33" y="97"/>
                    <a:pt x="49" y="194"/>
                    <a:pt x="81" y="3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2332425" y="3326226"/>
              <a:ext cx="26717" cy="66161"/>
            </a:xfrm>
            <a:custGeom>
              <a:avLst/>
              <a:gdLst/>
              <a:ahLst/>
              <a:cxnLst/>
              <a:rect l="l" t="t" r="r" b="b"/>
              <a:pathLst>
                <a:path w="678" h="1679" fill="none" extrusionOk="0">
                  <a:moveTo>
                    <a:pt x="0" y="0"/>
                  </a:moveTo>
                  <a:cubicBezTo>
                    <a:pt x="0" y="0"/>
                    <a:pt x="387" y="775"/>
                    <a:pt x="677" y="16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2305078" y="3303962"/>
              <a:ext cx="32470" cy="54734"/>
            </a:xfrm>
            <a:custGeom>
              <a:avLst/>
              <a:gdLst/>
              <a:ahLst/>
              <a:cxnLst/>
              <a:rect l="l" t="t" r="r" b="b"/>
              <a:pathLst>
                <a:path w="824" h="1389" fill="none" extrusionOk="0">
                  <a:moveTo>
                    <a:pt x="0" y="1"/>
                  </a:moveTo>
                  <a:cubicBezTo>
                    <a:pt x="0" y="1"/>
                    <a:pt x="581" y="565"/>
                    <a:pt x="823" y="1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2699167" y="3325596"/>
              <a:ext cx="50241" cy="94099"/>
            </a:xfrm>
            <a:custGeom>
              <a:avLst/>
              <a:gdLst/>
              <a:ahLst/>
              <a:cxnLst/>
              <a:rect l="l" t="t" r="r" b="b"/>
              <a:pathLst>
                <a:path w="1275" h="2388" fill="none" extrusionOk="0">
                  <a:moveTo>
                    <a:pt x="1275" y="0"/>
                  </a:moveTo>
                  <a:cubicBezTo>
                    <a:pt x="823" y="758"/>
                    <a:pt x="210" y="1823"/>
                    <a:pt x="0"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2758905" y="3292535"/>
              <a:ext cx="10836" cy="17850"/>
            </a:xfrm>
            <a:custGeom>
              <a:avLst/>
              <a:gdLst/>
              <a:ahLst/>
              <a:cxnLst/>
              <a:rect l="l" t="t" r="r" b="b"/>
              <a:pathLst>
                <a:path w="275" h="453" fill="none" extrusionOk="0">
                  <a:moveTo>
                    <a:pt x="275" y="1"/>
                  </a:moveTo>
                  <a:cubicBezTo>
                    <a:pt x="275" y="1"/>
                    <a:pt x="162" y="178"/>
                    <a:pt x="0" y="45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2690262" y="3349121"/>
              <a:ext cx="18481" cy="63600"/>
            </a:xfrm>
            <a:custGeom>
              <a:avLst/>
              <a:gdLst/>
              <a:ahLst/>
              <a:cxnLst/>
              <a:rect l="l" t="t" r="r" b="b"/>
              <a:pathLst>
                <a:path w="469" h="1614" fill="none" extrusionOk="0">
                  <a:moveTo>
                    <a:pt x="468" y="0"/>
                  </a:moveTo>
                  <a:cubicBezTo>
                    <a:pt x="468" y="0"/>
                    <a:pt x="0" y="1145"/>
                    <a:pt x="0" y="16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2587297" y="3246786"/>
              <a:ext cx="61669" cy="95360"/>
            </a:xfrm>
            <a:custGeom>
              <a:avLst/>
              <a:gdLst/>
              <a:ahLst/>
              <a:cxnLst/>
              <a:rect l="l" t="t" r="r" b="b"/>
              <a:pathLst>
                <a:path w="1565" h="2420" fill="none" extrusionOk="0">
                  <a:moveTo>
                    <a:pt x="1565" y="0"/>
                  </a:moveTo>
                  <a:lnTo>
                    <a:pt x="0" y="242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2655310" y="3228344"/>
              <a:ext cx="5753" cy="8945"/>
            </a:xfrm>
            <a:custGeom>
              <a:avLst/>
              <a:gdLst/>
              <a:ahLst/>
              <a:cxnLst/>
              <a:rect l="l" t="t" r="r" b="b"/>
              <a:pathLst>
                <a:path w="146" h="227" fill="none" extrusionOk="0">
                  <a:moveTo>
                    <a:pt x="145" y="0"/>
                  </a:moveTo>
                  <a:lnTo>
                    <a:pt x="0" y="226"/>
                  </a:ln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2514831" y="3375167"/>
              <a:ext cx="8314" cy="8945"/>
            </a:xfrm>
            <a:custGeom>
              <a:avLst/>
              <a:gdLst/>
              <a:ahLst/>
              <a:cxnLst/>
              <a:rect l="l" t="t" r="r" b="b"/>
              <a:pathLst>
                <a:path w="211" h="227" fill="none" extrusionOk="0">
                  <a:moveTo>
                    <a:pt x="0" y="1"/>
                  </a:moveTo>
                  <a:cubicBezTo>
                    <a:pt x="97" y="130"/>
                    <a:pt x="178" y="210"/>
                    <a:pt x="210"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2459546" y="3293796"/>
              <a:ext cx="49611" cy="73136"/>
            </a:xfrm>
            <a:custGeom>
              <a:avLst/>
              <a:gdLst/>
              <a:ahLst/>
              <a:cxnLst/>
              <a:rect l="l" t="t" r="r" b="b"/>
              <a:pathLst>
                <a:path w="1259" h="1856" fill="none" extrusionOk="0">
                  <a:moveTo>
                    <a:pt x="0" y="1"/>
                  </a:moveTo>
                  <a:cubicBezTo>
                    <a:pt x="0" y="1"/>
                    <a:pt x="774" y="1211"/>
                    <a:pt x="1258" y="18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2350197" y="2728728"/>
              <a:ext cx="382701" cy="364260"/>
            </a:xfrm>
            <a:custGeom>
              <a:avLst/>
              <a:gdLst/>
              <a:ahLst/>
              <a:cxnLst/>
              <a:rect l="l" t="t" r="r" b="b"/>
              <a:pathLst>
                <a:path w="9712" h="9244" extrusionOk="0">
                  <a:moveTo>
                    <a:pt x="4856" y="1"/>
                  </a:moveTo>
                  <a:cubicBezTo>
                    <a:pt x="2162" y="1"/>
                    <a:pt x="1" y="2082"/>
                    <a:pt x="1" y="4630"/>
                  </a:cubicBezTo>
                  <a:cubicBezTo>
                    <a:pt x="1" y="7179"/>
                    <a:pt x="2162" y="9244"/>
                    <a:pt x="4856" y="9244"/>
                  </a:cubicBezTo>
                  <a:cubicBezTo>
                    <a:pt x="7534" y="9244"/>
                    <a:pt x="9711" y="7179"/>
                    <a:pt x="9711" y="4630"/>
                  </a:cubicBezTo>
                  <a:cubicBezTo>
                    <a:pt x="9711" y="2082"/>
                    <a:pt x="7534" y="1"/>
                    <a:pt x="4856"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2396301" y="2950184"/>
              <a:ext cx="46104" cy="63639"/>
            </a:xfrm>
            <a:custGeom>
              <a:avLst/>
              <a:gdLst/>
              <a:ahLst/>
              <a:cxnLst/>
              <a:rect l="l" t="t" r="r" b="b"/>
              <a:pathLst>
                <a:path w="1170" h="1615" extrusionOk="0">
                  <a:moveTo>
                    <a:pt x="627" y="1"/>
                  </a:moveTo>
                  <a:cubicBezTo>
                    <a:pt x="510" y="1"/>
                    <a:pt x="387" y="55"/>
                    <a:pt x="282" y="220"/>
                  </a:cubicBezTo>
                  <a:cubicBezTo>
                    <a:pt x="1" y="679"/>
                    <a:pt x="821" y="1614"/>
                    <a:pt x="1032" y="1614"/>
                  </a:cubicBezTo>
                  <a:cubicBezTo>
                    <a:pt x="1051" y="1614"/>
                    <a:pt x="1065" y="1607"/>
                    <a:pt x="1073" y="1591"/>
                  </a:cubicBezTo>
                  <a:cubicBezTo>
                    <a:pt x="1170" y="1398"/>
                    <a:pt x="1057" y="204"/>
                    <a:pt x="1057" y="204"/>
                  </a:cubicBezTo>
                  <a:cubicBezTo>
                    <a:pt x="1057" y="204"/>
                    <a:pt x="853" y="1"/>
                    <a:pt x="627"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2634977" y="2950184"/>
              <a:ext cx="46064" cy="63639"/>
            </a:xfrm>
            <a:custGeom>
              <a:avLst/>
              <a:gdLst/>
              <a:ahLst/>
              <a:cxnLst/>
              <a:rect l="l" t="t" r="r" b="b"/>
              <a:pathLst>
                <a:path w="1169" h="1615" extrusionOk="0">
                  <a:moveTo>
                    <a:pt x="542" y="1"/>
                  </a:moveTo>
                  <a:cubicBezTo>
                    <a:pt x="316" y="1"/>
                    <a:pt x="113" y="204"/>
                    <a:pt x="113" y="204"/>
                  </a:cubicBezTo>
                  <a:cubicBezTo>
                    <a:pt x="113" y="204"/>
                    <a:pt x="0" y="1398"/>
                    <a:pt x="97" y="1591"/>
                  </a:cubicBezTo>
                  <a:cubicBezTo>
                    <a:pt x="105" y="1607"/>
                    <a:pt x="119" y="1614"/>
                    <a:pt x="137" y="1614"/>
                  </a:cubicBezTo>
                  <a:cubicBezTo>
                    <a:pt x="348" y="1614"/>
                    <a:pt x="1169" y="679"/>
                    <a:pt x="887" y="220"/>
                  </a:cubicBezTo>
                  <a:cubicBezTo>
                    <a:pt x="783" y="55"/>
                    <a:pt x="660" y="1"/>
                    <a:pt x="542"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2429007" y="2812661"/>
              <a:ext cx="216806" cy="314412"/>
            </a:xfrm>
            <a:custGeom>
              <a:avLst/>
              <a:gdLst/>
              <a:ahLst/>
              <a:cxnLst/>
              <a:rect l="l" t="t" r="r" b="b"/>
              <a:pathLst>
                <a:path w="5502" h="7979" extrusionOk="0">
                  <a:moveTo>
                    <a:pt x="2856" y="0"/>
                  </a:moveTo>
                  <a:cubicBezTo>
                    <a:pt x="1388" y="0"/>
                    <a:pt x="194" y="1226"/>
                    <a:pt x="194" y="2726"/>
                  </a:cubicBezTo>
                  <a:cubicBezTo>
                    <a:pt x="194" y="2807"/>
                    <a:pt x="211" y="2871"/>
                    <a:pt x="211" y="2936"/>
                  </a:cubicBezTo>
                  <a:lnTo>
                    <a:pt x="194" y="2936"/>
                  </a:lnTo>
                  <a:cubicBezTo>
                    <a:pt x="194" y="2936"/>
                    <a:pt x="1" y="4807"/>
                    <a:pt x="275" y="5468"/>
                  </a:cubicBezTo>
                  <a:cubicBezTo>
                    <a:pt x="549" y="6130"/>
                    <a:pt x="2066" y="7710"/>
                    <a:pt x="2404" y="7872"/>
                  </a:cubicBezTo>
                  <a:cubicBezTo>
                    <a:pt x="2553" y="7940"/>
                    <a:pt x="2728" y="7979"/>
                    <a:pt x="2902" y="7979"/>
                  </a:cubicBezTo>
                  <a:cubicBezTo>
                    <a:pt x="3143" y="7979"/>
                    <a:pt x="3381" y="7904"/>
                    <a:pt x="3550" y="7727"/>
                  </a:cubicBezTo>
                  <a:cubicBezTo>
                    <a:pt x="3695" y="7581"/>
                    <a:pt x="5275" y="6243"/>
                    <a:pt x="5356" y="5307"/>
                  </a:cubicBezTo>
                  <a:cubicBezTo>
                    <a:pt x="5404" y="4517"/>
                    <a:pt x="5453" y="3517"/>
                    <a:pt x="5469" y="3210"/>
                  </a:cubicBezTo>
                  <a:cubicBezTo>
                    <a:pt x="5485" y="3065"/>
                    <a:pt x="5501" y="2904"/>
                    <a:pt x="5501" y="2726"/>
                  </a:cubicBezTo>
                  <a:cubicBezTo>
                    <a:pt x="5501" y="1226"/>
                    <a:pt x="4308" y="0"/>
                    <a:pt x="2856" y="0"/>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2516722" y="2995067"/>
              <a:ext cx="45828" cy="22303"/>
            </a:xfrm>
            <a:custGeom>
              <a:avLst/>
              <a:gdLst/>
              <a:ahLst/>
              <a:cxnLst/>
              <a:rect l="l" t="t" r="r" b="b"/>
              <a:pathLst>
                <a:path w="1163" h="566" fill="none" extrusionOk="0">
                  <a:moveTo>
                    <a:pt x="65" y="33"/>
                  </a:moveTo>
                  <a:cubicBezTo>
                    <a:pt x="65" y="33"/>
                    <a:pt x="1" y="210"/>
                    <a:pt x="114" y="355"/>
                  </a:cubicBezTo>
                  <a:cubicBezTo>
                    <a:pt x="227" y="501"/>
                    <a:pt x="420" y="565"/>
                    <a:pt x="646" y="565"/>
                  </a:cubicBezTo>
                  <a:cubicBezTo>
                    <a:pt x="888" y="565"/>
                    <a:pt x="1162" y="468"/>
                    <a:pt x="11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2495128" y="3031950"/>
              <a:ext cx="95360" cy="36056"/>
            </a:xfrm>
            <a:custGeom>
              <a:avLst/>
              <a:gdLst/>
              <a:ahLst/>
              <a:cxnLst/>
              <a:rect l="l" t="t" r="r" b="b"/>
              <a:pathLst>
                <a:path w="2420" h="915" extrusionOk="0">
                  <a:moveTo>
                    <a:pt x="1259" y="0"/>
                  </a:moveTo>
                  <a:cubicBezTo>
                    <a:pt x="1259" y="0"/>
                    <a:pt x="1264" y="0"/>
                    <a:pt x="1273" y="0"/>
                  </a:cubicBezTo>
                  <a:lnTo>
                    <a:pt x="1273" y="0"/>
                  </a:lnTo>
                  <a:cubicBezTo>
                    <a:pt x="1274" y="0"/>
                    <a:pt x="1275" y="0"/>
                    <a:pt x="1275" y="0"/>
                  </a:cubicBezTo>
                  <a:close/>
                  <a:moveTo>
                    <a:pt x="1273" y="0"/>
                  </a:moveTo>
                  <a:lnTo>
                    <a:pt x="1273" y="0"/>
                  </a:lnTo>
                  <a:cubicBezTo>
                    <a:pt x="1252" y="3"/>
                    <a:pt x="1003" y="35"/>
                    <a:pt x="710" y="97"/>
                  </a:cubicBezTo>
                  <a:cubicBezTo>
                    <a:pt x="404" y="178"/>
                    <a:pt x="0" y="242"/>
                    <a:pt x="0" y="242"/>
                  </a:cubicBezTo>
                  <a:cubicBezTo>
                    <a:pt x="0" y="242"/>
                    <a:pt x="307" y="694"/>
                    <a:pt x="775" y="823"/>
                  </a:cubicBezTo>
                  <a:cubicBezTo>
                    <a:pt x="986" y="888"/>
                    <a:pt x="1144" y="914"/>
                    <a:pt x="1277" y="914"/>
                  </a:cubicBezTo>
                  <a:cubicBezTo>
                    <a:pt x="1438" y="914"/>
                    <a:pt x="1561" y="876"/>
                    <a:pt x="1694" y="823"/>
                  </a:cubicBezTo>
                  <a:cubicBezTo>
                    <a:pt x="1920" y="726"/>
                    <a:pt x="2420" y="194"/>
                    <a:pt x="2420" y="194"/>
                  </a:cubicBezTo>
                  <a:cubicBezTo>
                    <a:pt x="2420" y="194"/>
                    <a:pt x="1920" y="145"/>
                    <a:pt x="1742" y="81"/>
                  </a:cubicBezTo>
                  <a:cubicBezTo>
                    <a:pt x="1575" y="11"/>
                    <a:pt x="1334" y="2"/>
                    <a:pt x="1273"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2495128" y="3031950"/>
              <a:ext cx="95360" cy="17220"/>
            </a:xfrm>
            <a:custGeom>
              <a:avLst/>
              <a:gdLst/>
              <a:ahLst/>
              <a:cxnLst/>
              <a:rect l="l" t="t" r="r" b="b"/>
              <a:pathLst>
                <a:path w="2420" h="437" extrusionOk="0">
                  <a:moveTo>
                    <a:pt x="1275" y="0"/>
                  </a:moveTo>
                  <a:cubicBezTo>
                    <a:pt x="1275" y="0"/>
                    <a:pt x="1017" y="32"/>
                    <a:pt x="710" y="97"/>
                  </a:cubicBezTo>
                  <a:cubicBezTo>
                    <a:pt x="404" y="178"/>
                    <a:pt x="0" y="242"/>
                    <a:pt x="0" y="242"/>
                  </a:cubicBezTo>
                  <a:cubicBezTo>
                    <a:pt x="0" y="242"/>
                    <a:pt x="583" y="436"/>
                    <a:pt x="1270" y="436"/>
                  </a:cubicBezTo>
                  <a:cubicBezTo>
                    <a:pt x="1648" y="436"/>
                    <a:pt x="2059" y="377"/>
                    <a:pt x="2420" y="194"/>
                  </a:cubicBezTo>
                  <a:cubicBezTo>
                    <a:pt x="2420" y="194"/>
                    <a:pt x="1920" y="145"/>
                    <a:pt x="1742" y="81"/>
                  </a:cubicBezTo>
                  <a:cubicBezTo>
                    <a:pt x="1549" y="0"/>
                    <a:pt x="1275" y="0"/>
                    <a:pt x="1275"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2476687" y="2939781"/>
              <a:ext cx="15920" cy="21003"/>
            </a:xfrm>
            <a:custGeom>
              <a:avLst/>
              <a:gdLst/>
              <a:ahLst/>
              <a:cxnLst/>
              <a:rect l="l" t="t" r="r" b="b"/>
              <a:pathLst>
                <a:path w="404" h="533" extrusionOk="0">
                  <a:moveTo>
                    <a:pt x="194" y="0"/>
                  </a:moveTo>
                  <a:cubicBezTo>
                    <a:pt x="81" y="0"/>
                    <a:pt x="1" y="113"/>
                    <a:pt x="1" y="258"/>
                  </a:cubicBezTo>
                  <a:cubicBezTo>
                    <a:pt x="1" y="420"/>
                    <a:pt x="81" y="532"/>
                    <a:pt x="194" y="532"/>
                  </a:cubicBezTo>
                  <a:cubicBezTo>
                    <a:pt x="307" y="532"/>
                    <a:pt x="404" y="420"/>
                    <a:pt x="404" y="258"/>
                  </a:cubicBezTo>
                  <a:cubicBezTo>
                    <a:pt x="404"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2582844" y="2939781"/>
              <a:ext cx="15289" cy="21003"/>
            </a:xfrm>
            <a:custGeom>
              <a:avLst/>
              <a:gdLst/>
              <a:ahLst/>
              <a:cxnLst/>
              <a:rect l="l" t="t" r="r" b="b"/>
              <a:pathLst>
                <a:path w="388" h="533" extrusionOk="0">
                  <a:moveTo>
                    <a:pt x="194" y="0"/>
                  </a:moveTo>
                  <a:cubicBezTo>
                    <a:pt x="81" y="0"/>
                    <a:pt x="0" y="113"/>
                    <a:pt x="0" y="258"/>
                  </a:cubicBezTo>
                  <a:cubicBezTo>
                    <a:pt x="0" y="420"/>
                    <a:pt x="81" y="532"/>
                    <a:pt x="194" y="532"/>
                  </a:cubicBezTo>
                  <a:cubicBezTo>
                    <a:pt x="307" y="532"/>
                    <a:pt x="388" y="420"/>
                    <a:pt x="388" y="258"/>
                  </a:cubicBezTo>
                  <a:cubicBezTo>
                    <a:pt x="388"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2444257" y="2909912"/>
              <a:ext cx="87124" cy="87085"/>
            </a:xfrm>
            <a:custGeom>
              <a:avLst/>
              <a:gdLst/>
              <a:ahLst/>
              <a:cxnLst/>
              <a:rect l="l" t="t" r="r" b="b"/>
              <a:pathLst>
                <a:path w="2211" h="2210" fill="none" extrusionOk="0">
                  <a:moveTo>
                    <a:pt x="2211" y="1113"/>
                  </a:moveTo>
                  <a:cubicBezTo>
                    <a:pt x="2211" y="500"/>
                    <a:pt x="1711" y="0"/>
                    <a:pt x="1098" y="0"/>
                  </a:cubicBezTo>
                  <a:cubicBezTo>
                    <a:pt x="501" y="0"/>
                    <a:pt x="1" y="500"/>
                    <a:pt x="1" y="1113"/>
                  </a:cubicBezTo>
                  <a:cubicBezTo>
                    <a:pt x="1" y="1710"/>
                    <a:pt x="501" y="2210"/>
                    <a:pt x="1098" y="2210"/>
                  </a:cubicBezTo>
                  <a:cubicBezTo>
                    <a:pt x="1711" y="2210"/>
                    <a:pt x="2211" y="1710"/>
                    <a:pt x="2211"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2547892" y="2909912"/>
              <a:ext cx="87124" cy="87085"/>
            </a:xfrm>
            <a:custGeom>
              <a:avLst/>
              <a:gdLst/>
              <a:ahLst/>
              <a:cxnLst/>
              <a:rect l="l" t="t" r="r" b="b"/>
              <a:pathLst>
                <a:path w="2211" h="2210" fill="none" extrusionOk="0">
                  <a:moveTo>
                    <a:pt x="2210" y="1113"/>
                  </a:moveTo>
                  <a:cubicBezTo>
                    <a:pt x="2210" y="500"/>
                    <a:pt x="1710" y="0"/>
                    <a:pt x="1113" y="0"/>
                  </a:cubicBezTo>
                  <a:cubicBezTo>
                    <a:pt x="500" y="0"/>
                    <a:pt x="0" y="500"/>
                    <a:pt x="0" y="1113"/>
                  </a:cubicBezTo>
                  <a:cubicBezTo>
                    <a:pt x="0" y="1710"/>
                    <a:pt x="500" y="2210"/>
                    <a:pt x="1113" y="2210"/>
                  </a:cubicBezTo>
                  <a:cubicBezTo>
                    <a:pt x="1710" y="2210"/>
                    <a:pt x="2210" y="1710"/>
                    <a:pt x="2210"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2434721" y="2953770"/>
              <a:ext cx="9575" cy="39"/>
            </a:xfrm>
            <a:custGeom>
              <a:avLst/>
              <a:gdLst/>
              <a:ahLst/>
              <a:cxnLst/>
              <a:rect l="l" t="t" r="r" b="b"/>
              <a:pathLst>
                <a:path w="243" h="1" fill="none" extrusionOk="0">
                  <a:moveTo>
                    <a:pt x="243"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2535164" y="2953770"/>
              <a:ext cx="8945" cy="39"/>
            </a:xfrm>
            <a:custGeom>
              <a:avLst/>
              <a:gdLst/>
              <a:ahLst/>
              <a:cxnLst/>
              <a:rect l="l" t="t" r="r" b="b"/>
              <a:pathLst>
                <a:path w="227" h="1" fill="none" extrusionOk="0">
                  <a:moveTo>
                    <a:pt x="226"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2634977" y="2953770"/>
              <a:ext cx="8906" cy="39"/>
            </a:xfrm>
            <a:custGeom>
              <a:avLst/>
              <a:gdLst/>
              <a:ahLst/>
              <a:cxnLst/>
              <a:rect l="l" t="t" r="r" b="b"/>
              <a:pathLst>
                <a:path w="226" h="1" fill="none" extrusionOk="0">
                  <a:moveTo>
                    <a:pt x="226"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2455093" y="2890840"/>
              <a:ext cx="50241" cy="20372"/>
            </a:xfrm>
            <a:custGeom>
              <a:avLst/>
              <a:gdLst/>
              <a:ahLst/>
              <a:cxnLst/>
              <a:rect l="l" t="t" r="r" b="b"/>
              <a:pathLst>
                <a:path w="1275" h="517" fill="none" extrusionOk="0">
                  <a:moveTo>
                    <a:pt x="0" y="516"/>
                  </a:moveTo>
                  <a:cubicBezTo>
                    <a:pt x="0" y="516"/>
                    <a:pt x="484" y="0"/>
                    <a:pt x="1274" y="38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2566294" y="2893993"/>
              <a:ext cx="52803" cy="19111"/>
            </a:xfrm>
            <a:custGeom>
              <a:avLst/>
              <a:gdLst/>
              <a:ahLst/>
              <a:cxnLst/>
              <a:rect l="l" t="t" r="r" b="b"/>
              <a:pathLst>
                <a:path w="1340" h="485" fill="none" extrusionOk="0">
                  <a:moveTo>
                    <a:pt x="1" y="436"/>
                  </a:moveTo>
                  <a:cubicBezTo>
                    <a:pt x="1" y="436"/>
                    <a:pt x="662" y="1"/>
                    <a:pt x="1340" y="4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884488"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680903" y="2657563"/>
              <a:ext cx="145601" cy="190720"/>
            </a:xfrm>
            <a:custGeom>
              <a:avLst/>
              <a:gdLst/>
              <a:ahLst/>
              <a:cxnLst/>
              <a:rect l="l" t="t" r="r" b="b"/>
              <a:pathLst>
                <a:path w="3695" h="4840" extrusionOk="0">
                  <a:moveTo>
                    <a:pt x="0" y="0"/>
                  </a:moveTo>
                  <a:lnTo>
                    <a:pt x="0" y="4839"/>
                  </a:lnTo>
                  <a:lnTo>
                    <a:pt x="3694" y="4839"/>
                  </a:lnTo>
                  <a:lnTo>
                    <a:pt x="3694"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692961" y="2674074"/>
              <a:ext cx="121446" cy="158329"/>
            </a:xfrm>
            <a:custGeom>
              <a:avLst/>
              <a:gdLst/>
              <a:ahLst/>
              <a:cxnLst/>
              <a:rect l="l" t="t" r="r" b="b"/>
              <a:pathLst>
                <a:path w="3082" h="4018" extrusionOk="0">
                  <a:moveTo>
                    <a:pt x="1" y="1"/>
                  </a:moveTo>
                  <a:lnTo>
                    <a:pt x="1" y="4017"/>
                  </a:lnTo>
                  <a:lnTo>
                    <a:pt x="3082" y="4017"/>
                  </a:lnTo>
                  <a:lnTo>
                    <a:pt x="3082"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727283" y="2718562"/>
              <a:ext cx="52803" cy="69353"/>
            </a:xfrm>
            <a:custGeom>
              <a:avLst/>
              <a:gdLst/>
              <a:ahLst/>
              <a:cxnLst/>
              <a:rect l="l" t="t" r="r" b="b"/>
              <a:pathLst>
                <a:path w="1340" h="1760" extrusionOk="0">
                  <a:moveTo>
                    <a:pt x="1" y="1"/>
                  </a:moveTo>
                  <a:lnTo>
                    <a:pt x="1" y="1759"/>
                  </a:lnTo>
                  <a:lnTo>
                    <a:pt x="1340" y="1759"/>
                  </a:lnTo>
                  <a:lnTo>
                    <a:pt x="134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747655" y="2869838"/>
              <a:ext cx="145562" cy="190720"/>
            </a:xfrm>
            <a:custGeom>
              <a:avLst/>
              <a:gdLst/>
              <a:ahLst/>
              <a:cxnLst/>
              <a:rect l="l" t="t" r="r" b="b"/>
              <a:pathLst>
                <a:path w="3694" h="4840" extrusionOk="0">
                  <a:moveTo>
                    <a:pt x="0" y="1"/>
                  </a:moveTo>
                  <a:lnTo>
                    <a:pt x="0"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1759713" y="2886388"/>
              <a:ext cx="121446" cy="158290"/>
            </a:xfrm>
            <a:custGeom>
              <a:avLst/>
              <a:gdLst/>
              <a:ahLst/>
              <a:cxnLst/>
              <a:rect l="l" t="t" r="r" b="b"/>
              <a:pathLst>
                <a:path w="3082" h="4017" extrusionOk="0">
                  <a:moveTo>
                    <a:pt x="1" y="0"/>
                  </a:moveTo>
                  <a:lnTo>
                    <a:pt x="1"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1794035" y="2930876"/>
              <a:ext cx="52803" cy="68683"/>
            </a:xfrm>
            <a:custGeom>
              <a:avLst/>
              <a:gdLst/>
              <a:ahLst/>
              <a:cxnLst/>
              <a:rect l="l" t="t" r="r" b="b"/>
              <a:pathLst>
                <a:path w="1340" h="1743" extrusionOk="0">
                  <a:moveTo>
                    <a:pt x="1" y="0"/>
                  </a:moveTo>
                  <a:lnTo>
                    <a:pt x="1"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1574746" y="2869838"/>
              <a:ext cx="145601" cy="190720"/>
            </a:xfrm>
            <a:custGeom>
              <a:avLst/>
              <a:gdLst/>
              <a:ahLst/>
              <a:cxnLst/>
              <a:rect l="l" t="t" r="r" b="b"/>
              <a:pathLst>
                <a:path w="3695" h="4840" extrusionOk="0">
                  <a:moveTo>
                    <a:pt x="1" y="1"/>
                  </a:moveTo>
                  <a:lnTo>
                    <a:pt x="1"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1586843" y="2886388"/>
              <a:ext cx="121407" cy="158290"/>
            </a:xfrm>
            <a:custGeom>
              <a:avLst/>
              <a:gdLst/>
              <a:ahLst/>
              <a:cxnLst/>
              <a:rect l="l" t="t" r="r" b="b"/>
              <a:pathLst>
                <a:path w="3081" h="4017" extrusionOk="0">
                  <a:moveTo>
                    <a:pt x="0" y="0"/>
                  </a:moveTo>
                  <a:lnTo>
                    <a:pt x="0"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1621165" y="2930876"/>
              <a:ext cx="52763" cy="68683"/>
            </a:xfrm>
            <a:custGeom>
              <a:avLst/>
              <a:gdLst/>
              <a:ahLst/>
              <a:cxnLst/>
              <a:rect l="l" t="t" r="r" b="b"/>
              <a:pathLst>
                <a:path w="1339" h="1743" extrusionOk="0">
                  <a:moveTo>
                    <a:pt x="0" y="0"/>
                  </a:moveTo>
                  <a:lnTo>
                    <a:pt x="0"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1023036" y="3116473"/>
              <a:ext cx="736085" cy="310866"/>
            </a:xfrm>
            <a:custGeom>
              <a:avLst/>
              <a:gdLst/>
              <a:ahLst/>
              <a:cxnLst/>
              <a:rect l="l" t="t" r="r" b="b"/>
              <a:pathLst>
                <a:path w="18680" h="7889" extrusionOk="0">
                  <a:moveTo>
                    <a:pt x="6840" y="0"/>
                  </a:moveTo>
                  <a:cubicBezTo>
                    <a:pt x="6840" y="0"/>
                    <a:pt x="4662" y="1694"/>
                    <a:pt x="3178" y="2291"/>
                  </a:cubicBezTo>
                  <a:cubicBezTo>
                    <a:pt x="1694" y="2872"/>
                    <a:pt x="1162" y="3114"/>
                    <a:pt x="1113" y="3501"/>
                  </a:cubicBezTo>
                  <a:cubicBezTo>
                    <a:pt x="1081" y="3888"/>
                    <a:pt x="0" y="7888"/>
                    <a:pt x="0" y="7888"/>
                  </a:cubicBezTo>
                  <a:lnTo>
                    <a:pt x="18679" y="7888"/>
                  </a:lnTo>
                  <a:cubicBezTo>
                    <a:pt x="18679" y="7888"/>
                    <a:pt x="17615" y="3888"/>
                    <a:pt x="17566" y="3501"/>
                  </a:cubicBezTo>
                  <a:lnTo>
                    <a:pt x="17583" y="3501"/>
                  </a:lnTo>
                  <a:cubicBezTo>
                    <a:pt x="17534" y="3114"/>
                    <a:pt x="17002" y="2872"/>
                    <a:pt x="15518" y="2291"/>
                  </a:cubicBezTo>
                  <a:cubicBezTo>
                    <a:pt x="14034" y="1694"/>
                    <a:pt x="11856" y="0"/>
                    <a:pt x="11856" y="0"/>
                  </a:cubicBezTo>
                  <a:lnTo>
                    <a:pt x="9340" y="226"/>
                  </a:lnTo>
                  <a:lnTo>
                    <a:pt x="6840"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9788" y="3258844"/>
              <a:ext cx="9575" cy="24195"/>
            </a:xfrm>
            <a:custGeom>
              <a:avLst/>
              <a:gdLst/>
              <a:ahLst/>
              <a:cxnLst/>
              <a:rect l="l" t="t" r="r" b="b"/>
              <a:pathLst>
                <a:path w="243" h="614" fill="none" extrusionOk="0">
                  <a:moveTo>
                    <a:pt x="242" y="614"/>
                  </a:moveTo>
                  <a:cubicBezTo>
                    <a:pt x="161" y="404"/>
                    <a:pt x="81" y="21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08860" y="3310346"/>
              <a:ext cx="31800" cy="115693"/>
            </a:xfrm>
            <a:custGeom>
              <a:avLst/>
              <a:gdLst/>
              <a:ahLst/>
              <a:cxnLst/>
              <a:rect l="l" t="t" r="r" b="b"/>
              <a:pathLst>
                <a:path w="807" h="2936" fill="none" extrusionOk="0">
                  <a:moveTo>
                    <a:pt x="807" y="2936"/>
                  </a:moveTo>
                  <a:cubicBezTo>
                    <a:pt x="807" y="2936"/>
                    <a:pt x="500" y="1516"/>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645951" y="3254391"/>
              <a:ext cx="37514" cy="92838"/>
            </a:xfrm>
            <a:custGeom>
              <a:avLst/>
              <a:gdLst/>
              <a:ahLst/>
              <a:cxnLst/>
              <a:rect l="l" t="t" r="r" b="b"/>
              <a:pathLst>
                <a:path w="952" h="2356" fill="none" extrusionOk="0">
                  <a:moveTo>
                    <a:pt x="0" y="2356"/>
                  </a:moveTo>
                  <a:cubicBezTo>
                    <a:pt x="226" y="1485"/>
                    <a:pt x="549" y="565"/>
                    <a:pt x="95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628140" y="3369454"/>
              <a:ext cx="12137" cy="57886"/>
            </a:xfrm>
            <a:custGeom>
              <a:avLst/>
              <a:gdLst/>
              <a:ahLst/>
              <a:cxnLst/>
              <a:rect l="l" t="t" r="r" b="b"/>
              <a:pathLst>
                <a:path w="308" h="1469" fill="none" extrusionOk="0">
                  <a:moveTo>
                    <a:pt x="1" y="1468"/>
                  </a:moveTo>
                  <a:cubicBezTo>
                    <a:pt x="1" y="1468"/>
                    <a:pt x="97" y="823"/>
                    <a:pt x="30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205442" y="3116473"/>
              <a:ext cx="379510" cy="310866"/>
            </a:xfrm>
            <a:custGeom>
              <a:avLst/>
              <a:gdLst/>
              <a:ahLst/>
              <a:cxnLst/>
              <a:rect l="l" t="t" r="r" b="b"/>
              <a:pathLst>
                <a:path w="9631" h="7889" extrusionOk="0">
                  <a:moveTo>
                    <a:pt x="2211" y="0"/>
                  </a:moveTo>
                  <a:cubicBezTo>
                    <a:pt x="2211" y="0"/>
                    <a:pt x="1404" y="630"/>
                    <a:pt x="436" y="1259"/>
                  </a:cubicBezTo>
                  <a:lnTo>
                    <a:pt x="1" y="3339"/>
                  </a:lnTo>
                  <a:lnTo>
                    <a:pt x="1420" y="4001"/>
                  </a:lnTo>
                  <a:lnTo>
                    <a:pt x="211" y="4791"/>
                  </a:lnTo>
                  <a:lnTo>
                    <a:pt x="1485" y="7888"/>
                  </a:lnTo>
                  <a:lnTo>
                    <a:pt x="8163" y="7888"/>
                  </a:lnTo>
                  <a:lnTo>
                    <a:pt x="9615" y="4872"/>
                  </a:lnTo>
                  <a:lnTo>
                    <a:pt x="9631" y="4872"/>
                  </a:lnTo>
                  <a:lnTo>
                    <a:pt x="8679" y="3775"/>
                  </a:lnTo>
                  <a:lnTo>
                    <a:pt x="9631" y="3227"/>
                  </a:lnTo>
                  <a:lnTo>
                    <a:pt x="8953" y="1226"/>
                  </a:lnTo>
                  <a:cubicBezTo>
                    <a:pt x="8018" y="613"/>
                    <a:pt x="7227" y="0"/>
                    <a:pt x="7227" y="0"/>
                  </a:cubicBezTo>
                  <a:lnTo>
                    <a:pt x="4711" y="226"/>
                  </a:lnTo>
                  <a:lnTo>
                    <a:pt x="2211"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273455" y="3116473"/>
              <a:ext cx="240331" cy="310866"/>
            </a:xfrm>
            <a:custGeom>
              <a:avLst/>
              <a:gdLst/>
              <a:ahLst/>
              <a:cxnLst/>
              <a:rect l="l" t="t" r="r" b="b"/>
              <a:pathLst>
                <a:path w="6099" h="7889" extrusionOk="0">
                  <a:moveTo>
                    <a:pt x="485" y="0"/>
                  </a:moveTo>
                  <a:cubicBezTo>
                    <a:pt x="485" y="0"/>
                    <a:pt x="291" y="146"/>
                    <a:pt x="1" y="355"/>
                  </a:cubicBezTo>
                  <a:lnTo>
                    <a:pt x="1420" y="7888"/>
                  </a:lnTo>
                  <a:lnTo>
                    <a:pt x="4824" y="7888"/>
                  </a:lnTo>
                  <a:lnTo>
                    <a:pt x="6098" y="452"/>
                  </a:lnTo>
                  <a:cubicBezTo>
                    <a:pt x="5727" y="194"/>
                    <a:pt x="5501" y="0"/>
                    <a:pt x="5501" y="0"/>
                  </a:cubicBezTo>
                  <a:lnTo>
                    <a:pt x="2985" y="226"/>
                  </a:lnTo>
                  <a:lnTo>
                    <a:pt x="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288074" y="3047199"/>
              <a:ext cx="202187" cy="196434"/>
            </a:xfrm>
            <a:custGeom>
              <a:avLst/>
              <a:gdLst/>
              <a:ahLst/>
              <a:cxnLst/>
              <a:rect l="l" t="t" r="r" b="b"/>
              <a:pathLst>
                <a:path w="5131" h="4985" extrusionOk="0">
                  <a:moveTo>
                    <a:pt x="4856" y="0"/>
                  </a:moveTo>
                  <a:lnTo>
                    <a:pt x="1" y="81"/>
                  </a:lnTo>
                  <a:lnTo>
                    <a:pt x="114" y="1758"/>
                  </a:lnTo>
                  <a:lnTo>
                    <a:pt x="2630" y="4985"/>
                  </a:lnTo>
                  <a:lnTo>
                    <a:pt x="5130" y="1758"/>
                  </a:lnTo>
                  <a:lnTo>
                    <a:pt x="4856"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200359" y="2894860"/>
              <a:ext cx="57255" cy="90080"/>
            </a:xfrm>
            <a:custGeom>
              <a:avLst/>
              <a:gdLst/>
              <a:ahLst/>
              <a:cxnLst/>
              <a:rect l="l" t="t" r="r" b="b"/>
              <a:pathLst>
                <a:path w="1453" h="2286" extrusionOk="0">
                  <a:moveTo>
                    <a:pt x="663" y="0"/>
                  </a:moveTo>
                  <a:cubicBezTo>
                    <a:pt x="556" y="0"/>
                    <a:pt x="443" y="65"/>
                    <a:pt x="340" y="253"/>
                  </a:cubicBezTo>
                  <a:cubicBezTo>
                    <a:pt x="1" y="882"/>
                    <a:pt x="823" y="2285"/>
                    <a:pt x="1001" y="2285"/>
                  </a:cubicBezTo>
                  <a:cubicBezTo>
                    <a:pt x="1194" y="2285"/>
                    <a:pt x="1340" y="1850"/>
                    <a:pt x="1404" y="1608"/>
                  </a:cubicBezTo>
                  <a:cubicBezTo>
                    <a:pt x="1453" y="1382"/>
                    <a:pt x="1114" y="334"/>
                    <a:pt x="1114" y="334"/>
                  </a:cubicBezTo>
                  <a:cubicBezTo>
                    <a:pt x="1114" y="334"/>
                    <a:pt x="904" y="0"/>
                    <a:pt x="66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99758" y="2894860"/>
              <a:ext cx="57216" cy="90080"/>
            </a:xfrm>
            <a:custGeom>
              <a:avLst/>
              <a:gdLst/>
              <a:ahLst/>
              <a:cxnLst/>
              <a:rect l="l" t="t" r="r" b="b"/>
              <a:pathLst>
                <a:path w="1452" h="2286" extrusionOk="0">
                  <a:moveTo>
                    <a:pt x="790" y="0"/>
                  </a:moveTo>
                  <a:cubicBezTo>
                    <a:pt x="548" y="0"/>
                    <a:pt x="339" y="334"/>
                    <a:pt x="339" y="334"/>
                  </a:cubicBezTo>
                  <a:cubicBezTo>
                    <a:pt x="339" y="334"/>
                    <a:pt x="0" y="1382"/>
                    <a:pt x="49" y="1608"/>
                  </a:cubicBezTo>
                  <a:cubicBezTo>
                    <a:pt x="97" y="1850"/>
                    <a:pt x="258" y="2285"/>
                    <a:pt x="436" y="2285"/>
                  </a:cubicBezTo>
                  <a:cubicBezTo>
                    <a:pt x="613" y="2285"/>
                    <a:pt x="1452" y="882"/>
                    <a:pt x="1113" y="253"/>
                  </a:cubicBezTo>
                  <a:cubicBezTo>
                    <a:pt x="1009" y="65"/>
                    <a:pt x="897" y="0"/>
                    <a:pt x="790"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247408" y="2766912"/>
              <a:ext cx="270161" cy="347631"/>
            </a:xfrm>
            <a:custGeom>
              <a:avLst/>
              <a:gdLst/>
              <a:ahLst/>
              <a:cxnLst/>
              <a:rect l="l" t="t" r="r" b="b"/>
              <a:pathLst>
                <a:path w="6856" h="8822" extrusionOk="0">
                  <a:moveTo>
                    <a:pt x="1482" y="1"/>
                  </a:moveTo>
                  <a:cubicBezTo>
                    <a:pt x="1292" y="1"/>
                    <a:pt x="1147" y="30"/>
                    <a:pt x="1065" y="96"/>
                  </a:cubicBezTo>
                  <a:cubicBezTo>
                    <a:pt x="388" y="645"/>
                    <a:pt x="49" y="2887"/>
                    <a:pt x="49" y="3177"/>
                  </a:cubicBezTo>
                  <a:cubicBezTo>
                    <a:pt x="49" y="3452"/>
                    <a:pt x="0" y="4177"/>
                    <a:pt x="0" y="4177"/>
                  </a:cubicBezTo>
                  <a:cubicBezTo>
                    <a:pt x="0" y="4177"/>
                    <a:pt x="97" y="6113"/>
                    <a:pt x="210" y="6468"/>
                  </a:cubicBezTo>
                  <a:cubicBezTo>
                    <a:pt x="307" y="6839"/>
                    <a:pt x="1178" y="7823"/>
                    <a:pt x="2565" y="8629"/>
                  </a:cubicBezTo>
                  <a:cubicBezTo>
                    <a:pt x="2804" y="8769"/>
                    <a:pt x="3193" y="8821"/>
                    <a:pt x="3584" y="8821"/>
                  </a:cubicBezTo>
                  <a:cubicBezTo>
                    <a:pt x="3960" y="8821"/>
                    <a:pt x="4337" y="8773"/>
                    <a:pt x="4581" y="8710"/>
                  </a:cubicBezTo>
                  <a:cubicBezTo>
                    <a:pt x="5065" y="8581"/>
                    <a:pt x="6453" y="7145"/>
                    <a:pt x="6662" y="6516"/>
                  </a:cubicBezTo>
                  <a:cubicBezTo>
                    <a:pt x="6856" y="5903"/>
                    <a:pt x="6759" y="4129"/>
                    <a:pt x="6759" y="4129"/>
                  </a:cubicBezTo>
                  <a:lnTo>
                    <a:pt x="6630" y="1532"/>
                  </a:lnTo>
                  <a:cubicBezTo>
                    <a:pt x="6630" y="1532"/>
                    <a:pt x="2857" y="1"/>
                    <a:pt x="148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1287444" y="2845801"/>
              <a:ext cx="80780" cy="25377"/>
            </a:xfrm>
            <a:custGeom>
              <a:avLst/>
              <a:gdLst/>
              <a:ahLst/>
              <a:cxnLst/>
              <a:rect l="l" t="t" r="r" b="b"/>
              <a:pathLst>
                <a:path w="2050" h="644" extrusionOk="0">
                  <a:moveTo>
                    <a:pt x="1131" y="1"/>
                  </a:moveTo>
                  <a:cubicBezTo>
                    <a:pt x="1069" y="1"/>
                    <a:pt x="1004" y="5"/>
                    <a:pt x="936" y="14"/>
                  </a:cubicBezTo>
                  <a:cubicBezTo>
                    <a:pt x="210" y="127"/>
                    <a:pt x="1" y="643"/>
                    <a:pt x="339" y="643"/>
                  </a:cubicBezTo>
                  <a:cubicBezTo>
                    <a:pt x="616" y="643"/>
                    <a:pt x="1058" y="536"/>
                    <a:pt x="1392" y="536"/>
                  </a:cubicBezTo>
                  <a:cubicBezTo>
                    <a:pt x="1448" y="536"/>
                    <a:pt x="1501" y="539"/>
                    <a:pt x="1549" y="546"/>
                  </a:cubicBezTo>
                  <a:cubicBezTo>
                    <a:pt x="1676" y="564"/>
                    <a:pt x="1778" y="580"/>
                    <a:pt x="1856" y="580"/>
                  </a:cubicBezTo>
                  <a:cubicBezTo>
                    <a:pt x="1986" y="580"/>
                    <a:pt x="2049" y="536"/>
                    <a:pt x="2049" y="385"/>
                  </a:cubicBezTo>
                  <a:cubicBezTo>
                    <a:pt x="2049" y="385"/>
                    <a:pt x="1731" y="1"/>
                    <a:pt x="1131"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1400576" y="2845801"/>
              <a:ext cx="81411" cy="25377"/>
            </a:xfrm>
            <a:custGeom>
              <a:avLst/>
              <a:gdLst/>
              <a:ahLst/>
              <a:cxnLst/>
              <a:rect l="l" t="t" r="r" b="b"/>
              <a:pathLst>
                <a:path w="2066" h="644" extrusionOk="0">
                  <a:moveTo>
                    <a:pt x="934" y="1"/>
                  </a:moveTo>
                  <a:cubicBezTo>
                    <a:pt x="332" y="1"/>
                    <a:pt x="1" y="385"/>
                    <a:pt x="1" y="385"/>
                  </a:cubicBezTo>
                  <a:lnTo>
                    <a:pt x="17" y="385"/>
                  </a:lnTo>
                  <a:cubicBezTo>
                    <a:pt x="17" y="536"/>
                    <a:pt x="74" y="580"/>
                    <a:pt x="199" y="580"/>
                  </a:cubicBezTo>
                  <a:cubicBezTo>
                    <a:pt x="274" y="580"/>
                    <a:pt x="374" y="564"/>
                    <a:pt x="501" y="546"/>
                  </a:cubicBezTo>
                  <a:cubicBezTo>
                    <a:pt x="549" y="539"/>
                    <a:pt x="602" y="536"/>
                    <a:pt x="658" y="536"/>
                  </a:cubicBezTo>
                  <a:cubicBezTo>
                    <a:pt x="992" y="536"/>
                    <a:pt x="1436" y="643"/>
                    <a:pt x="1727" y="643"/>
                  </a:cubicBezTo>
                  <a:cubicBezTo>
                    <a:pt x="2066" y="643"/>
                    <a:pt x="1856" y="127"/>
                    <a:pt x="1130" y="14"/>
                  </a:cubicBezTo>
                  <a:cubicBezTo>
                    <a:pt x="1062" y="5"/>
                    <a:pt x="997" y="1"/>
                    <a:pt x="93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1358649" y="2890840"/>
              <a:ext cx="55955" cy="95991"/>
            </a:xfrm>
            <a:custGeom>
              <a:avLst/>
              <a:gdLst/>
              <a:ahLst/>
              <a:cxnLst/>
              <a:rect l="l" t="t" r="r" b="b"/>
              <a:pathLst>
                <a:path w="1420" h="2436" fill="none" extrusionOk="0">
                  <a:moveTo>
                    <a:pt x="1081" y="0"/>
                  </a:moveTo>
                  <a:lnTo>
                    <a:pt x="1081" y="1194"/>
                  </a:lnTo>
                  <a:cubicBezTo>
                    <a:pt x="1081" y="1194"/>
                    <a:pt x="1420" y="2436"/>
                    <a:pt x="839" y="2355"/>
                  </a:cubicBezTo>
                  <a:cubicBezTo>
                    <a:pt x="274" y="2275"/>
                    <a:pt x="0" y="1807"/>
                    <a:pt x="0" y="18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1329410" y="2984270"/>
              <a:ext cx="121446" cy="26086"/>
            </a:xfrm>
            <a:custGeom>
              <a:avLst/>
              <a:gdLst/>
              <a:ahLst/>
              <a:cxnLst/>
              <a:rect l="l" t="t" r="r" b="b"/>
              <a:pathLst>
                <a:path w="3082" h="662" fill="none" extrusionOk="0">
                  <a:moveTo>
                    <a:pt x="0" y="178"/>
                  </a:moveTo>
                  <a:cubicBezTo>
                    <a:pt x="0" y="178"/>
                    <a:pt x="516" y="662"/>
                    <a:pt x="1468" y="646"/>
                  </a:cubicBezTo>
                  <a:cubicBezTo>
                    <a:pt x="2436" y="613"/>
                    <a:pt x="3081" y="0"/>
                    <a:pt x="308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1309708" y="2887649"/>
              <a:ext cx="40075" cy="13398"/>
            </a:xfrm>
            <a:custGeom>
              <a:avLst/>
              <a:gdLst/>
              <a:ahLst/>
              <a:cxnLst/>
              <a:rect l="l" t="t" r="r" b="b"/>
              <a:pathLst>
                <a:path w="1017" h="340" fill="none" extrusionOk="0">
                  <a:moveTo>
                    <a:pt x="1016" y="339"/>
                  </a:moveTo>
                  <a:cubicBezTo>
                    <a:pt x="1016" y="339"/>
                    <a:pt x="629" y="0"/>
                    <a:pt x="0" y="16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1415195" y="2888910"/>
              <a:ext cx="46458" cy="15920"/>
            </a:xfrm>
            <a:custGeom>
              <a:avLst/>
              <a:gdLst/>
              <a:ahLst/>
              <a:cxnLst/>
              <a:rect l="l" t="t" r="r" b="b"/>
              <a:pathLst>
                <a:path w="1179" h="404" fill="none" extrusionOk="0">
                  <a:moveTo>
                    <a:pt x="1" y="404"/>
                  </a:moveTo>
                  <a:cubicBezTo>
                    <a:pt x="1" y="404"/>
                    <a:pt x="340" y="1"/>
                    <a:pt x="1178" y="2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1324957" y="2892732"/>
              <a:ext cx="14659" cy="14659"/>
            </a:xfrm>
            <a:custGeom>
              <a:avLst/>
              <a:gdLst/>
              <a:ahLst/>
              <a:cxnLst/>
              <a:rect l="l" t="t" r="r" b="b"/>
              <a:pathLst>
                <a:path w="372" h="372" extrusionOk="0">
                  <a:moveTo>
                    <a:pt x="178" y="1"/>
                  </a:moveTo>
                  <a:cubicBezTo>
                    <a:pt x="81" y="1"/>
                    <a:pt x="0" y="81"/>
                    <a:pt x="0" y="178"/>
                  </a:cubicBezTo>
                  <a:cubicBezTo>
                    <a:pt x="0" y="291"/>
                    <a:pt x="81" y="372"/>
                    <a:pt x="178" y="372"/>
                  </a:cubicBezTo>
                  <a:cubicBezTo>
                    <a:pt x="291" y="372"/>
                    <a:pt x="371" y="291"/>
                    <a:pt x="371" y="178"/>
                  </a:cubicBezTo>
                  <a:cubicBezTo>
                    <a:pt x="371" y="81"/>
                    <a:pt x="291"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1431745" y="2892732"/>
              <a:ext cx="14028" cy="14659"/>
            </a:xfrm>
            <a:custGeom>
              <a:avLst/>
              <a:gdLst/>
              <a:ahLst/>
              <a:cxnLst/>
              <a:rect l="l" t="t" r="r" b="b"/>
              <a:pathLst>
                <a:path w="356" h="372" extrusionOk="0">
                  <a:moveTo>
                    <a:pt x="178" y="1"/>
                  </a:moveTo>
                  <a:cubicBezTo>
                    <a:pt x="81" y="1"/>
                    <a:pt x="0" y="81"/>
                    <a:pt x="0" y="178"/>
                  </a:cubicBezTo>
                  <a:cubicBezTo>
                    <a:pt x="0" y="291"/>
                    <a:pt x="81" y="372"/>
                    <a:pt x="178" y="372"/>
                  </a:cubicBezTo>
                  <a:cubicBezTo>
                    <a:pt x="274" y="372"/>
                    <a:pt x="355" y="291"/>
                    <a:pt x="355" y="178"/>
                  </a:cubicBezTo>
                  <a:cubicBezTo>
                    <a:pt x="355" y="81"/>
                    <a:pt x="274"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1478676" y="2803164"/>
              <a:ext cx="52251" cy="148714"/>
            </a:xfrm>
            <a:custGeom>
              <a:avLst/>
              <a:gdLst/>
              <a:ahLst/>
              <a:cxnLst/>
              <a:rect l="l" t="t" r="r" b="b"/>
              <a:pathLst>
                <a:path w="1326" h="3774" extrusionOk="0">
                  <a:moveTo>
                    <a:pt x="1020" y="0"/>
                  </a:moveTo>
                  <a:cubicBezTo>
                    <a:pt x="626" y="0"/>
                    <a:pt x="1" y="531"/>
                    <a:pt x="67" y="854"/>
                  </a:cubicBezTo>
                  <a:cubicBezTo>
                    <a:pt x="67" y="854"/>
                    <a:pt x="148" y="1467"/>
                    <a:pt x="293" y="1564"/>
                  </a:cubicBezTo>
                  <a:cubicBezTo>
                    <a:pt x="438" y="1644"/>
                    <a:pt x="535" y="1983"/>
                    <a:pt x="535" y="1983"/>
                  </a:cubicBezTo>
                  <a:lnTo>
                    <a:pt x="535" y="3725"/>
                  </a:lnTo>
                  <a:lnTo>
                    <a:pt x="858" y="3774"/>
                  </a:lnTo>
                  <a:lnTo>
                    <a:pt x="906" y="2080"/>
                  </a:lnTo>
                  <a:cubicBezTo>
                    <a:pt x="906" y="2080"/>
                    <a:pt x="1326" y="1273"/>
                    <a:pt x="1326" y="386"/>
                  </a:cubicBezTo>
                  <a:cubicBezTo>
                    <a:pt x="1326" y="107"/>
                    <a:pt x="1196" y="0"/>
                    <a:pt x="1020" y="0"/>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1222623" y="2712218"/>
              <a:ext cx="328638" cy="237770"/>
            </a:xfrm>
            <a:custGeom>
              <a:avLst/>
              <a:gdLst/>
              <a:ahLst/>
              <a:cxnLst/>
              <a:rect l="l" t="t" r="r" b="b"/>
              <a:pathLst>
                <a:path w="8340" h="6034" extrusionOk="0">
                  <a:moveTo>
                    <a:pt x="3775" y="1"/>
                  </a:moveTo>
                  <a:cubicBezTo>
                    <a:pt x="2404" y="1"/>
                    <a:pt x="1468" y="1130"/>
                    <a:pt x="1468" y="1130"/>
                  </a:cubicBezTo>
                  <a:cubicBezTo>
                    <a:pt x="1468" y="1130"/>
                    <a:pt x="1178" y="1130"/>
                    <a:pt x="952" y="1226"/>
                  </a:cubicBezTo>
                  <a:cubicBezTo>
                    <a:pt x="710" y="1323"/>
                    <a:pt x="0" y="1936"/>
                    <a:pt x="0" y="2404"/>
                  </a:cubicBezTo>
                  <a:cubicBezTo>
                    <a:pt x="0" y="2872"/>
                    <a:pt x="388" y="4340"/>
                    <a:pt x="388" y="4340"/>
                  </a:cubicBezTo>
                  <a:lnTo>
                    <a:pt x="517" y="6033"/>
                  </a:lnTo>
                  <a:lnTo>
                    <a:pt x="904" y="5888"/>
                  </a:lnTo>
                  <a:lnTo>
                    <a:pt x="952" y="4565"/>
                  </a:lnTo>
                  <a:cubicBezTo>
                    <a:pt x="952" y="4565"/>
                    <a:pt x="1420" y="3952"/>
                    <a:pt x="1791" y="3436"/>
                  </a:cubicBezTo>
                  <a:cubicBezTo>
                    <a:pt x="2152" y="2954"/>
                    <a:pt x="1923" y="2261"/>
                    <a:pt x="1891" y="2172"/>
                  </a:cubicBezTo>
                  <a:lnTo>
                    <a:pt x="1891" y="2172"/>
                  </a:lnTo>
                  <a:cubicBezTo>
                    <a:pt x="2034" y="2495"/>
                    <a:pt x="4828" y="3354"/>
                    <a:pt x="6153" y="3354"/>
                  </a:cubicBezTo>
                  <a:cubicBezTo>
                    <a:pt x="6251" y="3354"/>
                    <a:pt x="6340" y="3349"/>
                    <a:pt x="6420" y="3339"/>
                  </a:cubicBezTo>
                  <a:cubicBezTo>
                    <a:pt x="7598" y="3210"/>
                    <a:pt x="8340" y="2452"/>
                    <a:pt x="8340" y="2452"/>
                  </a:cubicBezTo>
                  <a:cubicBezTo>
                    <a:pt x="7404" y="807"/>
                    <a:pt x="5146" y="1"/>
                    <a:pt x="3775"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1303324" y="3243594"/>
              <a:ext cx="179293" cy="47719"/>
            </a:xfrm>
            <a:custGeom>
              <a:avLst/>
              <a:gdLst/>
              <a:ahLst/>
              <a:cxnLst/>
              <a:rect l="l" t="t" r="r" b="b"/>
              <a:pathLst>
                <a:path w="4550" h="1211" fill="none" extrusionOk="0">
                  <a:moveTo>
                    <a:pt x="1" y="1097"/>
                  </a:moveTo>
                  <a:lnTo>
                    <a:pt x="2243" y="1"/>
                  </a:lnTo>
                  <a:lnTo>
                    <a:pt x="4550" y="121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386626" y="3248047"/>
              <a:ext cx="39" cy="160851"/>
            </a:xfrm>
            <a:custGeom>
              <a:avLst/>
              <a:gdLst/>
              <a:ahLst/>
              <a:cxnLst/>
              <a:rect l="l" t="t" r="r" b="b"/>
              <a:pathLst>
                <a:path w="1" h="4082" fill="none" extrusionOk="0">
                  <a:moveTo>
                    <a:pt x="0" y="0"/>
                  </a:moveTo>
                  <a:lnTo>
                    <a:pt x="0" y="408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996182"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999335" y="1829349"/>
              <a:ext cx="203448" cy="757049"/>
            </a:xfrm>
            <a:custGeom>
              <a:avLst/>
              <a:gdLst/>
              <a:ahLst/>
              <a:cxnLst/>
              <a:rect l="l" t="t" r="r" b="b"/>
              <a:pathLst>
                <a:path w="5163" h="19212" fill="none" extrusionOk="0">
                  <a:moveTo>
                    <a:pt x="1" y="0"/>
                  </a:moveTo>
                  <a:lnTo>
                    <a:pt x="5162" y="4291"/>
                  </a:lnTo>
                  <a:lnTo>
                    <a:pt x="4195" y="19212"/>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2202113" y="1998435"/>
              <a:ext cx="851109" cy="39"/>
            </a:xfrm>
            <a:custGeom>
              <a:avLst/>
              <a:gdLst/>
              <a:ahLst/>
              <a:cxnLst/>
              <a:rect l="l" t="t" r="r" b="b"/>
              <a:pathLst>
                <a:path w="21599" h="1" fill="none" extrusionOk="0">
                  <a:moveTo>
                    <a:pt x="0" y="0"/>
                  </a:moveTo>
                  <a:lnTo>
                    <a:pt x="2159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2273278" y="1888653"/>
              <a:ext cx="532716" cy="418718"/>
            </a:xfrm>
            <a:custGeom>
              <a:avLst/>
              <a:gdLst/>
              <a:ahLst/>
              <a:cxnLst/>
              <a:rect l="l" t="t" r="r" b="b"/>
              <a:pathLst>
                <a:path w="13519" h="10626" extrusionOk="0">
                  <a:moveTo>
                    <a:pt x="6454" y="1"/>
                  </a:moveTo>
                  <a:cubicBezTo>
                    <a:pt x="5937" y="1"/>
                    <a:pt x="5239" y="222"/>
                    <a:pt x="4388" y="979"/>
                  </a:cubicBezTo>
                  <a:cubicBezTo>
                    <a:pt x="4388" y="979"/>
                    <a:pt x="1485" y="3947"/>
                    <a:pt x="743" y="5335"/>
                  </a:cubicBezTo>
                  <a:cubicBezTo>
                    <a:pt x="1" y="6706"/>
                    <a:pt x="1" y="8819"/>
                    <a:pt x="1566" y="9641"/>
                  </a:cubicBezTo>
                  <a:cubicBezTo>
                    <a:pt x="2662" y="10222"/>
                    <a:pt x="4759" y="10529"/>
                    <a:pt x="6163" y="10609"/>
                  </a:cubicBezTo>
                  <a:cubicBezTo>
                    <a:pt x="6324" y="10625"/>
                    <a:pt x="6518" y="10625"/>
                    <a:pt x="6760" y="10625"/>
                  </a:cubicBezTo>
                  <a:cubicBezTo>
                    <a:pt x="7001" y="10625"/>
                    <a:pt x="7211" y="10625"/>
                    <a:pt x="7356" y="10609"/>
                  </a:cubicBezTo>
                  <a:cubicBezTo>
                    <a:pt x="8776" y="10529"/>
                    <a:pt x="10857" y="10222"/>
                    <a:pt x="11953" y="9641"/>
                  </a:cubicBezTo>
                  <a:cubicBezTo>
                    <a:pt x="13518" y="8819"/>
                    <a:pt x="13518" y="6706"/>
                    <a:pt x="12776" y="5335"/>
                  </a:cubicBezTo>
                  <a:cubicBezTo>
                    <a:pt x="12034" y="3947"/>
                    <a:pt x="9131" y="979"/>
                    <a:pt x="9131" y="979"/>
                  </a:cubicBezTo>
                  <a:cubicBezTo>
                    <a:pt x="8293" y="222"/>
                    <a:pt x="7587" y="1"/>
                    <a:pt x="7066" y="1"/>
                  </a:cubicBezTo>
                  <a:cubicBezTo>
                    <a:pt x="6956" y="1"/>
                    <a:pt x="6853" y="11"/>
                    <a:pt x="6760" y="28"/>
                  </a:cubicBezTo>
                  <a:cubicBezTo>
                    <a:pt x="6666" y="11"/>
                    <a:pt x="6564" y="1"/>
                    <a:pt x="645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2251342" y="2243771"/>
              <a:ext cx="572121" cy="343257"/>
            </a:xfrm>
            <a:custGeom>
              <a:avLst/>
              <a:gdLst/>
              <a:ahLst/>
              <a:cxnLst/>
              <a:rect l="l" t="t" r="r" b="b"/>
              <a:pathLst>
                <a:path w="14519" h="8711" extrusionOk="0">
                  <a:moveTo>
                    <a:pt x="6276" y="0"/>
                  </a:moveTo>
                  <a:cubicBezTo>
                    <a:pt x="6276" y="0"/>
                    <a:pt x="6356" y="1017"/>
                    <a:pt x="5921" y="1646"/>
                  </a:cubicBezTo>
                  <a:cubicBezTo>
                    <a:pt x="5469" y="2275"/>
                    <a:pt x="3953" y="3259"/>
                    <a:pt x="2727" y="3920"/>
                  </a:cubicBezTo>
                  <a:cubicBezTo>
                    <a:pt x="1517" y="4598"/>
                    <a:pt x="1017" y="4710"/>
                    <a:pt x="985" y="4985"/>
                  </a:cubicBezTo>
                  <a:cubicBezTo>
                    <a:pt x="936" y="5259"/>
                    <a:pt x="1" y="8711"/>
                    <a:pt x="1" y="8711"/>
                  </a:cubicBezTo>
                  <a:lnTo>
                    <a:pt x="14518" y="8711"/>
                  </a:lnTo>
                  <a:cubicBezTo>
                    <a:pt x="14518" y="8711"/>
                    <a:pt x="13583" y="5259"/>
                    <a:pt x="13534" y="4985"/>
                  </a:cubicBezTo>
                  <a:cubicBezTo>
                    <a:pt x="13502" y="4710"/>
                    <a:pt x="13018" y="4598"/>
                    <a:pt x="11792" y="3920"/>
                  </a:cubicBezTo>
                  <a:cubicBezTo>
                    <a:pt x="10566" y="3259"/>
                    <a:pt x="9050" y="2275"/>
                    <a:pt x="8598" y="1646"/>
                  </a:cubicBezTo>
                  <a:cubicBezTo>
                    <a:pt x="8163" y="1017"/>
                    <a:pt x="8243" y="0"/>
                    <a:pt x="8243"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2392452" y="2243771"/>
              <a:ext cx="284189" cy="343257"/>
            </a:xfrm>
            <a:custGeom>
              <a:avLst/>
              <a:gdLst/>
              <a:ahLst/>
              <a:cxnLst/>
              <a:rect l="l" t="t" r="r" b="b"/>
              <a:pathLst>
                <a:path w="7212" h="8711" extrusionOk="0">
                  <a:moveTo>
                    <a:pt x="2695" y="0"/>
                  </a:moveTo>
                  <a:cubicBezTo>
                    <a:pt x="2695" y="0"/>
                    <a:pt x="2775" y="1017"/>
                    <a:pt x="2340" y="1646"/>
                  </a:cubicBezTo>
                  <a:cubicBezTo>
                    <a:pt x="2017" y="2081"/>
                    <a:pt x="1227" y="2678"/>
                    <a:pt x="356" y="3226"/>
                  </a:cubicBezTo>
                  <a:cubicBezTo>
                    <a:pt x="227" y="3920"/>
                    <a:pt x="1" y="5501"/>
                    <a:pt x="388" y="6517"/>
                  </a:cubicBezTo>
                  <a:cubicBezTo>
                    <a:pt x="759" y="7485"/>
                    <a:pt x="1340" y="8324"/>
                    <a:pt x="1646" y="8711"/>
                  </a:cubicBezTo>
                  <a:lnTo>
                    <a:pt x="5808" y="8711"/>
                  </a:lnTo>
                  <a:cubicBezTo>
                    <a:pt x="6098" y="8195"/>
                    <a:pt x="6775" y="6904"/>
                    <a:pt x="7017" y="5920"/>
                  </a:cubicBezTo>
                  <a:cubicBezTo>
                    <a:pt x="7211" y="5114"/>
                    <a:pt x="7098" y="3936"/>
                    <a:pt x="6969" y="3210"/>
                  </a:cubicBezTo>
                  <a:cubicBezTo>
                    <a:pt x="6114" y="2662"/>
                    <a:pt x="5324" y="2081"/>
                    <a:pt x="5017" y="1646"/>
                  </a:cubicBezTo>
                  <a:cubicBezTo>
                    <a:pt x="4582" y="1017"/>
                    <a:pt x="4662" y="0"/>
                    <a:pt x="4662"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2445846" y="2243771"/>
              <a:ext cx="187568" cy="343257"/>
            </a:xfrm>
            <a:custGeom>
              <a:avLst/>
              <a:gdLst/>
              <a:ahLst/>
              <a:cxnLst/>
              <a:rect l="l" t="t" r="r" b="b"/>
              <a:pathLst>
                <a:path w="4760" h="8711" extrusionOk="0">
                  <a:moveTo>
                    <a:pt x="1340" y="0"/>
                  </a:moveTo>
                  <a:cubicBezTo>
                    <a:pt x="1340" y="0"/>
                    <a:pt x="1420" y="1017"/>
                    <a:pt x="985" y="1646"/>
                  </a:cubicBezTo>
                  <a:cubicBezTo>
                    <a:pt x="791" y="1904"/>
                    <a:pt x="436" y="2226"/>
                    <a:pt x="1" y="2549"/>
                  </a:cubicBezTo>
                  <a:lnTo>
                    <a:pt x="581" y="8711"/>
                  </a:lnTo>
                  <a:lnTo>
                    <a:pt x="3856" y="8711"/>
                  </a:lnTo>
                  <a:lnTo>
                    <a:pt x="4759" y="2630"/>
                  </a:lnTo>
                  <a:cubicBezTo>
                    <a:pt x="4275" y="2275"/>
                    <a:pt x="3872" y="1920"/>
                    <a:pt x="3678" y="1646"/>
                  </a:cubicBezTo>
                  <a:cubicBezTo>
                    <a:pt x="3227" y="1017"/>
                    <a:pt x="3307" y="0"/>
                    <a:pt x="3307"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2452860" y="2243771"/>
              <a:ext cx="171648" cy="158132"/>
            </a:xfrm>
            <a:custGeom>
              <a:avLst/>
              <a:gdLst/>
              <a:ahLst/>
              <a:cxnLst/>
              <a:rect l="l" t="t" r="r" b="b"/>
              <a:pathLst>
                <a:path w="4356" h="4013" extrusionOk="0">
                  <a:moveTo>
                    <a:pt x="1162" y="0"/>
                  </a:moveTo>
                  <a:cubicBezTo>
                    <a:pt x="1162" y="0"/>
                    <a:pt x="1242" y="1033"/>
                    <a:pt x="807" y="1646"/>
                  </a:cubicBezTo>
                  <a:cubicBezTo>
                    <a:pt x="645" y="1872"/>
                    <a:pt x="355" y="2130"/>
                    <a:pt x="0" y="2420"/>
                  </a:cubicBezTo>
                  <a:cubicBezTo>
                    <a:pt x="226" y="2823"/>
                    <a:pt x="887" y="3856"/>
                    <a:pt x="2113" y="4001"/>
                  </a:cubicBezTo>
                  <a:cubicBezTo>
                    <a:pt x="2174" y="4009"/>
                    <a:pt x="2235" y="4012"/>
                    <a:pt x="2295" y="4012"/>
                  </a:cubicBezTo>
                  <a:cubicBezTo>
                    <a:pt x="3225" y="4012"/>
                    <a:pt x="3961" y="3105"/>
                    <a:pt x="4355" y="2468"/>
                  </a:cubicBezTo>
                  <a:cubicBezTo>
                    <a:pt x="3968" y="2162"/>
                    <a:pt x="3662" y="1888"/>
                    <a:pt x="3484" y="1646"/>
                  </a:cubicBezTo>
                  <a:cubicBezTo>
                    <a:pt x="3049" y="1033"/>
                    <a:pt x="3129" y="0"/>
                    <a:pt x="3129"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2332425" y="2506918"/>
              <a:ext cx="32430" cy="76958"/>
            </a:xfrm>
            <a:custGeom>
              <a:avLst/>
              <a:gdLst/>
              <a:ahLst/>
              <a:cxnLst/>
              <a:rect l="l" t="t" r="r" b="b"/>
              <a:pathLst>
                <a:path w="823" h="1953" fill="none" extrusionOk="0">
                  <a:moveTo>
                    <a:pt x="0" y="0"/>
                  </a:moveTo>
                  <a:cubicBezTo>
                    <a:pt x="258" y="517"/>
                    <a:pt x="565" y="1226"/>
                    <a:pt x="823" y="195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2318095" y="2472596"/>
              <a:ext cx="8314" cy="15920"/>
            </a:xfrm>
            <a:custGeom>
              <a:avLst/>
              <a:gdLst/>
              <a:ahLst/>
              <a:cxnLst/>
              <a:rect l="l" t="t" r="r" b="b"/>
              <a:pathLst>
                <a:path w="211" h="404" fill="none" extrusionOk="0">
                  <a:moveTo>
                    <a:pt x="0" y="0"/>
                  </a:moveTo>
                  <a:cubicBezTo>
                    <a:pt x="0" y="0"/>
                    <a:pt x="81" y="146"/>
                    <a:pt x="210" y="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2724584" y="2472596"/>
              <a:ext cx="14028" cy="22264"/>
            </a:xfrm>
            <a:custGeom>
              <a:avLst/>
              <a:gdLst/>
              <a:ahLst/>
              <a:cxnLst/>
              <a:rect l="l" t="t" r="r" b="b"/>
              <a:pathLst>
                <a:path w="356" h="565" fill="none" extrusionOk="0">
                  <a:moveTo>
                    <a:pt x="0" y="565"/>
                  </a:moveTo>
                  <a:cubicBezTo>
                    <a:pt x="113" y="355"/>
                    <a:pt x="226" y="162"/>
                    <a:pt x="355"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2690892" y="2515193"/>
              <a:ext cx="24195" cy="73766"/>
            </a:xfrm>
            <a:custGeom>
              <a:avLst/>
              <a:gdLst/>
              <a:ahLst/>
              <a:cxnLst/>
              <a:rect l="l" t="t" r="r" b="b"/>
              <a:pathLst>
                <a:path w="614" h="1872" fill="none" extrusionOk="0">
                  <a:moveTo>
                    <a:pt x="1" y="1871"/>
                  </a:moveTo>
                  <a:cubicBezTo>
                    <a:pt x="1" y="1871"/>
                    <a:pt x="226" y="903"/>
                    <a:pt x="61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2398166" y="2110937"/>
              <a:ext cx="43267" cy="59029"/>
            </a:xfrm>
            <a:custGeom>
              <a:avLst/>
              <a:gdLst/>
              <a:ahLst/>
              <a:cxnLst/>
              <a:rect l="l" t="t" r="r" b="b"/>
              <a:pathLst>
                <a:path w="1098" h="1498" extrusionOk="0">
                  <a:moveTo>
                    <a:pt x="630" y="0"/>
                  </a:moveTo>
                  <a:lnTo>
                    <a:pt x="1" y="823"/>
                  </a:lnTo>
                  <a:cubicBezTo>
                    <a:pt x="1" y="823"/>
                    <a:pt x="194" y="1291"/>
                    <a:pt x="549" y="1452"/>
                  </a:cubicBezTo>
                  <a:cubicBezTo>
                    <a:pt x="620" y="1484"/>
                    <a:pt x="685" y="1497"/>
                    <a:pt x="743" y="1497"/>
                  </a:cubicBezTo>
                  <a:cubicBezTo>
                    <a:pt x="974" y="1497"/>
                    <a:pt x="1098" y="1291"/>
                    <a:pt x="1098" y="1291"/>
                  </a:cubicBezTo>
                  <a:lnTo>
                    <a:pt x="985"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2382916" y="2161769"/>
              <a:ext cx="80150" cy="80110"/>
            </a:xfrm>
            <a:custGeom>
              <a:avLst/>
              <a:gdLst/>
              <a:ahLst/>
              <a:cxnLst/>
              <a:rect l="l" t="t" r="r" b="b"/>
              <a:pathLst>
                <a:path w="2034" h="2033" extrusionOk="0">
                  <a:moveTo>
                    <a:pt x="1017" y="1"/>
                  </a:moveTo>
                  <a:cubicBezTo>
                    <a:pt x="452" y="1"/>
                    <a:pt x="1" y="452"/>
                    <a:pt x="1" y="1017"/>
                  </a:cubicBezTo>
                  <a:cubicBezTo>
                    <a:pt x="1" y="1581"/>
                    <a:pt x="452" y="2033"/>
                    <a:pt x="1017" y="2033"/>
                  </a:cubicBezTo>
                  <a:cubicBezTo>
                    <a:pt x="1582" y="2033"/>
                    <a:pt x="2033" y="1581"/>
                    <a:pt x="2033" y="1017"/>
                  </a:cubicBezTo>
                  <a:cubicBezTo>
                    <a:pt x="2033" y="452"/>
                    <a:pt x="1582" y="1"/>
                    <a:pt x="1017"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2627332" y="2110937"/>
              <a:ext cx="43267" cy="59029"/>
            </a:xfrm>
            <a:custGeom>
              <a:avLst/>
              <a:gdLst/>
              <a:ahLst/>
              <a:cxnLst/>
              <a:rect l="l" t="t" r="r" b="b"/>
              <a:pathLst>
                <a:path w="1098" h="1498" extrusionOk="0">
                  <a:moveTo>
                    <a:pt x="113" y="0"/>
                  </a:moveTo>
                  <a:lnTo>
                    <a:pt x="0" y="1291"/>
                  </a:lnTo>
                  <a:cubicBezTo>
                    <a:pt x="0" y="1291"/>
                    <a:pt x="124" y="1497"/>
                    <a:pt x="356" y="1497"/>
                  </a:cubicBezTo>
                  <a:cubicBezTo>
                    <a:pt x="413" y="1497"/>
                    <a:pt x="478" y="1484"/>
                    <a:pt x="549" y="1452"/>
                  </a:cubicBezTo>
                  <a:cubicBezTo>
                    <a:pt x="904" y="1291"/>
                    <a:pt x="1097" y="823"/>
                    <a:pt x="1097" y="823"/>
                  </a:cubicBezTo>
                  <a:lnTo>
                    <a:pt x="323" y="81"/>
                  </a:lnTo>
                  <a:lnTo>
                    <a:pt x="113" y="0"/>
                  </a:lnTo>
                  <a:close/>
                </a:path>
              </a:pathLst>
            </a:custGeom>
            <a:solidFill>
              <a:srgbClr val="FFFFFF"/>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2604135" y="2161769"/>
              <a:ext cx="80110" cy="80110"/>
            </a:xfrm>
            <a:custGeom>
              <a:avLst/>
              <a:gdLst/>
              <a:ahLst/>
              <a:cxnLst/>
              <a:rect l="l" t="t" r="r" b="b"/>
              <a:pathLst>
                <a:path w="2033" h="2033" extrusionOk="0">
                  <a:moveTo>
                    <a:pt x="1016" y="1"/>
                  </a:moveTo>
                  <a:cubicBezTo>
                    <a:pt x="468" y="1"/>
                    <a:pt x="0" y="452"/>
                    <a:pt x="0" y="1017"/>
                  </a:cubicBezTo>
                  <a:cubicBezTo>
                    <a:pt x="0" y="1581"/>
                    <a:pt x="468" y="2033"/>
                    <a:pt x="1016" y="2033"/>
                  </a:cubicBezTo>
                  <a:cubicBezTo>
                    <a:pt x="1581" y="2033"/>
                    <a:pt x="2033" y="1581"/>
                    <a:pt x="2033" y="1017"/>
                  </a:cubicBezTo>
                  <a:cubicBezTo>
                    <a:pt x="2033" y="452"/>
                    <a:pt x="1581" y="1"/>
                    <a:pt x="1016"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2422951" y="1994613"/>
              <a:ext cx="219998" cy="285292"/>
            </a:xfrm>
            <a:custGeom>
              <a:avLst/>
              <a:gdLst/>
              <a:ahLst/>
              <a:cxnLst/>
              <a:rect l="l" t="t" r="r" b="b"/>
              <a:pathLst>
                <a:path w="5583" h="7240" extrusionOk="0">
                  <a:moveTo>
                    <a:pt x="2953" y="0"/>
                  </a:moveTo>
                  <a:lnTo>
                    <a:pt x="2953" y="16"/>
                  </a:lnTo>
                  <a:cubicBezTo>
                    <a:pt x="2953" y="16"/>
                    <a:pt x="2324" y="936"/>
                    <a:pt x="1453" y="1807"/>
                  </a:cubicBezTo>
                  <a:cubicBezTo>
                    <a:pt x="485" y="2791"/>
                    <a:pt x="1" y="2952"/>
                    <a:pt x="1" y="2952"/>
                  </a:cubicBezTo>
                  <a:cubicBezTo>
                    <a:pt x="1" y="2952"/>
                    <a:pt x="324" y="5049"/>
                    <a:pt x="791" y="5694"/>
                  </a:cubicBezTo>
                  <a:cubicBezTo>
                    <a:pt x="1271" y="6374"/>
                    <a:pt x="2003" y="7240"/>
                    <a:pt x="2907" y="7240"/>
                  </a:cubicBezTo>
                  <a:cubicBezTo>
                    <a:pt x="3097" y="7240"/>
                    <a:pt x="3296" y="7201"/>
                    <a:pt x="3501" y="7114"/>
                  </a:cubicBezTo>
                  <a:cubicBezTo>
                    <a:pt x="5227" y="6356"/>
                    <a:pt x="5437" y="4710"/>
                    <a:pt x="5582" y="3033"/>
                  </a:cubicBezTo>
                  <a:cubicBezTo>
                    <a:pt x="5582" y="3033"/>
                    <a:pt x="3098" y="1662"/>
                    <a:pt x="295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2476056" y="2114089"/>
              <a:ext cx="19742" cy="19742"/>
            </a:xfrm>
            <a:custGeom>
              <a:avLst/>
              <a:gdLst/>
              <a:ahLst/>
              <a:cxnLst/>
              <a:rect l="l" t="t" r="r" b="b"/>
              <a:pathLst>
                <a:path w="501" h="501" extrusionOk="0">
                  <a:moveTo>
                    <a:pt x="259" y="1"/>
                  </a:moveTo>
                  <a:cubicBezTo>
                    <a:pt x="113" y="1"/>
                    <a:pt x="0" y="114"/>
                    <a:pt x="0" y="259"/>
                  </a:cubicBezTo>
                  <a:cubicBezTo>
                    <a:pt x="0" y="388"/>
                    <a:pt x="113" y="501"/>
                    <a:pt x="259" y="501"/>
                  </a:cubicBezTo>
                  <a:cubicBezTo>
                    <a:pt x="388" y="501"/>
                    <a:pt x="501" y="388"/>
                    <a:pt x="501" y="259"/>
                  </a:cubicBezTo>
                  <a:cubicBezTo>
                    <a:pt x="501" y="114"/>
                    <a:pt x="388"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2573938" y="2114089"/>
              <a:ext cx="20372" cy="19742"/>
            </a:xfrm>
            <a:custGeom>
              <a:avLst/>
              <a:gdLst/>
              <a:ahLst/>
              <a:cxnLst/>
              <a:rect l="l" t="t" r="r" b="b"/>
              <a:pathLst>
                <a:path w="517" h="501" extrusionOk="0">
                  <a:moveTo>
                    <a:pt x="259" y="1"/>
                  </a:moveTo>
                  <a:cubicBezTo>
                    <a:pt x="113" y="1"/>
                    <a:pt x="1" y="114"/>
                    <a:pt x="1" y="259"/>
                  </a:cubicBezTo>
                  <a:cubicBezTo>
                    <a:pt x="1" y="388"/>
                    <a:pt x="113" y="501"/>
                    <a:pt x="259" y="501"/>
                  </a:cubicBezTo>
                  <a:cubicBezTo>
                    <a:pt x="404" y="501"/>
                    <a:pt x="517" y="388"/>
                    <a:pt x="517" y="259"/>
                  </a:cubicBezTo>
                  <a:cubicBezTo>
                    <a:pt x="517" y="114"/>
                    <a:pt x="40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515789" y="2107745"/>
              <a:ext cx="46419" cy="71244"/>
            </a:xfrm>
            <a:custGeom>
              <a:avLst/>
              <a:gdLst/>
              <a:ahLst/>
              <a:cxnLst/>
              <a:rect l="l" t="t" r="r" b="b"/>
              <a:pathLst>
                <a:path w="1178" h="1808" fill="none" extrusionOk="0">
                  <a:moveTo>
                    <a:pt x="903" y="0"/>
                  </a:moveTo>
                  <a:cubicBezTo>
                    <a:pt x="903" y="0"/>
                    <a:pt x="1178" y="1339"/>
                    <a:pt x="871" y="1565"/>
                  </a:cubicBezTo>
                  <a:cubicBezTo>
                    <a:pt x="548" y="1807"/>
                    <a:pt x="0" y="1694"/>
                    <a:pt x="0" y="1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2509406" y="2185294"/>
              <a:ext cx="62339" cy="40075"/>
            </a:xfrm>
            <a:custGeom>
              <a:avLst/>
              <a:gdLst/>
              <a:ahLst/>
              <a:cxnLst/>
              <a:rect l="l" t="t" r="r" b="b"/>
              <a:pathLst>
                <a:path w="1582" h="1017" fill="none" extrusionOk="0">
                  <a:moveTo>
                    <a:pt x="1" y="226"/>
                  </a:moveTo>
                  <a:cubicBezTo>
                    <a:pt x="1" y="226"/>
                    <a:pt x="598" y="468"/>
                    <a:pt x="952" y="355"/>
                  </a:cubicBezTo>
                  <a:cubicBezTo>
                    <a:pt x="1307" y="226"/>
                    <a:pt x="1582" y="0"/>
                    <a:pt x="1582" y="0"/>
                  </a:cubicBezTo>
                  <a:cubicBezTo>
                    <a:pt x="1582" y="0"/>
                    <a:pt x="1227" y="1017"/>
                    <a:pt x="743" y="1017"/>
                  </a:cubicBezTo>
                  <a:cubicBezTo>
                    <a:pt x="275" y="1017"/>
                    <a:pt x="1" y="226"/>
                    <a:pt x="1" y="226"/>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2466179" y="2086151"/>
              <a:ext cx="42006" cy="15289"/>
            </a:xfrm>
            <a:custGeom>
              <a:avLst/>
              <a:gdLst/>
              <a:ahLst/>
              <a:cxnLst/>
              <a:rect l="l" t="t" r="r" b="b"/>
              <a:pathLst>
                <a:path w="1066" h="388" fill="none" extrusionOk="0">
                  <a:moveTo>
                    <a:pt x="1" y="387"/>
                  </a:moveTo>
                  <a:cubicBezTo>
                    <a:pt x="1" y="387"/>
                    <a:pt x="243" y="0"/>
                    <a:pt x="1065" y="1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2560908" y="2079767"/>
              <a:ext cx="46419" cy="12767"/>
            </a:xfrm>
            <a:custGeom>
              <a:avLst/>
              <a:gdLst/>
              <a:ahLst/>
              <a:cxnLst/>
              <a:rect l="l" t="t" r="r" b="b"/>
              <a:pathLst>
                <a:path w="1178" h="324" fill="none" extrusionOk="0">
                  <a:moveTo>
                    <a:pt x="0" y="275"/>
                  </a:moveTo>
                  <a:cubicBezTo>
                    <a:pt x="0" y="275"/>
                    <a:pt x="581" y="1"/>
                    <a:pt x="1178" y="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884488"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921963" y="1851573"/>
              <a:ext cx="271461" cy="354093"/>
            </a:xfrm>
            <a:custGeom>
              <a:avLst/>
              <a:gdLst/>
              <a:ahLst/>
              <a:cxnLst/>
              <a:rect l="l" t="t" r="r" b="b"/>
              <a:pathLst>
                <a:path w="6889" h="8986" extrusionOk="0">
                  <a:moveTo>
                    <a:pt x="1" y="1"/>
                  </a:moveTo>
                  <a:lnTo>
                    <a:pt x="1" y="8986"/>
                  </a:lnTo>
                  <a:lnTo>
                    <a:pt x="6888" y="8986"/>
                  </a:lnTo>
                  <a:lnTo>
                    <a:pt x="6888"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944857" y="1882112"/>
              <a:ext cx="225042" cy="293685"/>
            </a:xfrm>
            <a:custGeom>
              <a:avLst/>
              <a:gdLst/>
              <a:ahLst/>
              <a:cxnLst/>
              <a:rect l="l" t="t" r="r" b="b"/>
              <a:pathLst>
                <a:path w="5711" h="7453" extrusionOk="0">
                  <a:moveTo>
                    <a:pt x="0" y="0"/>
                  </a:moveTo>
                  <a:lnTo>
                    <a:pt x="0" y="7452"/>
                  </a:lnTo>
                  <a:lnTo>
                    <a:pt x="5711" y="7452"/>
                  </a:lnTo>
                  <a:lnTo>
                    <a:pt x="571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1008417" y="1964744"/>
              <a:ext cx="97921" cy="128421"/>
            </a:xfrm>
            <a:custGeom>
              <a:avLst/>
              <a:gdLst/>
              <a:ahLst/>
              <a:cxnLst/>
              <a:rect l="l" t="t" r="r" b="b"/>
              <a:pathLst>
                <a:path w="2485" h="3259" extrusionOk="0">
                  <a:moveTo>
                    <a:pt x="0" y="0"/>
                  </a:moveTo>
                  <a:lnTo>
                    <a:pt x="0" y="3258"/>
                  </a:lnTo>
                  <a:lnTo>
                    <a:pt x="2485" y="3258"/>
                  </a:lnTo>
                  <a:lnTo>
                    <a:pt x="2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1069416" y="2255829"/>
              <a:ext cx="619801" cy="333130"/>
            </a:xfrm>
            <a:custGeom>
              <a:avLst/>
              <a:gdLst/>
              <a:ahLst/>
              <a:cxnLst/>
              <a:rect l="l" t="t" r="r" b="b"/>
              <a:pathLst>
                <a:path w="15729" h="8454" extrusionOk="0">
                  <a:moveTo>
                    <a:pt x="7243" y="1"/>
                  </a:moveTo>
                  <a:lnTo>
                    <a:pt x="7243" y="65"/>
                  </a:lnTo>
                  <a:lnTo>
                    <a:pt x="6114" y="114"/>
                  </a:lnTo>
                  <a:cubicBezTo>
                    <a:pt x="6114" y="114"/>
                    <a:pt x="2743" y="2130"/>
                    <a:pt x="1969" y="2646"/>
                  </a:cubicBezTo>
                  <a:cubicBezTo>
                    <a:pt x="1211" y="3179"/>
                    <a:pt x="1001" y="3533"/>
                    <a:pt x="1082" y="3662"/>
                  </a:cubicBezTo>
                  <a:cubicBezTo>
                    <a:pt x="1162" y="3775"/>
                    <a:pt x="1" y="8453"/>
                    <a:pt x="1" y="8453"/>
                  </a:cubicBezTo>
                  <a:lnTo>
                    <a:pt x="15728" y="8453"/>
                  </a:lnTo>
                  <a:cubicBezTo>
                    <a:pt x="15728" y="8453"/>
                    <a:pt x="14567" y="3775"/>
                    <a:pt x="14647" y="3662"/>
                  </a:cubicBezTo>
                  <a:cubicBezTo>
                    <a:pt x="14728" y="3533"/>
                    <a:pt x="14518" y="3179"/>
                    <a:pt x="13760" y="2646"/>
                  </a:cubicBezTo>
                  <a:cubicBezTo>
                    <a:pt x="13002" y="2130"/>
                    <a:pt x="9615" y="114"/>
                    <a:pt x="9615" y="114"/>
                  </a:cubicBezTo>
                  <a:lnTo>
                    <a:pt x="8486" y="65"/>
                  </a:lnTo>
                  <a:lnTo>
                    <a:pt x="8486" y="1"/>
                  </a:lnTo>
                  <a:lnTo>
                    <a:pt x="7873" y="33"/>
                  </a:lnTo>
                  <a:lnTo>
                    <a:pt x="7243"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1190823" y="2539348"/>
              <a:ext cx="7053" cy="44528"/>
            </a:xfrm>
            <a:custGeom>
              <a:avLst/>
              <a:gdLst/>
              <a:ahLst/>
              <a:cxnLst/>
              <a:rect l="l" t="t" r="r" b="b"/>
              <a:pathLst>
                <a:path w="179" h="1130" fill="none" extrusionOk="0">
                  <a:moveTo>
                    <a:pt x="1" y="0"/>
                  </a:moveTo>
                  <a:cubicBezTo>
                    <a:pt x="82" y="371"/>
                    <a:pt x="146" y="758"/>
                    <a:pt x="178" y="112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1145704" y="2403322"/>
              <a:ext cx="40705" cy="118885"/>
            </a:xfrm>
            <a:custGeom>
              <a:avLst/>
              <a:gdLst/>
              <a:ahLst/>
              <a:cxnLst/>
              <a:rect l="l" t="t" r="r" b="b"/>
              <a:pathLst>
                <a:path w="1033" h="3017" fill="none" extrusionOk="0">
                  <a:moveTo>
                    <a:pt x="1" y="0"/>
                  </a:moveTo>
                  <a:cubicBezTo>
                    <a:pt x="1" y="0"/>
                    <a:pt x="630" y="1371"/>
                    <a:pt x="1033" y="30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1562688" y="2452893"/>
              <a:ext cx="33061" cy="134135"/>
            </a:xfrm>
            <a:custGeom>
              <a:avLst/>
              <a:gdLst/>
              <a:ahLst/>
              <a:cxnLst/>
              <a:rect l="l" t="t" r="r" b="b"/>
              <a:pathLst>
                <a:path w="839" h="3404" fill="none" extrusionOk="0">
                  <a:moveTo>
                    <a:pt x="839" y="0"/>
                  </a:moveTo>
                  <a:cubicBezTo>
                    <a:pt x="500" y="920"/>
                    <a:pt x="65" y="2323"/>
                    <a:pt x="0" y="3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a:off x="1601462" y="2414119"/>
              <a:ext cx="8906" cy="22264"/>
            </a:xfrm>
            <a:custGeom>
              <a:avLst/>
              <a:gdLst/>
              <a:ahLst/>
              <a:cxnLst/>
              <a:rect l="l" t="t" r="r" b="b"/>
              <a:pathLst>
                <a:path w="226" h="565" fill="none" extrusionOk="0">
                  <a:moveTo>
                    <a:pt x="226" y="0"/>
                  </a:moveTo>
                  <a:cubicBezTo>
                    <a:pt x="226" y="0"/>
                    <a:pt x="129" y="210"/>
                    <a:pt x="0" y="56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a:off x="1375159" y="2429999"/>
              <a:ext cx="39" cy="158329"/>
            </a:xfrm>
            <a:custGeom>
              <a:avLst/>
              <a:gdLst/>
              <a:ahLst/>
              <a:cxnLst/>
              <a:rect l="l" t="t" r="r" b="b"/>
              <a:pathLst>
                <a:path w="1" h="4018" fill="none" extrusionOk="0">
                  <a:moveTo>
                    <a:pt x="1" y="1"/>
                  </a:moveTo>
                  <a:lnTo>
                    <a:pt x="1" y="401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1375159" y="2390594"/>
              <a:ext cx="39" cy="23564"/>
            </a:xfrm>
            <a:custGeom>
              <a:avLst/>
              <a:gdLst/>
              <a:ahLst/>
              <a:cxnLst/>
              <a:rect l="l" t="t" r="r" b="b"/>
              <a:pathLst>
                <a:path w="1" h="598" fill="none" extrusionOk="0">
                  <a:moveTo>
                    <a:pt x="1" y="1"/>
                  </a:moveTo>
                  <a:lnTo>
                    <a:pt x="1" y="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1274086" y="2224068"/>
              <a:ext cx="215545" cy="187883"/>
            </a:xfrm>
            <a:custGeom>
              <a:avLst/>
              <a:gdLst/>
              <a:ahLst/>
              <a:cxnLst/>
              <a:rect l="l" t="t" r="r" b="b"/>
              <a:pathLst>
                <a:path w="5470" h="4768" extrusionOk="0">
                  <a:moveTo>
                    <a:pt x="3421" y="0"/>
                  </a:moveTo>
                  <a:cubicBezTo>
                    <a:pt x="3050" y="0"/>
                    <a:pt x="1195" y="81"/>
                    <a:pt x="1195" y="81"/>
                  </a:cubicBezTo>
                  <a:lnTo>
                    <a:pt x="1211" y="81"/>
                  </a:lnTo>
                  <a:cubicBezTo>
                    <a:pt x="1211" y="81"/>
                    <a:pt x="356" y="275"/>
                    <a:pt x="243" y="807"/>
                  </a:cubicBezTo>
                  <a:cubicBezTo>
                    <a:pt x="114" y="1323"/>
                    <a:pt x="1" y="4662"/>
                    <a:pt x="1" y="4662"/>
                  </a:cubicBezTo>
                  <a:cubicBezTo>
                    <a:pt x="1" y="4662"/>
                    <a:pt x="11" y="4767"/>
                    <a:pt x="111" y="4767"/>
                  </a:cubicBezTo>
                  <a:cubicBezTo>
                    <a:pt x="185" y="4767"/>
                    <a:pt x="310" y="4708"/>
                    <a:pt x="517" y="4501"/>
                  </a:cubicBezTo>
                  <a:cubicBezTo>
                    <a:pt x="1001" y="4017"/>
                    <a:pt x="1566" y="3743"/>
                    <a:pt x="1808" y="3743"/>
                  </a:cubicBezTo>
                  <a:cubicBezTo>
                    <a:pt x="2049" y="3743"/>
                    <a:pt x="2614" y="4017"/>
                    <a:pt x="2614" y="4017"/>
                  </a:cubicBezTo>
                  <a:cubicBezTo>
                    <a:pt x="2614" y="4017"/>
                    <a:pt x="3259" y="3694"/>
                    <a:pt x="3614" y="3694"/>
                  </a:cubicBezTo>
                  <a:cubicBezTo>
                    <a:pt x="3985" y="3694"/>
                    <a:pt x="3937" y="3694"/>
                    <a:pt x="4501" y="4065"/>
                  </a:cubicBezTo>
                  <a:cubicBezTo>
                    <a:pt x="4921" y="4329"/>
                    <a:pt x="5163" y="4557"/>
                    <a:pt x="5292" y="4557"/>
                  </a:cubicBezTo>
                  <a:cubicBezTo>
                    <a:pt x="5337" y="4557"/>
                    <a:pt x="5368" y="4530"/>
                    <a:pt x="5388" y="4468"/>
                  </a:cubicBezTo>
                  <a:cubicBezTo>
                    <a:pt x="5469" y="4227"/>
                    <a:pt x="4824" y="1000"/>
                    <a:pt x="4711" y="565"/>
                  </a:cubicBezTo>
                  <a:cubicBezTo>
                    <a:pt x="4582" y="113"/>
                    <a:pt x="3775" y="0"/>
                    <a:pt x="3421"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1309077" y="2196721"/>
              <a:ext cx="131613" cy="71244"/>
            </a:xfrm>
            <a:custGeom>
              <a:avLst/>
              <a:gdLst/>
              <a:ahLst/>
              <a:cxnLst/>
              <a:rect l="l" t="t" r="r" b="b"/>
              <a:pathLst>
                <a:path w="3340" h="1808" extrusionOk="0">
                  <a:moveTo>
                    <a:pt x="0" y="1"/>
                  </a:moveTo>
                  <a:cubicBezTo>
                    <a:pt x="0" y="1"/>
                    <a:pt x="0" y="356"/>
                    <a:pt x="16" y="791"/>
                  </a:cubicBezTo>
                  <a:cubicBezTo>
                    <a:pt x="581" y="1146"/>
                    <a:pt x="1645" y="1807"/>
                    <a:pt x="1887" y="1807"/>
                  </a:cubicBezTo>
                  <a:cubicBezTo>
                    <a:pt x="2097" y="1807"/>
                    <a:pt x="2791" y="1356"/>
                    <a:pt x="3291" y="1017"/>
                  </a:cubicBezTo>
                  <a:cubicBezTo>
                    <a:pt x="3307" y="565"/>
                    <a:pt x="3339" y="81"/>
                    <a:pt x="3339" y="81"/>
                  </a:cubicBezTo>
                  <a:lnTo>
                    <a:pt x="0" y="1"/>
                  </a:ln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1309077" y="2196721"/>
              <a:ext cx="131613" cy="185637"/>
            </a:xfrm>
            <a:custGeom>
              <a:avLst/>
              <a:gdLst/>
              <a:ahLst/>
              <a:cxnLst/>
              <a:rect l="l" t="t" r="r" b="b"/>
              <a:pathLst>
                <a:path w="3340" h="4711" extrusionOk="0">
                  <a:moveTo>
                    <a:pt x="0" y="1"/>
                  </a:moveTo>
                  <a:cubicBezTo>
                    <a:pt x="0" y="1"/>
                    <a:pt x="32" y="1936"/>
                    <a:pt x="161" y="2227"/>
                  </a:cubicBezTo>
                  <a:cubicBezTo>
                    <a:pt x="274" y="2501"/>
                    <a:pt x="1323" y="4711"/>
                    <a:pt x="1726" y="4711"/>
                  </a:cubicBezTo>
                  <a:cubicBezTo>
                    <a:pt x="2129" y="4711"/>
                    <a:pt x="3178" y="2017"/>
                    <a:pt x="3210" y="1904"/>
                  </a:cubicBezTo>
                  <a:cubicBezTo>
                    <a:pt x="3258" y="1775"/>
                    <a:pt x="3339" y="81"/>
                    <a:pt x="3339" y="81"/>
                  </a:cubicBezTo>
                  <a:lnTo>
                    <a:pt x="0"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a:off x="1201659" y="2048086"/>
              <a:ext cx="77549" cy="83854"/>
            </a:xfrm>
            <a:custGeom>
              <a:avLst/>
              <a:gdLst/>
              <a:ahLst/>
              <a:cxnLst/>
              <a:rect l="l" t="t" r="r" b="b"/>
              <a:pathLst>
                <a:path w="1968" h="2128" extrusionOk="0">
                  <a:moveTo>
                    <a:pt x="999" y="1"/>
                  </a:moveTo>
                  <a:cubicBezTo>
                    <a:pt x="891" y="1"/>
                    <a:pt x="768" y="63"/>
                    <a:pt x="629" y="224"/>
                  </a:cubicBezTo>
                  <a:cubicBezTo>
                    <a:pt x="0" y="918"/>
                    <a:pt x="1581" y="2127"/>
                    <a:pt x="1742" y="2127"/>
                  </a:cubicBezTo>
                  <a:cubicBezTo>
                    <a:pt x="1887" y="2127"/>
                    <a:pt x="1968" y="1821"/>
                    <a:pt x="1968" y="1821"/>
                  </a:cubicBezTo>
                  <a:lnTo>
                    <a:pt x="1549" y="724"/>
                  </a:lnTo>
                  <a:cubicBezTo>
                    <a:pt x="1549" y="724"/>
                    <a:pt x="1365" y="1"/>
                    <a:pt x="99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a:off x="1460984" y="2047258"/>
              <a:ext cx="78849" cy="85351"/>
            </a:xfrm>
            <a:custGeom>
              <a:avLst/>
              <a:gdLst/>
              <a:ahLst/>
              <a:cxnLst/>
              <a:rect l="l" t="t" r="r" b="b"/>
              <a:pathLst>
                <a:path w="2001" h="2166" extrusionOk="0">
                  <a:moveTo>
                    <a:pt x="1073" y="1"/>
                  </a:moveTo>
                  <a:cubicBezTo>
                    <a:pt x="688" y="1"/>
                    <a:pt x="468" y="761"/>
                    <a:pt x="468" y="761"/>
                  </a:cubicBezTo>
                  <a:lnTo>
                    <a:pt x="0" y="1890"/>
                  </a:lnTo>
                  <a:cubicBezTo>
                    <a:pt x="0" y="1890"/>
                    <a:pt x="77" y="2165"/>
                    <a:pt x="214" y="2165"/>
                  </a:cubicBezTo>
                  <a:cubicBezTo>
                    <a:pt x="218" y="2165"/>
                    <a:pt x="222" y="2165"/>
                    <a:pt x="226" y="2165"/>
                  </a:cubicBezTo>
                  <a:cubicBezTo>
                    <a:pt x="371" y="2165"/>
                    <a:pt x="2000" y="858"/>
                    <a:pt x="1420" y="197"/>
                  </a:cubicBezTo>
                  <a:cubicBezTo>
                    <a:pt x="1293" y="56"/>
                    <a:pt x="1177" y="1"/>
                    <a:pt x="1073"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1253753" y="1908474"/>
              <a:ext cx="237770" cy="338528"/>
            </a:xfrm>
            <a:custGeom>
              <a:avLst/>
              <a:gdLst/>
              <a:ahLst/>
              <a:cxnLst/>
              <a:rect l="l" t="t" r="r" b="b"/>
              <a:pathLst>
                <a:path w="6034" h="8591" extrusionOk="0">
                  <a:moveTo>
                    <a:pt x="2632" y="1"/>
                  </a:moveTo>
                  <a:cubicBezTo>
                    <a:pt x="2001" y="1"/>
                    <a:pt x="1428" y="138"/>
                    <a:pt x="1049" y="396"/>
                  </a:cubicBezTo>
                  <a:cubicBezTo>
                    <a:pt x="291" y="912"/>
                    <a:pt x="1" y="1525"/>
                    <a:pt x="98" y="1783"/>
                  </a:cubicBezTo>
                  <a:cubicBezTo>
                    <a:pt x="194" y="2041"/>
                    <a:pt x="146" y="3832"/>
                    <a:pt x="146" y="3832"/>
                  </a:cubicBezTo>
                  <a:cubicBezTo>
                    <a:pt x="146" y="3832"/>
                    <a:pt x="420" y="5622"/>
                    <a:pt x="662" y="6509"/>
                  </a:cubicBezTo>
                  <a:cubicBezTo>
                    <a:pt x="920" y="7380"/>
                    <a:pt x="2388" y="8590"/>
                    <a:pt x="3275" y="8590"/>
                  </a:cubicBezTo>
                  <a:cubicBezTo>
                    <a:pt x="4146" y="8590"/>
                    <a:pt x="5308" y="7235"/>
                    <a:pt x="5501" y="6477"/>
                  </a:cubicBezTo>
                  <a:cubicBezTo>
                    <a:pt x="5679" y="5703"/>
                    <a:pt x="5808" y="3864"/>
                    <a:pt x="5808" y="3864"/>
                  </a:cubicBezTo>
                  <a:cubicBezTo>
                    <a:pt x="5808" y="3864"/>
                    <a:pt x="6034" y="2477"/>
                    <a:pt x="5985" y="2073"/>
                  </a:cubicBezTo>
                  <a:cubicBezTo>
                    <a:pt x="5921" y="1670"/>
                    <a:pt x="5775" y="1009"/>
                    <a:pt x="4566" y="428"/>
                  </a:cubicBezTo>
                  <a:cubicBezTo>
                    <a:pt x="3953" y="138"/>
                    <a:pt x="3263" y="1"/>
                    <a:pt x="263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1354196" y="2023221"/>
              <a:ext cx="62969" cy="104266"/>
            </a:xfrm>
            <a:custGeom>
              <a:avLst/>
              <a:gdLst/>
              <a:ahLst/>
              <a:cxnLst/>
              <a:rect l="l" t="t" r="r" b="b"/>
              <a:pathLst>
                <a:path w="1598" h="2646" fill="none" extrusionOk="0">
                  <a:moveTo>
                    <a:pt x="952" y="0"/>
                  </a:moveTo>
                  <a:lnTo>
                    <a:pt x="1017" y="1468"/>
                  </a:lnTo>
                  <a:cubicBezTo>
                    <a:pt x="1017" y="1468"/>
                    <a:pt x="1597" y="1758"/>
                    <a:pt x="1275" y="2049"/>
                  </a:cubicBezTo>
                  <a:cubicBezTo>
                    <a:pt x="968" y="2355"/>
                    <a:pt x="146" y="2646"/>
                    <a:pt x="0"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a:off x="1331302" y="2122995"/>
              <a:ext cx="85863" cy="24195"/>
            </a:xfrm>
            <a:custGeom>
              <a:avLst/>
              <a:gdLst/>
              <a:ahLst/>
              <a:cxnLst/>
              <a:rect l="l" t="t" r="r" b="b"/>
              <a:pathLst>
                <a:path w="2179" h="614" fill="none" extrusionOk="0">
                  <a:moveTo>
                    <a:pt x="1" y="146"/>
                  </a:moveTo>
                  <a:cubicBezTo>
                    <a:pt x="1" y="146"/>
                    <a:pt x="130" y="549"/>
                    <a:pt x="501" y="581"/>
                  </a:cubicBezTo>
                  <a:cubicBezTo>
                    <a:pt x="856" y="614"/>
                    <a:pt x="1888" y="517"/>
                    <a:pt x="1888" y="517"/>
                  </a:cubicBezTo>
                  <a:cubicBezTo>
                    <a:pt x="1888" y="517"/>
                    <a:pt x="2162" y="259"/>
                    <a:pt x="2178"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1318613" y="2039101"/>
              <a:ext cx="21003" cy="24825"/>
            </a:xfrm>
            <a:custGeom>
              <a:avLst/>
              <a:gdLst/>
              <a:ahLst/>
              <a:cxnLst/>
              <a:rect l="l" t="t" r="r" b="b"/>
              <a:pathLst>
                <a:path w="533" h="630" extrusionOk="0">
                  <a:moveTo>
                    <a:pt x="274" y="0"/>
                  </a:moveTo>
                  <a:cubicBezTo>
                    <a:pt x="145" y="0"/>
                    <a:pt x="16" y="146"/>
                    <a:pt x="16" y="323"/>
                  </a:cubicBezTo>
                  <a:cubicBezTo>
                    <a:pt x="0" y="484"/>
                    <a:pt x="113" y="629"/>
                    <a:pt x="242" y="629"/>
                  </a:cubicBezTo>
                  <a:cubicBezTo>
                    <a:pt x="387" y="629"/>
                    <a:pt x="516" y="484"/>
                    <a:pt x="516" y="323"/>
                  </a:cubicBezTo>
                  <a:cubicBezTo>
                    <a:pt x="532" y="146"/>
                    <a:pt x="419" y="0"/>
                    <a:pt x="27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a:off x="1414564" y="2039101"/>
              <a:ext cx="21042" cy="24825"/>
            </a:xfrm>
            <a:custGeom>
              <a:avLst/>
              <a:gdLst/>
              <a:ahLst/>
              <a:cxnLst/>
              <a:rect l="l" t="t" r="r" b="b"/>
              <a:pathLst>
                <a:path w="534" h="630" extrusionOk="0">
                  <a:moveTo>
                    <a:pt x="275" y="0"/>
                  </a:moveTo>
                  <a:cubicBezTo>
                    <a:pt x="130" y="0"/>
                    <a:pt x="17" y="146"/>
                    <a:pt x="1" y="323"/>
                  </a:cubicBezTo>
                  <a:cubicBezTo>
                    <a:pt x="1" y="484"/>
                    <a:pt x="98" y="629"/>
                    <a:pt x="243" y="629"/>
                  </a:cubicBezTo>
                  <a:cubicBezTo>
                    <a:pt x="388" y="629"/>
                    <a:pt x="501" y="484"/>
                    <a:pt x="517" y="323"/>
                  </a:cubicBezTo>
                  <a:cubicBezTo>
                    <a:pt x="533" y="146"/>
                    <a:pt x="420" y="0"/>
                    <a:pt x="27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5"/>
            <p:cNvSpPr/>
            <p:nvPr/>
          </p:nvSpPr>
          <p:spPr>
            <a:xfrm>
              <a:off x="1291897" y="1995874"/>
              <a:ext cx="58516" cy="20372"/>
            </a:xfrm>
            <a:custGeom>
              <a:avLst/>
              <a:gdLst/>
              <a:ahLst/>
              <a:cxnLst/>
              <a:rect l="l" t="t" r="r" b="b"/>
              <a:pathLst>
                <a:path w="1485" h="517" fill="none" extrusionOk="0">
                  <a:moveTo>
                    <a:pt x="1" y="517"/>
                  </a:moveTo>
                  <a:cubicBezTo>
                    <a:pt x="1" y="517"/>
                    <a:pt x="501" y="1"/>
                    <a:pt x="1485"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5"/>
            <p:cNvSpPr/>
            <p:nvPr/>
          </p:nvSpPr>
          <p:spPr>
            <a:xfrm>
              <a:off x="1410742" y="1991421"/>
              <a:ext cx="52803" cy="20372"/>
            </a:xfrm>
            <a:custGeom>
              <a:avLst/>
              <a:gdLst/>
              <a:ahLst/>
              <a:cxnLst/>
              <a:rect l="l" t="t" r="r" b="b"/>
              <a:pathLst>
                <a:path w="1340" h="517" fill="none" extrusionOk="0">
                  <a:moveTo>
                    <a:pt x="1" y="259"/>
                  </a:moveTo>
                  <a:cubicBezTo>
                    <a:pt x="1" y="259"/>
                    <a:pt x="791" y="1"/>
                    <a:pt x="134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5"/>
            <p:cNvSpPr/>
            <p:nvPr/>
          </p:nvSpPr>
          <p:spPr>
            <a:xfrm>
              <a:off x="1235311" y="1838727"/>
              <a:ext cx="322963" cy="237927"/>
            </a:xfrm>
            <a:custGeom>
              <a:avLst/>
              <a:gdLst/>
              <a:ahLst/>
              <a:cxnLst/>
              <a:rect l="l" t="t" r="r" b="b"/>
              <a:pathLst>
                <a:path w="8196" h="6038" extrusionOk="0">
                  <a:moveTo>
                    <a:pt x="2944" y="1"/>
                  </a:moveTo>
                  <a:cubicBezTo>
                    <a:pt x="2101" y="1"/>
                    <a:pt x="1340" y="1311"/>
                    <a:pt x="1340" y="1311"/>
                  </a:cubicBezTo>
                  <a:cubicBezTo>
                    <a:pt x="1340" y="1311"/>
                    <a:pt x="1089" y="986"/>
                    <a:pt x="658" y="986"/>
                  </a:cubicBezTo>
                  <a:cubicBezTo>
                    <a:pt x="638" y="986"/>
                    <a:pt x="618" y="987"/>
                    <a:pt x="598" y="988"/>
                  </a:cubicBezTo>
                  <a:cubicBezTo>
                    <a:pt x="114" y="1021"/>
                    <a:pt x="49" y="1617"/>
                    <a:pt x="17" y="2053"/>
                  </a:cubicBezTo>
                  <a:cubicBezTo>
                    <a:pt x="1" y="2488"/>
                    <a:pt x="291" y="4618"/>
                    <a:pt x="291" y="4618"/>
                  </a:cubicBezTo>
                  <a:lnTo>
                    <a:pt x="695" y="6037"/>
                  </a:lnTo>
                  <a:lnTo>
                    <a:pt x="743" y="4537"/>
                  </a:lnTo>
                  <a:cubicBezTo>
                    <a:pt x="743" y="4537"/>
                    <a:pt x="1082" y="4214"/>
                    <a:pt x="1066" y="3843"/>
                  </a:cubicBezTo>
                  <a:cubicBezTo>
                    <a:pt x="1049" y="3472"/>
                    <a:pt x="985" y="3263"/>
                    <a:pt x="985" y="3263"/>
                  </a:cubicBezTo>
                  <a:cubicBezTo>
                    <a:pt x="985" y="3263"/>
                    <a:pt x="1517" y="2859"/>
                    <a:pt x="1775" y="2811"/>
                  </a:cubicBezTo>
                  <a:cubicBezTo>
                    <a:pt x="2033" y="2779"/>
                    <a:pt x="2275" y="2263"/>
                    <a:pt x="2275" y="2263"/>
                  </a:cubicBezTo>
                  <a:cubicBezTo>
                    <a:pt x="2275" y="2263"/>
                    <a:pt x="3687" y="3376"/>
                    <a:pt x="4639" y="3376"/>
                  </a:cubicBezTo>
                  <a:cubicBezTo>
                    <a:pt x="4652" y="3376"/>
                    <a:pt x="4666" y="3376"/>
                    <a:pt x="4679" y="3376"/>
                  </a:cubicBezTo>
                  <a:cubicBezTo>
                    <a:pt x="5579" y="3330"/>
                    <a:pt x="5382" y="3010"/>
                    <a:pt x="5358" y="2975"/>
                  </a:cubicBezTo>
                  <a:lnTo>
                    <a:pt x="5358" y="2975"/>
                  </a:lnTo>
                  <a:cubicBezTo>
                    <a:pt x="5391" y="3020"/>
                    <a:pt x="5785" y="3568"/>
                    <a:pt x="6001" y="3924"/>
                  </a:cubicBezTo>
                  <a:cubicBezTo>
                    <a:pt x="6243" y="4279"/>
                    <a:pt x="6211" y="4327"/>
                    <a:pt x="6211" y="4327"/>
                  </a:cubicBezTo>
                  <a:lnTo>
                    <a:pt x="6260" y="6037"/>
                  </a:lnTo>
                  <a:lnTo>
                    <a:pt x="6679" y="4505"/>
                  </a:lnTo>
                  <a:cubicBezTo>
                    <a:pt x="6679" y="4505"/>
                    <a:pt x="7195" y="4327"/>
                    <a:pt x="7147" y="3876"/>
                  </a:cubicBezTo>
                  <a:cubicBezTo>
                    <a:pt x="7098" y="3440"/>
                    <a:pt x="6598" y="3037"/>
                    <a:pt x="6598" y="3037"/>
                  </a:cubicBezTo>
                  <a:cubicBezTo>
                    <a:pt x="6598" y="3037"/>
                    <a:pt x="7389" y="2779"/>
                    <a:pt x="7663" y="2456"/>
                  </a:cubicBezTo>
                  <a:cubicBezTo>
                    <a:pt x="7937" y="2117"/>
                    <a:pt x="8195" y="408"/>
                    <a:pt x="6824" y="150"/>
                  </a:cubicBezTo>
                  <a:cubicBezTo>
                    <a:pt x="6560" y="100"/>
                    <a:pt x="6279" y="80"/>
                    <a:pt x="5997" y="80"/>
                  </a:cubicBezTo>
                  <a:cubicBezTo>
                    <a:pt x="4798" y="80"/>
                    <a:pt x="3582" y="440"/>
                    <a:pt x="3582" y="440"/>
                  </a:cubicBezTo>
                  <a:cubicBezTo>
                    <a:pt x="3582" y="440"/>
                    <a:pt x="3905" y="69"/>
                    <a:pt x="3017" y="4"/>
                  </a:cubicBezTo>
                  <a:cubicBezTo>
                    <a:pt x="2993" y="2"/>
                    <a:pt x="2968" y="1"/>
                    <a:pt x="2944" y="1"/>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1781" name="Google Shape;1781;p64"/>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INTERET  </a:t>
            </a:r>
            <a:endParaRPr dirty="0"/>
          </a:p>
        </p:txBody>
      </p:sp>
      <p:sp>
        <p:nvSpPr>
          <p:cNvPr id="1782" name="Google Shape;1782;p64"/>
          <p:cNvSpPr txBox="1">
            <a:spLocks noGrp="1"/>
          </p:cNvSpPr>
          <p:nvPr>
            <p:ph type="subTitle" idx="1"/>
          </p:nvPr>
        </p:nvSpPr>
        <p:spPr>
          <a:xfrm>
            <a:off x="722475" y="1919750"/>
            <a:ext cx="23145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dirty="0"/>
              <a:t>Aident à détecter rapidement les cas de corruption, permettant ainsi une intervention précoce et la prévention de dommages plus importants.</a:t>
            </a:r>
            <a:endParaRPr dirty="0"/>
          </a:p>
        </p:txBody>
      </p:sp>
      <p:sp>
        <p:nvSpPr>
          <p:cNvPr id="1783" name="Google Shape;1783;p64"/>
          <p:cNvSpPr txBox="1">
            <a:spLocks noGrp="1"/>
          </p:cNvSpPr>
          <p:nvPr>
            <p:ph type="subTitle" idx="2"/>
          </p:nvPr>
        </p:nvSpPr>
        <p:spPr>
          <a:xfrm>
            <a:off x="3414788" y="1919750"/>
            <a:ext cx="23145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dirty="0"/>
              <a:t>Contribuer à responsabiliser les dirigeants et les employés, réduisant ainsi les pratiques illégales ou contraires à l'éthique.</a:t>
            </a:r>
            <a:endParaRPr dirty="0"/>
          </a:p>
        </p:txBody>
      </p:sp>
      <p:sp>
        <p:nvSpPr>
          <p:cNvPr id="1784" name="Google Shape;1784;p64"/>
          <p:cNvSpPr txBox="1">
            <a:spLocks noGrp="1"/>
          </p:cNvSpPr>
          <p:nvPr>
            <p:ph type="subTitle" idx="3"/>
          </p:nvPr>
        </p:nvSpPr>
        <p:spPr>
          <a:xfrm>
            <a:off x="722477" y="1650450"/>
            <a:ext cx="2314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B050"/>
                </a:solidFill>
              </a:rPr>
              <a:t>DETECTION PRECOCE</a:t>
            </a:r>
            <a:endParaRPr dirty="0">
              <a:solidFill>
                <a:srgbClr val="00B050"/>
              </a:solidFill>
            </a:endParaRPr>
          </a:p>
        </p:txBody>
      </p:sp>
      <p:sp>
        <p:nvSpPr>
          <p:cNvPr id="1785" name="Google Shape;1785;p64"/>
          <p:cNvSpPr txBox="1">
            <a:spLocks noGrp="1"/>
          </p:cNvSpPr>
          <p:nvPr>
            <p:ph type="subTitle" idx="4"/>
          </p:nvPr>
        </p:nvSpPr>
        <p:spPr>
          <a:xfrm>
            <a:off x="3414780" y="1650450"/>
            <a:ext cx="2314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B050"/>
                </a:solidFill>
              </a:rPr>
              <a:t>RESPONSABILISATION</a:t>
            </a:r>
            <a:endParaRPr dirty="0">
              <a:solidFill>
                <a:srgbClr val="00B050"/>
              </a:solidFill>
            </a:endParaRPr>
          </a:p>
        </p:txBody>
      </p:sp>
      <p:sp>
        <p:nvSpPr>
          <p:cNvPr id="1786" name="Google Shape;1786;p64"/>
          <p:cNvSpPr txBox="1">
            <a:spLocks noGrp="1"/>
          </p:cNvSpPr>
          <p:nvPr>
            <p:ph type="subTitle" idx="5"/>
          </p:nvPr>
        </p:nvSpPr>
        <p:spPr>
          <a:xfrm>
            <a:off x="6107075" y="1919750"/>
            <a:ext cx="23145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dirty="0"/>
              <a:t>Révéler des pratiques cachées ou secrètes qui, autrement, resteraient inconnues du public ou des autorités.</a:t>
            </a:r>
            <a:endParaRPr dirty="0"/>
          </a:p>
        </p:txBody>
      </p:sp>
      <p:sp>
        <p:nvSpPr>
          <p:cNvPr id="1787" name="Google Shape;1787;p64"/>
          <p:cNvSpPr txBox="1">
            <a:spLocks noGrp="1"/>
          </p:cNvSpPr>
          <p:nvPr>
            <p:ph type="subTitle" idx="6"/>
          </p:nvPr>
        </p:nvSpPr>
        <p:spPr>
          <a:xfrm>
            <a:off x="6107065" y="1650450"/>
            <a:ext cx="2314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B050"/>
                </a:solidFill>
              </a:rPr>
              <a:t>MISE EN LUMIERE DE PRATQUES SECRETES</a:t>
            </a:r>
            <a:endParaRPr dirty="0">
              <a:solidFill>
                <a:srgbClr val="00B050"/>
              </a:solidFill>
            </a:endParaRPr>
          </a:p>
        </p:txBody>
      </p:sp>
      <p:sp>
        <p:nvSpPr>
          <p:cNvPr id="1788" name="Google Shape;1788;p64"/>
          <p:cNvSpPr txBox="1">
            <a:spLocks noGrp="1"/>
          </p:cNvSpPr>
          <p:nvPr>
            <p:ph type="subTitle" idx="7"/>
          </p:nvPr>
        </p:nvSpPr>
        <p:spPr>
          <a:xfrm>
            <a:off x="2068663" y="3528500"/>
            <a:ext cx="23145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dirty="0"/>
              <a:t>Susciter des réformes internes ou législatives pour prévenir de futurs incidents de corruption</a:t>
            </a:r>
            <a:endParaRPr dirty="0"/>
          </a:p>
        </p:txBody>
      </p:sp>
      <p:sp>
        <p:nvSpPr>
          <p:cNvPr id="1789" name="Google Shape;1789;p64"/>
          <p:cNvSpPr txBox="1">
            <a:spLocks noGrp="1"/>
          </p:cNvSpPr>
          <p:nvPr>
            <p:ph type="subTitle" idx="8"/>
          </p:nvPr>
        </p:nvSpPr>
        <p:spPr>
          <a:xfrm>
            <a:off x="4760926" y="3528500"/>
            <a:ext cx="23145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Jupiter is a gas giant and the biggest planet in the Solar System. It’s the fourth-brightest object in the night sky</a:t>
            </a:r>
            <a:endParaRPr/>
          </a:p>
        </p:txBody>
      </p:sp>
      <p:sp>
        <p:nvSpPr>
          <p:cNvPr id="1790" name="Google Shape;1790;p64"/>
          <p:cNvSpPr txBox="1">
            <a:spLocks noGrp="1"/>
          </p:cNvSpPr>
          <p:nvPr>
            <p:ph type="subTitle" idx="9"/>
          </p:nvPr>
        </p:nvSpPr>
        <p:spPr>
          <a:xfrm>
            <a:off x="2068665" y="3259200"/>
            <a:ext cx="2314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B050"/>
                </a:solidFill>
              </a:rPr>
              <a:t>PROMOUVOIR LE CHANGEMENT</a:t>
            </a:r>
            <a:endParaRPr dirty="0">
              <a:solidFill>
                <a:srgbClr val="00B050"/>
              </a:solidFill>
            </a:endParaRPr>
          </a:p>
        </p:txBody>
      </p:sp>
      <p:sp>
        <p:nvSpPr>
          <p:cNvPr id="1791" name="Google Shape;1791;p64"/>
          <p:cNvSpPr txBox="1">
            <a:spLocks noGrp="1"/>
          </p:cNvSpPr>
          <p:nvPr>
            <p:ph type="subTitle" idx="13"/>
          </p:nvPr>
        </p:nvSpPr>
        <p:spPr>
          <a:xfrm>
            <a:off x="4760918" y="3259200"/>
            <a:ext cx="2314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BEHAVIORAL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cxnSp>
        <p:nvCxnSpPr>
          <p:cNvPr id="938" name="Google Shape;938;p45"/>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sp>
        <p:nvSpPr>
          <p:cNvPr id="939" name="Google Shape;939;p45"/>
          <p:cNvSpPr txBox="1">
            <a:spLocks noGrp="1"/>
          </p:cNvSpPr>
          <p:nvPr>
            <p:ph type="title"/>
          </p:nvPr>
        </p:nvSpPr>
        <p:spPr>
          <a:xfrm>
            <a:off x="3562374" y="539500"/>
            <a:ext cx="4859092" cy="95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C00000"/>
                </a:solidFill>
              </a:rPr>
              <a:t>POURSUIVRE</a:t>
            </a:r>
            <a:r>
              <a:rPr lang="en" sz="2000" dirty="0"/>
              <a:t> </a:t>
            </a:r>
            <a:br>
              <a:rPr lang="en" sz="2000" dirty="0"/>
            </a:br>
            <a:r>
              <a:rPr lang="en" sz="2000" dirty="0"/>
              <a:t>CORRUPTEUR ET CORROMPUS</a:t>
            </a:r>
            <a:endParaRPr sz="2000" dirty="0"/>
          </a:p>
        </p:txBody>
      </p:sp>
      <p:sp>
        <p:nvSpPr>
          <p:cNvPr id="940" name="Google Shape;940;p45"/>
          <p:cNvSpPr txBox="1">
            <a:spLocks noGrp="1"/>
          </p:cNvSpPr>
          <p:nvPr>
            <p:ph type="body" idx="1"/>
          </p:nvPr>
        </p:nvSpPr>
        <p:spPr>
          <a:xfrm>
            <a:off x="3765555" y="1704864"/>
            <a:ext cx="4649695" cy="26334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H" dirty="0"/>
              <a:t>En décembre 2008, Transparence International France, l’association Sherpa et un citoyen gabonais ont déposé une plainte en vue d’une constitution de partie civile visant Omar Bongo, Denis </a:t>
            </a:r>
            <a:r>
              <a:rPr lang="fr-CH" dirty="0" err="1"/>
              <a:t>Sassou</a:t>
            </a:r>
            <a:r>
              <a:rPr lang="fr-CH" dirty="0"/>
              <a:t> </a:t>
            </a:r>
            <a:r>
              <a:rPr lang="fr-CH" dirty="0" err="1"/>
              <a:t>Nguesso</a:t>
            </a:r>
            <a:r>
              <a:rPr lang="fr-CH" dirty="0"/>
              <a:t> et </a:t>
            </a:r>
            <a:r>
              <a:rPr lang="fr-CH" dirty="0" err="1"/>
              <a:t>Teodoro</a:t>
            </a:r>
            <a:r>
              <a:rPr lang="fr-CH" dirty="0"/>
              <a:t> Obiang ainsi que leurs entourages pour recel de détournement de fonds publics. </a:t>
            </a:r>
          </a:p>
          <a:p>
            <a:pPr marL="0" lvl="0" indent="0" algn="l" rtl="0">
              <a:spcBef>
                <a:spcPts val="0"/>
              </a:spcBef>
              <a:spcAft>
                <a:spcPts val="0"/>
              </a:spcAft>
              <a:buClr>
                <a:schemeClr val="dk1"/>
              </a:buClr>
              <a:buSzPts val="1100"/>
              <a:buFont typeface="Arial"/>
              <a:buNone/>
            </a:pPr>
            <a:r>
              <a:rPr lang="fr-CH" dirty="0"/>
              <a:t>Le 5 mai 2009, la doyenne des juges d’instruction a déclaré la plainte recevable. Le parquet a immédiatement fait appel, confirmé par la chambre d’instruction. Mais la Cour de cassation a jugé que « </a:t>
            </a:r>
            <a:r>
              <a:rPr lang="fr-CH" i="1" dirty="0"/>
              <a:t>les délits poursuivis, s’ils étaient établis, seraient de nature à causer à l’association Transparence International France un </a:t>
            </a:r>
            <a:r>
              <a:rPr lang="fr-CH" b="1" i="1" dirty="0"/>
              <a:t>préjudice direct et personnel </a:t>
            </a:r>
            <a:r>
              <a:rPr lang="fr-CH" i="1" dirty="0"/>
              <a:t>en raison de la </a:t>
            </a:r>
            <a:r>
              <a:rPr lang="fr-CH" b="1" i="1" dirty="0">
                <a:solidFill>
                  <a:srgbClr val="C00000"/>
                </a:solidFill>
              </a:rPr>
              <a:t>spécificité du but et de l’objet de sa mission</a:t>
            </a:r>
            <a:r>
              <a:rPr lang="fr-CH" dirty="0"/>
              <a:t> ». Elle a donc déclaré recevable la constitution de partie civile de cette association.</a:t>
            </a:r>
            <a:endParaRPr dirty="0"/>
          </a:p>
        </p:txBody>
      </p:sp>
      <p:grpSp>
        <p:nvGrpSpPr>
          <p:cNvPr id="941" name="Google Shape;941;p45"/>
          <p:cNvGrpSpPr/>
          <p:nvPr/>
        </p:nvGrpSpPr>
        <p:grpSpPr>
          <a:xfrm>
            <a:off x="722376" y="1683156"/>
            <a:ext cx="2551503" cy="2309179"/>
            <a:chOff x="722376" y="1683156"/>
            <a:chExt cx="3248706" cy="2758626"/>
          </a:xfrm>
        </p:grpSpPr>
        <p:sp>
          <p:nvSpPr>
            <p:cNvPr id="942" name="Google Shape;942;p45"/>
            <p:cNvSpPr/>
            <p:nvPr/>
          </p:nvSpPr>
          <p:spPr>
            <a:xfrm>
              <a:off x="2217993" y="3396131"/>
              <a:ext cx="257472" cy="1038637"/>
            </a:xfrm>
            <a:custGeom>
              <a:avLst/>
              <a:gdLst/>
              <a:ahLst/>
              <a:cxnLst/>
              <a:rect l="l" t="t" r="r" b="b"/>
              <a:pathLst>
                <a:path w="6534" h="26358" extrusionOk="0">
                  <a:moveTo>
                    <a:pt x="1" y="1"/>
                  </a:moveTo>
                  <a:lnTo>
                    <a:pt x="1" y="26358"/>
                  </a:lnTo>
                  <a:lnTo>
                    <a:pt x="6533" y="26358"/>
                  </a:lnTo>
                  <a:lnTo>
                    <a:pt x="6533" y="1"/>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722376" y="1683156"/>
              <a:ext cx="3248706" cy="1970447"/>
            </a:xfrm>
            <a:custGeom>
              <a:avLst/>
              <a:gdLst/>
              <a:ahLst/>
              <a:cxnLst/>
              <a:rect l="l" t="t" r="r" b="b"/>
              <a:pathLst>
                <a:path w="82444" h="50005" extrusionOk="0">
                  <a:moveTo>
                    <a:pt x="1" y="0"/>
                  </a:moveTo>
                  <a:lnTo>
                    <a:pt x="1" y="50005"/>
                  </a:lnTo>
                  <a:lnTo>
                    <a:pt x="82443" y="50005"/>
                  </a:lnTo>
                  <a:lnTo>
                    <a:pt x="82443"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839330" y="1754321"/>
              <a:ext cx="3014128" cy="1828077"/>
            </a:xfrm>
            <a:custGeom>
              <a:avLst/>
              <a:gdLst/>
              <a:ahLst/>
              <a:cxnLst/>
              <a:rect l="l" t="t" r="r" b="b"/>
              <a:pathLst>
                <a:path w="76491" h="46392" extrusionOk="0">
                  <a:moveTo>
                    <a:pt x="1" y="1"/>
                  </a:moveTo>
                  <a:lnTo>
                    <a:pt x="1" y="46392"/>
                  </a:lnTo>
                  <a:lnTo>
                    <a:pt x="76491" y="46392"/>
                  </a:lnTo>
                  <a:lnTo>
                    <a:pt x="76491" y="1"/>
                  </a:lnTo>
                  <a:close/>
                </a:path>
              </a:pathLst>
            </a:custGeom>
            <a:solidFill>
              <a:schemeClr val="lt2"/>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839330" y="3472419"/>
              <a:ext cx="3014128" cy="109979"/>
            </a:xfrm>
            <a:custGeom>
              <a:avLst/>
              <a:gdLst/>
              <a:ahLst/>
              <a:cxnLst/>
              <a:rect l="l" t="t" r="r" b="b"/>
              <a:pathLst>
                <a:path w="76491" h="2791" extrusionOk="0">
                  <a:moveTo>
                    <a:pt x="1" y="0"/>
                  </a:moveTo>
                  <a:lnTo>
                    <a:pt x="1" y="2791"/>
                  </a:lnTo>
                  <a:lnTo>
                    <a:pt x="76491" y="2791"/>
                  </a:lnTo>
                  <a:lnTo>
                    <a:pt x="76491"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406329" y="4318444"/>
              <a:ext cx="1880801" cy="123338"/>
            </a:xfrm>
            <a:custGeom>
              <a:avLst/>
              <a:gdLst/>
              <a:ahLst/>
              <a:cxnLst/>
              <a:rect l="l" t="t" r="r" b="b"/>
              <a:pathLst>
                <a:path w="47730" h="3130" extrusionOk="0">
                  <a:moveTo>
                    <a:pt x="24228" y="0"/>
                  </a:moveTo>
                  <a:lnTo>
                    <a:pt x="0" y="1565"/>
                  </a:lnTo>
                  <a:lnTo>
                    <a:pt x="0" y="3129"/>
                  </a:lnTo>
                  <a:lnTo>
                    <a:pt x="47730" y="3129"/>
                  </a:lnTo>
                  <a:lnTo>
                    <a:pt x="47730" y="1565"/>
                  </a:lnTo>
                  <a:lnTo>
                    <a:pt x="24228"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3114851" y="1788013"/>
              <a:ext cx="694119" cy="1474062"/>
            </a:xfrm>
            <a:custGeom>
              <a:avLst/>
              <a:gdLst/>
              <a:ahLst/>
              <a:cxnLst/>
              <a:rect l="l" t="t" r="r" b="b"/>
              <a:pathLst>
                <a:path w="17615" h="37408" fill="none" extrusionOk="0">
                  <a:moveTo>
                    <a:pt x="0" y="1"/>
                  </a:moveTo>
                  <a:lnTo>
                    <a:pt x="17615" y="1"/>
                  </a:lnTo>
                  <a:lnTo>
                    <a:pt x="17615" y="37407"/>
                  </a:lnTo>
                  <a:lnTo>
                    <a:pt x="0" y="37407"/>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3114851" y="3287452"/>
              <a:ext cx="694119" cy="140518"/>
            </a:xfrm>
            <a:custGeom>
              <a:avLst/>
              <a:gdLst/>
              <a:ahLst/>
              <a:cxnLst/>
              <a:rect l="l" t="t" r="r" b="b"/>
              <a:pathLst>
                <a:path w="17615" h="3566" fill="none" extrusionOk="0">
                  <a:moveTo>
                    <a:pt x="0" y="1"/>
                  </a:moveTo>
                  <a:lnTo>
                    <a:pt x="17615" y="1"/>
                  </a:lnTo>
                  <a:lnTo>
                    <a:pt x="17615" y="3565"/>
                  </a:lnTo>
                  <a:lnTo>
                    <a:pt x="0" y="3565"/>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3154886" y="1843337"/>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7"/>
                    <a:pt x="404" y="1791"/>
                    <a:pt x="904" y="1791"/>
                  </a:cubicBezTo>
                  <a:cubicBezTo>
                    <a:pt x="1388" y="1791"/>
                    <a:pt x="1791" y="1387"/>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3255330" y="1878290"/>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3255330" y="1924039"/>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45"/>
            <p:cNvSpPr/>
            <p:nvPr/>
          </p:nvSpPr>
          <p:spPr>
            <a:xfrm>
              <a:off x="3255330" y="1974280"/>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3154886" y="2034649"/>
              <a:ext cx="70614" cy="70574"/>
            </a:xfrm>
            <a:custGeom>
              <a:avLst/>
              <a:gdLst/>
              <a:ahLst/>
              <a:cxnLst/>
              <a:rect l="l" t="t" r="r" b="b"/>
              <a:pathLst>
                <a:path w="1792" h="1791" fill="none" extrusionOk="0">
                  <a:moveTo>
                    <a:pt x="1791" y="888"/>
                  </a:moveTo>
                  <a:cubicBezTo>
                    <a:pt x="1791" y="404"/>
                    <a:pt x="1388" y="0"/>
                    <a:pt x="904" y="0"/>
                  </a:cubicBezTo>
                  <a:cubicBezTo>
                    <a:pt x="404" y="0"/>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3255330" y="2069601"/>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3255330" y="2114720"/>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3255330" y="2165591"/>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3154886" y="2225960"/>
              <a:ext cx="70614" cy="69983"/>
            </a:xfrm>
            <a:custGeom>
              <a:avLst/>
              <a:gdLst/>
              <a:ahLst/>
              <a:cxnLst/>
              <a:rect l="l" t="t" r="r" b="b"/>
              <a:pathLst>
                <a:path w="1792" h="1776" fill="none" extrusionOk="0">
                  <a:moveTo>
                    <a:pt x="1791" y="888"/>
                  </a:moveTo>
                  <a:cubicBezTo>
                    <a:pt x="1791" y="388"/>
                    <a:pt x="1388" y="1"/>
                    <a:pt x="904" y="1"/>
                  </a:cubicBezTo>
                  <a:cubicBezTo>
                    <a:pt x="404" y="1"/>
                    <a:pt x="1" y="404"/>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3255330" y="2260912"/>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3255330" y="2306070"/>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3255330" y="235690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3154886" y="2417271"/>
              <a:ext cx="70614" cy="69983"/>
            </a:xfrm>
            <a:custGeom>
              <a:avLst/>
              <a:gdLst/>
              <a:ahLst/>
              <a:cxnLst/>
              <a:rect l="l" t="t" r="r" b="b"/>
              <a:pathLst>
                <a:path w="1792" h="1776" fill="none" extrusionOk="0">
                  <a:moveTo>
                    <a:pt x="1791" y="888"/>
                  </a:moveTo>
                  <a:cubicBezTo>
                    <a:pt x="1791" y="388"/>
                    <a:pt x="1388" y="1"/>
                    <a:pt x="904" y="1"/>
                  </a:cubicBezTo>
                  <a:cubicBezTo>
                    <a:pt x="404" y="1"/>
                    <a:pt x="1" y="388"/>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3255330" y="2452263"/>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3255330" y="2497382"/>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3255330" y="254758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3154886" y="2607991"/>
              <a:ext cx="70614" cy="70574"/>
            </a:xfrm>
            <a:custGeom>
              <a:avLst/>
              <a:gdLst/>
              <a:ahLst/>
              <a:cxnLst/>
              <a:rect l="l" t="t" r="r" b="b"/>
              <a:pathLst>
                <a:path w="1792" h="1791" fill="none" extrusionOk="0">
                  <a:moveTo>
                    <a:pt x="1791" y="903"/>
                  </a:moveTo>
                  <a:cubicBezTo>
                    <a:pt x="1791" y="403"/>
                    <a:pt x="1388" y="0"/>
                    <a:pt x="904" y="0"/>
                  </a:cubicBezTo>
                  <a:cubicBezTo>
                    <a:pt x="404" y="0"/>
                    <a:pt x="1" y="403"/>
                    <a:pt x="1" y="903"/>
                  </a:cubicBezTo>
                  <a:cubicBezTo>
                    <a:pt x="1" y="1387"/>
                    <a:pt x="404" y="1791"/>
                    <a:pt x="904" y="1791"/>
                  </a:cubicBezTo>
                  <a:cubicBezTo>
                    <a:pt x="1388" y="1791"/>
                    <a:pt x="1791" y="1387"/>
                    <a:pt x="1791" y="903"/>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3255330" y="2643574"/>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3255330" y="2688693"/>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3255330" y="2738895"/>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3154886" y="2799303"/>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8"/>
                    <a:pt x="404" y="1791"/>
                    <a:pt x="904" y="1791"/>
                  </a:cubicBezTo>
                  <a:cubicBezTo>
                    <a:pt x="1388" y="1791"/>
                    <a:pt x="1791" y="1388"/>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3255330" y="2834255"/>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3255330" y="2880004"/>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3255330" y="2930245"/>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3154886" y="2990614"/>
              <a:ext cx="70614" cy="70614"/>
            </a:xfrm>
            <a:custGeom>
              <a:avLst/>
              <a:gdLst/>
              <a:ahLst/>
              <a:cxnLst/>
              <a:rect l="l" t="t" r="r" b="b"/>
              <a:pathLst>
                <a:path w="1792" h="1792" fill="none" extrusionOk="0">
                  <a:moveTo>
                    <a:pt x="1791" y="888"/>
                  </a:moveTo>
                  <a:cubicBezTo>
                    <a:pt x="1791" y="404"/>
                    <a:pt x="1388" y="1"/>
                    <a:pt x="904" y="1"/>
                  </a:cubicBezTo>
                  <a:cubicBezTo>
                    <a:pt x="404" y="1"/>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3255330" y="3025566"/>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3255330" y="3071355"/>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3255330" y="3121557"/>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996182"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1994882" y="2981708"/>
              <a:ext cx="1057709" cy="39"/>
            </a:xfrm>
            <a:custGeom>
              <a:avLst/>
              <a:gdLst/>
              <a:ahLst/>
              <a:cxnLst/>
              <a:rect l="l" t="t" r="r" b="b"/>
              <a:pathLst>
                <a:path w="26842" h="1" fill="none" extrusionOk="0">
                  <a:moveTo>
                    <a:pt x="1" y="1"/>
                  </a:moveTo>
                  <a:lnTo>
                    <a:pt x="26842"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1994882" y="3033211"/>
              <a:ext cx="1057709" cy="39"/>
            </a:xfrm>
            <a:custGeom>
              <a:avLst/>
              <a:gdLst/>
              <a:ahLst/>
              <a:cxnLst/>
              <a:rect l="l" t="t" r="r" b="b"/>
              <a:pathLst>
                <a:path w="26842" h="1" fill="none" extrusionOk="0">
                  <a:moveTo>
                    <a:pt x="1" y="0"/>
                  </a:moveTo>
                  <a:lnTo>
                    <a:pt x="26842"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280087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275382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2317136" y="2624502"/>
              <a:ext cx="39" cy="354724"/>
            </a:xfrm>
            <a:custGeom>
              <a:avLst/>
              <a:gdLst/>
              <a:ahLst/>
              <a:cxnLst/>
              <a:rect l="l" t="t" r="r" b="b"/>
              <a:pathLst>
                <a:path w="1" h="9002" fill="none" extrusionOk="0">
                  <a:moveTo>
                    <a:pt x="1" y="1"/>
                  </a:moveTo>
                  <a:lnTo>
                    <a:pt x="1"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2270126" y="2624502"/>
              <a:ext cx="39" cy="354724"/>
            </a:xfrm>
            <a:custGeom>
              <a:avLst/>
              <a:gdLst/>
              <a:ahLst/>
              <a:cxnLst/>
              <a:rect l="l" t="t" r="r" b="b"/>
              <a:pathLst>
                <a:path w="1" h="9002" fill="none" extrusionOk="0">
                  <a:moveTo>
                    <a:pt x="0" y="1"/>
                  </a:moveTo>
                  <a:lnTo>
                    <a:pt x="0"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2226899" y="3070054"/>
              <a:ext cx="630559" cy="357285"/>
            </a:xfrm>
            <a:custGeom>
              <a:avLst/>
              <a:gdLst/>
              <a:ahLst/>
              <a:cxnLst/>
              <a:rect l="l" t="t" r="r" b="b"/>
              <a:pathLst>
                <a:path w="16002" h="9067" extrusionOk="0">
                  <a:moveTo>
                    <a:pt x="6549" y="1"/>
                  </a:moveTo>
                  <a:cubicBezTo>
                    <a:pt x="6549" y="1"/>
                    <a:pt x="6436" y="1727"/>
                    <a:pt x="6049" y="2614"/>
                  </a:cubicBezTo>
                  <a:cubicBezTo>
                    <a:pt x="5662" y="3485"/>
                    <a:pt x="4549" y="3840"/>
                    <a:pt x="3452" y="4308"/>
                  </a:cubicBezTo>
                  <a:cubicBezTo>
                    <a:pt x="2339" y="4776"/>
                    <a:pt x="1726" y="4711"/>
                    <a:pt x="1420" y="5034"/>
                  </a:cubicBezTo>
                  <a:cubicBezTo>
                    <a:pt x="1129" y="5356"/>
                    <a:pt x="0" y="9066"/>
                    <a:pt x="0" y="9066"/>
                  </a:cubicBezTo>
                  <a:lnTo>
                    <a:pt x="16002" y="9066"/>
                  </a:lnTo>
                  <a:cubicBezTo>
                    <a:pt x="16002" y="9066"/>
                    <a:pt x="14856" y="5356"/>
                    <a:pt x="14566" y="5034"/>
                  </a:cubicBezTo>
                  <a:cubicBezTo>
                    <a:pt x="14276" y="4711"/>
                    <a:pt x="13647" y="4776"/>
                    <a:pt x="12550" y="4308"/>
                  </a:cubicBezTo>
                  <a:cubicBezTo>
                    <a:pt x="11437" y="3840"/>
                    <a:pt x="10324" y="3485"/>
                    <a:pt x="9937" y="2614"/>
                  </a:cubicBezTo>
                  <a:cubicBezTo>
                    <a:pt x="9566" y="1727"/>
                    <a:pt x="9437" y="1"/>
                    <a:pt x="9437" y="1"/>
                  </a:cubicBezTo>
                  <a:lnTo>
                    <a:pt x="8001" y="275"/>
                  </a:lnTo>
                  <a:lnTo>
                    <a:pt x="6549"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2430938" y="3070054"/>
              <a:ext cx="227564" cy="309644"/>
            </a:xfrm>
            <a:custGeom>
              <a:avLst/>
              <a:gdLst/>
              <a:ahLst/>
              <a:cxnLst/>
              <a:rect l="l" t="t" r="r" b="b"/>
              <a:pathLst>
                <a:path w="5775" h="7858" extrusionOk="0">
                  <a:moveTo>
                    <a:pt x="1371" y="1"/>
                  </a:moveTo>
                  <a:cubicBezTo>
                    <a:pt x="1371" y="1"/>
                    <a:pt x="1242" y="1727"/>
                    <a:pt x="871" y="2614"/>
                  </a:cubicBezTo>
                  <a:cubicBezTo>
                    <a:pt x="694" y="3001"/>
                    <a:pt x="387" y="3275"/>
                    <a:pt x="0" y="3517"/>
                  </a:cubicBezTo>
                  <a:cubicBezTo>
                    <a:pt x="484" y="4372"/>
                    <a:pt x="2307" y="7534"/>
                    <a:pt x="2646" y="7840"/>
                  </a:cubicBezTo>
                  <a:cubicBezTo>
                    <a:pt x="2660" y="7852"/>
                    <a:pt x="2677" y="7858"/>
                    <a:pt x="2697" y="7858"/>
                  </a:cubicBezTo>
                  <a:cubicBezTo>
                    <a:pt x="3169" y="7858"/>
                    <a:pt x="5125" y="4681"/>
                    <a:pt x="5775" y="3598"/>
                  </a:cubicBezTo>
                  <a:cubicBezTo>
                    <a:pt x="5323" y="3356"/>
                    <a:pt x="4952" y="3050"/>
                    <a:pt x="4759" y="2614"/>
                  </a:cubicBezTo>
                  <a:cubicBezTo>
                    <a:pt x="4388" y="1727"/>
                    <a:pt x="4259" y="1"/>
                    <a:pt x="4259" y="1"/>
                  </a:cubicBezTo>
                  <a:lnTo>
                    <a:pt x="2823" y="275"/>
                  </a:lnTo>
                  <a:lnTo>
                    <a:pt x="1371" y="1"/>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2362925" y="3403145"/>
              <a:ext cx="3192" cy="12097"/>
            </a:xfrm>
            <a:custGeom>
              <a:avLst/>
              <a:gdLst/>
              <a:ahLst/>
              <a:cxnLst/>
              <a:rect l="l" t="t" r="r" b="b"/>
              <a:pathLst>
                <a:path w="81" h="307" fill="none" extrusionOk="0">
                  <a:moveTo>
                    <a:pt x="0" y="0"/>
                  </a:moveTo>
                  <a:cubicBezTo>
                    <a:pt x="33" y="97"/>
                    <a:pt x="49" y="194"/>
                    <a:pt x="81" y="3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2332425" y="3326226"/>
              <a:ext cx="26717" cy="66161"/>
            </a:xfrm>
            <a:custGeom>
              <a:avLst/>
              <a:gdLst/>
              <a:ahLst/>
              <a:cxnLst/>
              <a:rect l="l" t="t" r="r" b="b"/>
              <a:pathLst>
                <a:path w="678" h="1679" fill="none" extrusionOk="0">
                  <a:moveTo>
                    <a:pt x="0" y="0"/>
                  </a:moveTo>
                  <a:cubicBezTo>
                    <a:pt x="0" y="0"/>
                    <a:pt x="387" y="775"/>
                    <a:pt x="677" y="16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2305078" y="3303962"/>
              <a:ext cx="32470" cy="54734"/>
            </a:xfrm>
            <a:custGeom>
              <a:avLst/>
              <a:gdLst/>
              <a:ahLst/>
              <a:cxnLst/>
              <a:rect l="l" t="t" r="r" b="b"/>
              <a:pathLst>
                <a:path w="824" h="1389" fill="none" extrusionOk="0">
                  <a:moveTo>
                    <a:pt x="0" y="1"/>
                  </a:moveTo>
                  <a:cubicBezTo>
                    <a:pt x="0" y="1"/>
                    <a:pt x="581" y="565"/>
                    <a:pt x="823" y="1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2699167" y="3325596"/>
              <a:ext cx="50241" cy="94099"/>
            </a:xfrm>
            <a:custGeom>
              <a:avLst/>
              <a:gdLst/>
              <a:ahLst/>
              <a:cxnLst/>
              <a:rect l="l" t="t" r="r" b="b"/>
              <a:pathLst>
                <a:path w="1275" h="2388" fill="none" extrusionOk="0">
                  <a:moveTo>
                    <a:pt x="1275" y="0"/>
                  </a:moveTo>
                  <a:cubicBezTo>
                    <a:pt x="823" y="758"/>
                    <a:pt x="210" y="1823"/>
                    <a:pt x="0"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2758905" y="3292535"/>
              <a:ext cx="10836" cy="17850"/>
            </a:xfrm>
            <a:custGeom>
              <a:avLst/>
              <a:gdLst/>
              <a:ahLst/>
              <a:cxnLst/>
              <a:rect l="l" t="t" r="r" b="b"/>
              <a:pathLst>
                <a:path w="275" h="453" fill="none" extrusionOk="0">
                  <a:moveTo>
                    <a:pt x="275" y="1"/>
                  </a:moveTo>
                  <a:cubicBezTo>
                    <a:pt x="275" y="1"/>
                    <a:pt x="162" y="178"/>
                    <a:pt x="0" y="45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2690262" y="3349121"/>
              <a:ext cx="18481" cy="63600"/>
            </a:xfrm>
            <a:custGeom>
              <a:avLst/>
              <a:gdLst/>
              <a:ahLst/>
              <a:cxnLst/>
              <a:rect l="l" t="t" r="r" b="b"/>
              <a:pathLst>
                <a:path w="469" h="1614" fill="none" extrusionOk="0">
                  <a:moveTo>
                    <a:pt x="468" y="0"/>
                  </a:moveTo>
                  <a:cubicBezTo>
                    <a:pt x="468" y="0"/>
                    <a:pt x="0" y="1145"/>
                    <a:pt x="0" y="16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2587297" y="3246786"/>
              <a:ext cx="61669" cy="95360"/>
            </a:xfrm>
            <a:custGeom>
              <a:avLst/>
              <a:gdLst/>
              <a:ahLst/>
              <a:cxnLst/>
              <a:rect l="l" t="t" r="r" b="b"/>
              <a:pathLst>
                <a:path w="1565" h="2420" fill="none" extrusionOk="0">
                  <a:moveTo>
                    <a:pt x="1565" y="0"/>
                  </a:moveTo>
                  <a:lnTo>
                    <a:pt x="0" y="242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2655310" y="3228344"/>
              <a:ext cx="5753" cy="8945"/>
            </a:xfrm>
            <a:custGeom>
              <a:avLst/>
              <a:gdLst/>
              <a:ahLst/>
              <a:cxnLst/>
              <a:rect l="l" t="t" r="r" b="b"/>
              <a:pathLst>
                <a:path w="146" h="227" fill="none" extrusionOk="0">
                  <a:moveTo>
                    <a:pt x="145" y="0"/>
                  </a:moveTo>
                  <a:lnTo>
                    <a:pt x="0" y="226"/>
                  </a:ln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2514831" y="3375167"/>
              <a:ext cx="8314" cy="8945"/>
            </a:xfrm>
            <a:custGeom>
              <a:avLst/>
              <a:gdLst/>
              <a:ahLst/>
              <a:cxnLst/>
              <a:rect l="l" t="t" r="r" b="b"/>
              <a:pathLst>
                <a:path w="211" h="227" fill="none" extrusionOk="0">
                  <a:moveTo>
                    <a:pt x="0" y="1"/>
                  </a:moveTo>
                  <a:cubicBezTo>
                    <a:pt x="97" y="130"/>
                    <a:pt x="178" y="210"/>
                    <a:pt x="210"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2459546" y="3293796"/>
              <a:ext cx="49611" cy="73136"/>
            </a:xfrm>
            <a:custGeom>
              <a:avLst/>
              <a:gdLst/>
              <a:ahLst/>
              <a:cxnLst/>
              <a:rect l="l" t="t" r="r" b="b"/>
              <a:pathLst>
                <a:path w="1259" h="1856" fill="none" extrusionOk="0">
                  <a:moveTo>
                    <a:pt x="0" y="1"/>
                  </a:moveTo>
                  <a:cubicBezTo>
                    <a:pt x="0" y="1"/>
                    <a:pt x="774" y="1211"/>
                    <a:pt x="1258" y="18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2350197" y="2728728"/>
              <a:ext cx="382701" cy="364260"/>
            </a:xfrm>
            <a:custGeom>
              <a:avLst/>
              <a:gdLst/>
              <a:ahLst/>
              <a:cxnLst/>
              <a:rect l="l" t="t" r="r" b="b"/>
              <a:pathLst>
                <a:path w="9712" h="9244" extrusionOk="0">
                  <a:moveTo>
                    <a:pt x="4856" y="1"/>
                  </a:moveTo>
                  <a:cubicBezTo>
                    <a:pt x="2162" y="1"/>
                    <a:pt x="1" y="2082"/>
                    <a:pt x="1" y="4630"/>
                  </a:cubicBezTo>
                  <a:cubicBezTo>
                    <a:pt x="1" y="7179"/>
                    <a:pt x="2162" y="9244"/>
                    <a:pt x="4856" y="9244"/>
                  </a:cubicBezTo>
                  <a:cubicBezTo>
                    <a:pt x="7534" y="9244"/>
                    <a:pt x="9711" y="7179"/>
                    <a:pt x="9711" y="4630"/>
                  </a:cubicBezTo>
                  <a:cubicBezTo>
                    <a:pt x="9711" y="2082"/>
                    <a:pt x="7534" y="1"/>
                    <a:pt x="4856"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2396301" y="2950184"/>
              <a:ext cx="46104" cy="63639"/>
            </a:xfrm>
            <a:custGeom>
              <a:avLst/>
              <a:gdLst/>
              <a:ahLst/>
              <a:cxnLst/>
              <a:rect l="l" t="t" r="r" b="b"/>
              <a:pathLst>
                <a:path w="1170" h="1615" extrusionOk="0">
                  <a:moveTo>
                    <a:pt x="627" y="1"/>
                  </a:moveTo>
                  <a:cubicBezTo>
                    <a:pt x="510" y="1"/>
                    <a:pt x="387" y="55"/>
                    <a:pt x="282" y="220"/>
                  </a:cubicBezTo>
                  <a:cubicBezTo>
                    <a:pt x="1" y="679"/>
                    <a:pt x="821" y="1614"/>
                    <a:pt x="1032" y="1614"/>
                  </a:cubicBezTo>
                  <a:cubicBezTo>
                    <a:pt x="1051" y="1614"/>
                    <a:pt x="1065" y="1607"/>
                    <a:pt x="1073" y="1591"/>
                  </a:cubicBezTo>
                  <a:cubicBezTo>
                    <a:pt x="1170" y="1398"/>
                    <a:pt x="1057" y="204"/>
                    <a:pt x="1057" y="204"/>
                  </a:cubicBezTo>
                  <a:cubicBezTo>
                    <a:pt x="1057" y="204"/>
                    <a:pt x="853" y="1"/>
                    <a:pt x="627"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2634977" y="2950184"/>
              <a:ext cx="46064" cy="63639"/>
            </a:xfrm>
            <a:custGeom>
              <a:avLst/>
              <a:gdLst/>
              <a:ahLst/>
              <a:cxnLst/>
              <a:rect l="l" t="t" r="r" b="b"/>
              <a:pathLst>
                <a:path w="1169" h="1615" extrusionOk="0">
                  <a:moveTo>
                    <a:pt x="542" y="1"/>
                  </a:moveTo>
                  <a:cubicBezTo>
                    <a:pt x="316" y="1"/>
                    <a:pt x="113" y="204"/>
                    <a:pt x="113" y="204"/>
                  </a:cubicBezTo>
                  <a:cubicBezTo>
                    <a:pt x="113" y="204"/>
                    <a:pt x="0" y="1398"/>
                    <a:pt x="97" y="1591"/>
                  </a:cubicBezTo>
                  <a:cubicBezTo>
                    <a:pt x="105" y="1607"/>
                    <a:pt x="119" y="1614"/>
                    <a:pt x="137" y="1614"/>
                  </a:cubicBezTo>
                  <a:cubicBezTo>
                    <a:pt x="348" y="1614"/>
                    <a:pt x="1169" y="679"/>
                    <a:pt x="887" y="220"/>
                  </a:cubicBezTo>
                  <a:cubicBezTo>
                    <a:pt x="783" y="55"/>
                    <a:pt x="660" y="1"/>
                    <a:pt x="542"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2429007" y="2812661"/>
              <a:ext cx="216806" cy="314412"/>
            </a:xfrm>
            <a:custGeom>
              <a:avLst/>
              <a:gdLst/>
              <a:ahLst/>
              <a:cxnLst/>
              <a:rect l="l" t="t" r="r" b="b"/>
              <a:pathLst>
                <a:path w="5502" h="7979" extrusionOk="0">
                  <a:moveTo>
                    <a:pt x="2856" y="0"/>
                  </a:moveTo>
                  <a:cubicBezTo>
                    <a:pt x="1388" y="0"/>
                    <a:pt x="194" y="1226"/>
                    <a:pt x="194" y="2726"/>
                  </a:cubicBezTo>
                  <a:cubicBezTo>
                    <a:pt x="194" y="2807"/>
                    <a:pt x="211" y="2871"/>
                    <a:pt x="211" y="2936"/>
                  </a:cubicBezTo>
                  <a:lnTo>
                    <a:pt x="194" y="2936"/>
                  </a:lnTo>
                  <a:cubicBezTo>
                    <a:pt x="194" y="2936"/>
                    <a:pt x="1" y="4807"/>
                    <a:pt x="275" y="5468"/>
                  </a:cubicBezTo>
                  <a:cubicBezTo>
                    <a:pt x="549" y="6130"/>
                    <a:pt x="2066" y="7710"/>
                    <a:pt x="2404" y="7872"/>
                  </a:cubicBezTo>
                  <a:cubicBezTo>
                    <a:pt x="2553" y="7940"/>
                    <a:pt x="2728" y="7979"/>
                    <a:pt x="2902" y="7979"/>
                  </a:cubicBezTo>
                  <a:cubicBezTo>
                    <a:pt x="3143" y="7979"/>
                    <a:pt x="3381" y="7904"/>
                    <a:pt x="3550" y="7727"/>
                  </a:cubicBezTo>
                  <a:cubicBezTo>
                    <a:pt x="3695" y="7581"/>
                    <a:pt x="5275" y="6243"/>
                    <a:pt x="5356" y="5307"/>
                  </a:cubicBezTo>
                  <a:cubicBezTo>
                    <a:pt x="5404" y="4517"/>
                    <a:pt x="5453" y="3517"/>
                    <a:pt x="5469" y="3210"/>
                  </a:cubicBezTo>
                  <a:cubicBezTo>
                    <a:pt x="5485" y="3065"/>
                    <a:pt x="5501" y="2904"/>
                    <a:pt x="5501" y="2726"/>
                  </a:cubicBezTo>
                  <a:cubicBezTo>
                    <a:pt x="5501" y="1226"/>
                    <a:pt x="4308" y="0"/>
                    <a:pt x="2856" y="0"/>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2516722" y="2995067"/>
              <a:ext cx="45828" cy="22303"/>
            </a:xfrm>
            <a:custGeom>
              <a:avLst/>
              <a:gdLst/>
              <a:ahLst/>
              <a:cxnLst/>
              <a:rect l="l" t="t" r="r" b="b"/>
              <a:pathLst>
                <a:path w="1163" h="566" fill="none" extrusionOk="0">
                  <a:moveTo>
                    <a:pt x="65" y="33"/>
                  </a:moveTo>
                  <a:cubicBezTo>
                    <a:pt x="65" y="33"/>
                    <a:pt x="1" y="210"/>
                    <a:pt x="114" y="355"/>
                  </a:cubicBezTo>
                  <a:cubicBezTo>
                    <a:pt x="227" y="501"/>
                    <a:pt x="420" y="565"/>
                    <a:pt x="646" y="565"/>
                  </a:cubicBezTo>
                  <a:cubicBezTo>
                    <a:pt x="888" y="565"/>
                    <a:pt x="1162" y="468"/>
                    <a:pt x="11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2495128" y="3031950"/>
              <a:ext cx="95360" cy="36056"/>
            </a:xfrm>
            <a:custGeom>
              <a:avLst/>
              <a:gdLst/>
              <a:ahLst/>
              <a:cxnLst/>
              <a:rect l="l" t="t" r="r" b="b"/>
              <a:pathLst>
                <a:path w="2420" h="915" extrusionOk="0">
                  <a:moveTo>
                    <a:pt x="1259" y="0"/>
                  </a:moveTo>
                  <a:cubicBezTo>
                    <a:pt x="1259" y="0"/>
                    <a:pt x="1264" y="0"/>
                    <a:pt x="1273" y="0"/>
                  </a:cubicBezTo>
                  <a:lnTo>
                    <a:pt x="1273" y="0"/>
                  </a:lnTo>
                  <a:cubicBezTo>
                    <a:pt x="1274" y="0"/>
                    <a:pt x="1275" y="0"/>
                    <a:pt x="1275" y="0"/>
                  </a:cubicBezTo>
                  <a:close/>
                  <a:moveTo>
                    <a:pt x="1273" y="0"/>
                  </a:moveTo>
                  <a:lnTo>
                    <a:pt x="1273" y="0"/>
                  </a:lnTo>
                  <a:cubicBezTo>
                    <a:pt x="1252" y="3"/>
                    <a:pt x="1003" y="35"/>
                    <a:pt x="710" y="97"/>
                  </a:cubicBezTo>
                  <a:cubicBezTo>
                    <a:pt x="404" y="178"/>
                    <a:pt x="0" y="242"/>
                    <a:pt x="0" y="242"/>
                  </a:cubicBezTo>
                  <a:cubicBezTo>
                    <a:pt x="0" y="242"/>
                    <a:pt x="307" y="694"/>
                    <a:pt x="775" y="823"/>
                  </a:cubicBezTo>
                  <a:cubicBezTo>
                    <a:pt x="986" y="888"/>
                    <a:pt x="1144" y="914"/>
                    <a:pt x="1277" y="914"/>
                  </a:cubicBezTo>
                  <a:cubicBezTo>
                    <a:pt x="1438" y="914"/>
                    <a:pt x="1561" y="876"/>
                    <a:pt x="1694" y="823"/>
                  </a:cubicBezTo>
                  <a:cubicBezTo>
                    <a:pt x="1920" y="726"/>
                    <a:pt x="2420" y="194"/>
                    <a:pt x="2420" y="194"/>
                  </a:cubicBezTo>
                  <a:cubicBezTo>
                    <a:pt x="2420" y="194"/>
                    <a:pt x="1920" y="145"/>
                    <a:pt x="1742" y="81"/>
                  </a:cubicBezTo>
                  <a:cubicBezTo>
                    <a:pt x="1575" y="11"/>
                    <a:pt x="1334" y="2"/>
                    <a:pt x="1273"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2495128" y="3031950"/>
              <a:ext cx="95360" cy="17220"/>
            </a:xfrm>
            <a:custGeom>
              <a:avLst/>
              <a:gdLst/>
              <a:ahLst/>
              <a:cxnLst/>
              <a:rect l="l" t="t" r="r" b="b"/>
              <a:pathLst>
                <a:path w="2420" h="437" extrusionOk="0">
                  <a:moveTo>
                    <a:pt x="1275" y="0"/>
                  </a:moveTo>
                  <a:cubicBezTo>
                    <a:pt x="1275" y="0"/>
                    <a:pt x="1017" y="32"/>
                    <a:pt x="710" y="97"/>
                  </a:cubicBezTo>
                  <a:cubicBezTo>
                    <a:pt x="404" y="178"/>
                    <a:pt x="0" y="242"/>
                    <a:pt x="0" y="242"/>
                  </a:cubicBezTo>
                  <a:cubicBezTo>
                    <a:pt x="0" y="242"/>
                    <a:pt x="583" y="436"/>
                    <a:pt x="1270" y="436"/>
                  </a:cubicBezTo>
                  <a:cubicBezTo>
                    <a:pt x="1648" y="436"/>
                    <a:pt x="2059" y="377"/>
                    <a:pt x="2420" y="194"/>
                  </a:cubicBezTo>
                  <a:cubicBezTo>
                    <a:pt x="2420" y="194"/>
                    <a:pt x="1920" y="145"/>
                    <a:pt x="1742" y="81"/>
                  </a:cubicBezTo>
                  <a:cubicBezTo>
                    <a:pt x="1549" y="0"/>
                    <a:pt x="1275" y="0"/>
                    <a:pt x="1275"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2476687" y="2939781"/>
              <a:ext cx="15920" cy="21003"/>
            </a:xfrm>
            <a:custGeom>
              <a:avLst/>
              <a:gdLst/>
              <a:ahLst/>
              <a:cxnLst/>
              <a:rect l="l" t="t" r="r" b="b"/>
              <a:pathLst>
                <a:path w="404" h="533" extrusionOk="0">
                  <a:moveTo>
                    <a:pt x="194" y="0"/>
                  </a:moveTo>
                  <a:cubicBezTo>
                    <a:pt x="81" y="0"/>
                    <a:pt x="1" y="113"/>
                    <a:pt x="1" y="258"/>
                  </a:cubicBezTo>
                  <a:cubicBezTo>
                    <a:pt x="1" y="420"/>
                    <a:pt x="81" y="532"/>
                    <a:pt x="194" y="532"/>
                  </a:cubicBezTo>
                  <a:cubicBezTo>
                    <a:pt x="307" y="532"/>
                    <a:pt x="404" y="420"/>
                    <a:pt x="404" y="258"/>
                  </a:cubicBezTo>
                  <a:cubicBezTo>
                    <a:pt x="404"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2582844" y="2939781"/>
              <a:ext cx="15289" cy="21003"/>
            </a:xfrm>
            <a:custGeom>
              <a:avLst/>
              <a:gdLst/>
              <a:ahLst/>
              <a:cxnLst/>
              <a:rect l="l" t="t" r="r" b="b"/>
              <a:pathLst>
                <a:path w="388" h="533" extrusionOk="0">
                  <a:moveTo>
                    <a:pt x="194" y="0"/>
                  </a:moveTo>
                  <a:cubicBezTo>
                    <a:pt x="81" y="0"/>
                    <a:pt x="0" y="113"/>
                    <a:pt x="0" y="258"/>
                  </a:cubicBezTo>
                  <a:cubicBezTo>
                    <a:pt x="0" y="420"/>
                    <a:pt x="81" y="532"/>
                    <a:pt x="194" y="532"/>
                  </a:cubicBezTo>
                  <a:cubicBezTo>
                    <a:pt x="307" y="532"/>
                    <a:pt x="388" y="420"/>
                    <a:pt x="388" y="258"/>
                  </a:cubicBezTo>
                  <a:cubicBezTo>
                    <a:pt x="388"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2444257" y="2909912"/>
              <a:ext cx="87124" cy="87085"/>
            </a:xfrm>
            <a:custGeom>
              <a:avLst/>
              <a:gdLst/>
              <a:ahLst/>
              <a:cxnLst/>
              <a:rect l="l" t="t" r="r" b="b"/>
              <a:pathLst>
                <a:path w="2211" h="2210" fill="none" extrusionOk="0">
                  <a:moveTo>
                    <a:pt x="2211" y="1113"/>
                  </a:moveTo>
                  <a:cubicBezTo>
                    <a:pt x="2211" y="500"/>
                    <a:pt x="1711" y="0"/>
                    <a:pt x="1098" y="0"/>
                  </a:cubicBezTo>
                  <a:cubicBezTo>
                    <a:pt x="501" y="0"/>
                    <a:pt x="1" y="500"/>
                    <a:pt x="1" y="1113"/>
                  </a:cubicBezTo>
                  <a:cubicBezTo>
                    <a:pt x="1" y="1710"/>
                    <a:pt x="501" y="2210"/>
                    <a:pt x="1098" y="2210"/>
                  </a:cubicBezTo>
                  <a:cubicBezTo>
                    <a:pt x="1711" y="2210"/>
                    <a:pt x="2211" y="1710"/>
                    <a:pt x="2211"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2547892" y="2909912"/>
              <a:ext cx="87124" cy="87085"/>
            </a:xfrm>
            <a:custGeom>
              <a:avLst/>
              <a:gdLst/>
              <a:ahLst/>
              <a:cxnLst/>
              <a:rect l="l" t="t" r="r" b="b"/>
              <a:pathLst>
                <a:path w="2211" h="2210" fill="none" extrusionOk="0">
                  <a:moveTo>
                    <a:pt x="2210" y="1113"/>
                  </a:moveTo>
                  <a:cubicBezTo>
                    <a:pt x="2210" y="500"/>
                    <a:pt x="1710" y="0"/>
                    <a:pt x="1113" y="0"/>
                  </a:cubicBezTo>
                  <a:cubicBezTo>
                    <a:pt x="500" y="0"/>
                    <a:pt x="0" y="500"/>
                    <a:pt x="0" y="1113"/>
                  </a:cubicBezTo>
                  <a:cubicBezTo>
                    <a:pt x="0" y="1710"/>
                    <a:pt x="500" y="2210"/>
                    <a:pt x="1113" y="2210"/>
                  </a:cubicBezTo>
                  <a:cubicBezTo>
                    <a:pt x="1710" y="2210"/>
                    <a:pt x="2210" y="1710"/>
                    <a:pt x="2210"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2434721" y="2953770"/>
              <a:ext cx="9575" cy="39"/>
            </a:xfrm>
            <a:custGeom>
              <a:avLst/>
              <a:gdLst/>
              <a:ahLst/>
              <a:cxnLst/>
              <a:rect l="l" t="t" r="r" b="b"/>
              <a:pathLst>
                <a:path w="243" h="1" fill="none" extrusionOk="0">
                  <a:moveTo>
                    <a:pt x="243"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2535164" y="2953770"/>
              <a:ext cx="8945" cy="39"/>
            </a:xfrm>
            <a:custGeom>
              <a:avLst/>
              <a:gdLst/>
              <a:ahLst/>
              <a:cxnLst/>
              <a:rect l="l" t="t" r="r" b="b"/>
              <a:pathLst>
                <a:path w="227" h="1" fill="none" extrusionOk="0">
                  <a:moveTo>
                    <a:pt x="226"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2634977" y="2953770"/>
              <a:ext cx="8906" cy="39"/>
            </a:xfrm>
            <a:custGeom>
              <a:avLst/>
              <a:gdLst/>
              <a:ahLst/>
              <a:cxnLst/>
              <a:rect l="l" t="t" r="r" b="b"/>
              <a:pathLst>
                <a:path w="226" h="1" fill="none" extrusionOk="0">
                  <a:moveTo>
                    <a:pt x="226"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2455093" y="2890840"/>
              <a:ext cx="50241" cy="20372"/>
            </a:xfrm>
            <a:custGeom>
              <a:avLst/>
              <a:gdLst/>
              <a:ahLst/>
              <a:cxnLst/>
              <a:rect l="l" t="t" r="r" b="b"/>
              <a:pathLst>
                <a:path w="1275" h="517" fill="none" extrusionOk="0">
                  <a:moveTo>
                    <a:pt x="0" y="516"/>
                  </a:moveTo>
                  <a:cubicBezTo>
                    <a:pt x="0" y="516"/>
                    <a:pt x="484" y="0"/>
                    <a:pt x="1274" y="38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2566294" y="2893993"/>
              <a:ext cx="52803" cy="19111"/>
            </a:xfrm>
            <a:custGeom>
              <a:avLst/>
              <a:gdLst/>
              <a:ahLst/>
              <a:cxnLst/>
              <a:rect l="l" t="t" r="r" b="b"/>
              <a:pathLst>
                <a:path w="1340" h="485" fill="none" extrusionOk="0">
                  <a:moveTo>
                    <a:pt x="1" y="436"/>
                  </a:moveTo>
                  <a:cubicBezTo>
                    <a:pt x="1" y="436"/>
                    <a:pt x="662" y="1"/>
                    <a:pt x="1340" y="4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884488"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680903" y="2657563"/>
              <a:ext cx="145601" cy="190720"/>
            </a:xfrm>
            <a:custGeom>
              <a:avLst/>
              <a:gdLst/>
              <a:ahLst/>
              <a:cxnLst/>
              <a:rect l="l" t="t" r="r" b="b"/>
              <a:pathLst>
                <a:path w="3695" h="4840" extrusionOk="0">
                  <a:moveTo>
                    <a:pt x="0" y="0"/>
                  </a:moveTo>
                  <a:lnTo>
                    <a:pt x="0" y="4839"/>
                  </a:lnTo>
                  <a:lnTo>
                    <a:pt x="3694" y="4839"/>
                  </a:lnTo>
                  <a:lnTo>
                    <a:pt x="3694"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692961" y="2674074"/>
              <a:ext cx="121446" cy="158329"/>
            </a:xfrm>
            <a:custGeom>
              <a:avLst/>
              <a:gdLst/>
              <a:ahLst/>
              <a:cxnLst/>
              <a:rect l="l" t="t" r="r" b="b"/>
              <a:pathLst>
                <a:path w="3082" h="4018" extrusionOk="0">
                  <a:moveTo>
                    <a:pt x="1" y="1"/>
                  </a:moveTo>
                  <a:lnTo>
                    <a:pt x="1" y="4017"/>
                  </a:lnTo>
                  <a:lnTo>
                    <a:pt x="3082" y="4017"/>
                  </a:lnTo>
                  <a:lnTo>
                    <a:pt x="3082"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727283" y="2718562"/>
              <a:ext cx="52803" cy="69353"/>
            </a:xfrm>
            <a:custGeom>
              <a:avLst/>
              <a:gdLst/>
              <a:ahLst/>
              <a:cxnLst/>
              <a:rect l="l" t="t" r="r" b="b"/>
              <a:pathLst>
                <a:path w="1340" h="1760" extrusionOk="0">
                  <a:moveTo>
                    <a:pt x="1" y="1"/>
                  </a:moveTo>
                  <a:lnTo>
                    <a:pt x="1" y="1759"/>
                  </a:lnTo>
                  <a:lnTo>
                    <a:pt x="1340" y="1759"/>
                  </a:lnTo>
                  <a:lnTo>
                    <a:pt x="134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747655" y="2869838"/>
              <a:ext cx="145562" cy="190720"/>
            </a:xfrm>
            <a:custGeom>
              <a:avLst/>
              <a:gdLst/>
              <a:ahLst/>
              <a:cxnLst/>
              <a:rect l="l" t="t" r="r" b="b"/>
              <a:pathLst>
                <a:path w="3694" h="4840" extrusionOk="0">
                  <a:moveTo>
                    <a:pt x="0" y="1"/>
                  </a:moveTo>
                  <a:lnTo>
                    <a:pt x="0"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1759713" y="2886388"/>
              <a:ext cx="121446" cy="158290"/>
            </a:xfrm>
            <a:custGeom>
              <a:avLst/>
              <a:gdLst/>
              <a:ahLst/>
              <a:cxnLst/>
              <a:rect l="l" t="t" r="r" b="b"/>
              <a:pathLst>
                <a:path w="3082" h="4017" extrusionOk="0">
                  <a:moveTo>
                    <a:pt x="1" y="0"/>
                  </a:moveTo>
                  <a:lnTo>
                    <a:pt x="1"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1794035" y="2930876"/>
              <a:ext cx="52803" cy="68683"/>
            </a:xfrm>
            <a:custGeom>
              <a:avLst/>
              <a:gdLst/>
              <a:ahLst/>
              <a:cxnLst/>
              <a:rect l="l" t="t" r="r" b="b"/>
              <a:pathLst>
                <a:path w="1340" h="1743" extrusionOk="0">
                  <a:moveTo>
                    <a:pt x="1" y="0"/>
                  </a:moveTo>
                  <a:lnTo>
                    <a:pt x="1"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1574746" y="2869838"/>
              <a:ext cx="145601" cy="190720"/>
            </a:xfrm>
            <a:custGeom>
              <a:avLst/>
              <a:gdLst/>
              <a:ahLst/>
              <a:cxnLst/>
              <a:rect l="l" t="t" r="r" b="b"/>
              <a:pathLst>
                <a:path w="3695" h="4840" extrusionOk="0">
                  <a:moveTo>
                    <a:pt x="1" y="1"/>
                  </a:moveTo>
                  <a:lnTo>
                    <a:pt x="1"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1586843" y="2886388"/>
              <a:ext cx="121407" cy="158290"/>
            </a:xfrm>
            <a:custGeom>
              <a:avLst/>
              <a:gdLst/>
              <a:ahLst/>
              <a:cxnLst/>
              <a:rect l="l" t="t" r="r" b="b"/>
              <a:pathLst>
                <a:path w="3081" h="4017" extrusionOk="0">
                  <a:moveTo>
                    <a:pt x="0" y="0"/>
                  </a:moveTo>
                  <a:lnTo>
                    <a:pt x="0"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1621165" y="2930876"/>
              <a:ext cx="52763" cy="68683"/>
            </a:xfrm>
            <a:custGeom>
              <a:avLst/>
              <a:gdLst/>
              <a:ahLst/>
              <a:cxnLst/>
              <a:rect l="l" t="t" r="r" b="b"/>
              <a:pathLst>
                <a:path w="1339" h="1743" extrusionOk="0">
                  <a:moveTo>
                    <a:pt x="0" y="0"/>
                  </a:moveTo>
                  <a:lnTo>
                    <a:pt x="0"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1023036" y="3116473"/>
              <a:ext cx="736085" cy="310866"/>
            </a:xfrm>
            <a:custGeom>
              <a:avLst/>
              <a:gdLst/>
              <a:ahLst/>
              <a:cxnLst/>
              <a:rect l="l" t="t" r="r" b="b"/>
              <a:pathLst>
                <a:path w="18680" h="7889" extrusionOk="0">
                  <a:moveTo>
                    <a:pt x="6840" y="0"/>
                  </a:moveTo>
                  <a:cubicBezTo>
                    <a:pt x="6840" y="0"/>
                    <a:pt x="4662" y="1694"/>
                    <a:pt x="3178" y="2291"/>
                  </a:cubicBezTo>
                  <a:cubicBezTo>
                    <a:pt x="1694" y="2872"/>
                    <a:pt x="1162" y="3114"/>
                    <a:pt x="1113" y="3501"/>
                  </a:cubicBezTo>
                  <a:cubicBezTo>
                    <a:pt x="1081" y="3888"/>
                    <a:pt x="0" y="7888"/>
                    <a:pt x="0" y="7888"/>
                  </a:cubicBezTo>
                  <a:lnTo>
                    <a:pt x="18679" y="7888"/>
                  </a:lnTo>
                  <a:cubicBezTo>
                    <a:pt x="18679" y="7888"/>
                    <a:pt x="17615" y="3888"/>
                    <a:pt x="17566" y="3501"/>
                  </a:cubicBezTo>
                  <a:lnTo>
                    <a:pt x="17583" y="3501"/>
                  </a:lnTo>
                  <a:cubicBezTo>
                    <a:pt x="17534" y="3114"/>
                    <a:pt x="17002" y="2872"/>
                    <a:pt x="15518" y="2291"/>
                  </a:cubicBezTo>
                  <a:cubicBezTo>
                    <a:pt x="14034" y="1694"/>
                    <a:pt x="11856" y="0"/>
                    <a:pt x="11856" y="0"/>
                  </a:cubicBezTo>
                  <a:lnTo>
                    <a:pt x="9340" y="226"/>
                  </a:lnTo>
                  <a:lnTo>
                    <a:pt x="6840"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9788" y="3258844"/>
              <a:ext cx="9575" cy="24195"/>
            </a:xfrm>
            <a:custGeom>
              <a:avLst/>
              <a:gdLst/>
              <a:ahLst/>
              <a:cxnLst/>
              <a:rect l="l" t="t" r="r" b="b"/>
              <a:pathLst>
                <a:path w="243" h="614" fill="none" extrusionOk="0">
                  <a:moveTo>
                    <a:pt x="242" y="614"/>
                  </a:moveTo>
                  <a:cubicBezTo>
                    <a:pt x="161" y="404"/>
                    <a:pt x="81" y="21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08860" y="3310346"/>
              <a:ext cx="31800" cy="115693"/>
            </a:xfrm>
            <a:custGeom>
              <a:avLst/>
              <a:gdLst/>
              <a:ahLst/>
              <a:cxnLst/>
              <a:rect l="l" t="t" r="r" b="b"/>
              <a:pathLst>
                <a:path w="807" h="2936" fill="none" extrusionOk="0">
                  <a:moveTo>
                    <a:pt x="807" y="2936"/>
                  </a:moveTo>
                  <a:cubicBezTo>
                    <a:pt x="807" y="2936"/>
                    <a:pt x="500" y="1516"/>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645951" y="3254391"/>
              <a:ext cx="37514" cy="92838"/>
            </a:xfrm>
            <a:custGeom>
              <a:avLst/>
              <a:gdLst/>
              <a:ahLst/>
              <a:cxnLst/>
              <a:rect l="l" t="t" r="r" b="b"/>
              <a:pathLst>
                <a:path w="952" h="2356" fill="none" extrusionOk="0">
                  <a:moveTo>
                    <a:pt x="0" y="2356"/>
                  </a:moveTo>
                  <a:cubicBezTo>
                    <a:pt x="226" y="1485"/>
                    <a:pt x="549" y="565"/>
                    <a:pt x="95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628140" y="3369454"/>
              <a:ext cx="12137" cy="57886"/>
            </a:xfrm>
            <a:custGeom>
              <a:avLst/>
              <a:gdLst/>
              <a:ahLst/>
              <a:cxnLst/>
              <a:rect l="l" t="t" r="r" b="b"/>
              <a:pathLst>
                <a:path w="308" h="1469" fill="none" extrusionOk="0">
                  <a:moveTo>
                    <a:pt x="1" y="1468"/>
                  </a:moveTo>
                  <a:cubicBezTo>
                    <a:pt x="1" y="1468"/>
                    <a:pt x="97" y="823"/>
                    <a:pt x="30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205442" y="3116473"/>
              <a:ext cx="379510" cy="310866"/>
            </a:xfrm>
            <a:custGeom>
              <a:avLst/>
              <a:gdLst/>
              <a:ahLst/>
              <a:cxnLst/>
              <a:rect l="l" t="t" r="r" b="b"/>
              <a:pathLst>
                <a:path w="9631" h="7889" extrusionOk="0">
                  <a:moveTo>
                    <a:pt x="2211" y="0"/>
                  </a:moveTo>
                  <a:cubicBezTo>
                    <a:pt x="2211" y="0"/>
                    <a:pt x="1404" y="630"/>
                    <a:pt x="436" y="1259"/>
                  </a:cubicBezTo>
                  <a:lnTo>
                    <a:pt x="1" y="3339"/>
                  </a:lnTo>
                  <a:lnTo>
                    <a:pt x="1420" y="4001"/>
                  </a:lnTo>
                  <a:lnTo>
                    <a:pt x="211" y="4791"/>
                  </a:lnTo>
                  <a:lnTo>
                    <a:pt x="1485" y="7888"/>
                  </a:lnTo>
                  <a:lnTo>
                    <a:pt x="8163" y="7888"/>
                  </a:lnTo>
                  <a:lnTo>
                    <a:pt x="9615" y="4872"/>
                  </a:lnTo>
                  <a:lnTo>
                    <a:pt x="9631" y="4872"/>
                  </a:lnTo>
                  <a:lnTo>
                    <a:pt x="8679" y="3775"/>
                  </a:lnTo>
                  <a:lnTo>
                    <a:pt x="9631" y="3227"/>
                  </a:lnTo>
                  <a:lnTo>
                    <a:pt x="8953" y="1226"/>
                  </a:lnTo>
                  <a:cubicBezTo>
                    <a:pt x="8018" y="613"/>
                    <a:pt x="7227" y="0"/>
                    <a:pt x="7227" y="0"/>
                  </a:cubicBezTo>
                  <a:lnTo>
                    <a:pt x="4711" y="226"/>
                  </a:lnTo>
                  <a:lnTo>
                    <a:pt x="2211"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273455" y="3116473"/>
              <a:ext cx="240331" cy="310866"/>
            </a:xfrm>
            <a:custGeom>
              <a:avLst/>
              <a:gdLst/>
              <a:ahLst/>
              <a:cxnLst/>
              <a:rect l="l" t="t" r="r" b="b"/>
              <a:pathLst>
                <a:path w="6099" h="7889" extrusionOk="0">
                  <a:moveTo>
                    <a:pt x="485" y="0"/>
                  </a:moveTo>
                  <a:cubicBezTo>
                    <a:pt x="485" y="0"/>
                    <a:pt x="291" y="146"/>
                    <a:pt x="1" y="355"/>
                  </a:cubicBezTo>
                  <a:lnTo>
                    <a:pt x="1420" y="7888"/>
                  </a:lnTo>
                  <a:lnTo>
                    <a:pt x="4824" y="7888"/>
                  </a:lnTo>
                  <a:lnTo>
                    <a:pt x="6098" y="452"/>
                  </a:lnTo>
                  <a:cubicBezTo>
                    <a:pt x="5727" y="194"/>
                    <a:pt x="5501" y="0"/>
                    <a:pt x="5501" y="0"/>
                  </a:cubicBezTo>
                  <a:lnTo>
                    <a:pt x="2985" y="226"/>
                  </a:lnTo>
                  <a:lnTo>
                    <a:pt x="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288074" y="3047199"/>
              <a:ext cx="202187" cy="196434"/>
            </a:xfrm>
            <a:custGeom>
              <a:avLst/>
              <a:gdLst/>
              <a:ahLst/>
              <a:cxnLst/>
              <a:rect l="l" t="t" r="r" b="b"/>
              <a:pathLst>
                <a:path w="5131" h="4985" extrusionOk="0">
                  <a:moveTo>
                    <a:pt x="4856" y="0"/>
                  </a:moveTo>
                  <a:lnTo>
                    <a:pt x="1" y="81"/>
                  </a:lnTo>
                  <a:lnTo>
                    <a:pt x="114" y="1758"/>
                  </a:lnTo>
                  <a:lnTo>
                    <a:pt x="2630" y="4985"/>
                  </a:lnTo>
                  <a:lnTo>
                    <a:pt x="5130" y="1758"/>
                  </a:lnTo>
                  <a:lnTo>
                    <a:pt x="4856"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200359" y="2894860"/>
              <a:ext cx="57255" cy="90080"/>
            </a:xfrm>
            <a:custGeom>
              <a:avLst/>
              <a:gdLst/>
              <a:ahLst/>
              <a:cxnLst/>
              <a:rect l="l" t="t" r="r" b="b"/>
              <a:pathLst>
                <a:path w="1453" h="2286" extrusionOk="0">
                  <a:moveTo>
                    <a:pt x="663" y="0"/>
                  </a:moveTo>
                  <a:cubicBezTo>
                    <a:pt x="556" y="0"/>
                    <a:pt x="443" y="65"/>
                    <a:pt x="340" y="253"/>
                  </a:cubicBezTo>
                  <a:cubicBezTo>
                    <a:pt x="1" y="882"/>
                    <a:pt x="823" y="2285"/>
                    <a:pt x="1001" y="2285"/>
                  </a:cubicBezTo>
                  <a:cubicBezTo>
                    <a:pt x="1194" y="2285"/>
                    <a:pt x="1340" y="1850"/>
                    <a:pt x="1404" y="1608"/>
                  </a:cubicBezTo>
                  <a:cubicBezTo>
                    <a:pt x="1453" y="1382"/>
                    <a:pt x="1114" y="334"/>
                    <a:pt x="1114" y="334"/>
                  </a:cubicBezTo>
                  <a:cubicBezTo>
                    <a:pt x="1114" y="334"/>
                    <a:pt x="904" y="0"/>
                    <a:pt x="66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99758" y="2894860"/>
              <a:ext cx="57216" cy="90080"/>
            </a:xfrm>
            <a:custGeom>
              <a:avLst/>
              <a:gdLst/>
              <a:ahLst/>
              <a:cxnLst/>
              <a:rect l="l" t="t" r="r" b="b"/>
              <a:pathLst>
                <a:path w="1452" h="2286" extrusionOk="0">
                  <a:moveTo>
                    <a:pt x="790" y="0"/>
                  </a:moveTo>
                  <a:cubicBezTo>
                    <a:pt x="548" y="0"/>
                    <a:pt x="339" y="334"/>
                    <a:pt x="339" y="334"/>
                  </a:cubicBezTo>
                  <a:cubicBezTo>
                    <a:pt x="339" y="334"/>
                    <a:pt x="0" y="1382"/>
                    <a:pt x="49" y="1608"/>
                  </a:cubicBezTo>
                  <a:cubicBezTo>
                    <a:pt x="97" y="1850"/>
                    <a:pt x="258" y="2285"/>
                    <a:pt x="436" y="2285"/>
                  </a:cubicBezTo>
                  <a:cubicBezTo>
                    <a:pt x="613" y="2285"/>
                    <a:pt x="1452" y="882"/>
                    <a:pt x="1113" y="253"/>
                  </a:cubicBezTo>
                  <a:cubicBezTo>
                    <a:pt x="1009" y="65"/>
                    <a:pt x="897" y="0"/>
                    <a:pt x="790"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247408" y="2766912"/>
              <a:ext cx="270161" cy="347631"/>
            </a:xfrm>
            <a:custGeom>
              <a:avLst/>
              <a:gdLst/>
              <a:ahLst/>
              <a:cxnLst/>
              <a:rect l="l" t="t" r="r" b="b"/>
              <a:pathLst>
                <a:path w="6856" h="8822" extrusionOk="0">
                  <a:moveTo>
                    <a:pt x="1482" y="1"/>
                  </a:moveTo>
                  <a:cubicBezTo>
                    <a:pt x="1292" y="1"/>
                    <a:pt x="1147" y="30"/>
                    <a:pt x="1065" y="96"/>
                  </a:cubicBezTo>
                  <a:cubicBezTo>
                    <a:pt x="388" y="645"/>
                    <a:pt x="49" y="2887"/>
                    <a:pt x="49" y="3177"/>
                  </a:cubicBezTo>
                  <a:cubicBezTo>
                    <a:pt x="49" y="3452"/>
                    <a:pt x="0" y="4177"/>
                    <a:pt x="0" y="4177"/>
                  </a:cubicBezTo>
                  <a:cubicBezTo>
                    <a:pt x="0" y="4177"/>
                    <a:pt x="97" y="6113"/>
                    <a:pt x="210" y="6468"/>
                  </a:cubicBezTo>
                  <a:cubicBezTo>
                    <a:pt x="307" y="6839"/>
                    <a:pt x="1178" y="7823"/>
                    <a:pt x="2565" y="8629"/>
                  </a:cubicBezTo>
                  <a:cubicBezTo>
                    <a:pt x="2804" y="8769"/>
                    <a:pt x="3193" y="8821"/>
                    <a:pt x="3584" y="8821"/>
                  </a:cubicBezTo>
                  <a:cubicBezTo>
                    <a:pt x="3960" y="8821"/>
                    <a:pt x="4337" y="8773"/>
                    <a:pt x="4581" y="8710"/>
                  </a:cubicBezTo>
                  <a:cubicBezTo>
                    <a:pt x="5065" y="8581"/>
                    <a:pt x="6453" y="7145"/>
                    <a:pt x="6662" y="6516"/>
                  </a:cubicBezTo>
                  <a:cubicBezTo>
                    <a:pt x="6856" y="5903"/>
                    <a:pt x="6759" y="4129"/>
                    <a:pt x="6759" y="4129"/>
                  </a:cubicBezTo>
                  <a:lnTo>
                    <a:pt x="6630" y="1532"/>
                  </a:lnTo>
                  <a:cubicBezTo>
                    <a:pt x="6630" y="1532"/>
                    <a:pt x="2857" y="1"/>
                    <a:pt x="148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1287444" y="2845801"/>
              <a:ext cx="80780" cy="25377"/>
            </a:xfrm>
            <a:custGeom>
              <a:avLst/>
              <a:gdLst/>
              <a:ahLst/>
              <a:cxnLst/>
              <a:rect l="l" t="t" r="r" b="b"/>
              <a:pathLst>
                <a:path w="2050" h="644" extrusionOk="0">
                  <a:moveTo>
                    <a:pt x="1131" y="1"/>
                  </a:moveTo>
                  <a:cubicBezTo>
                    <a:pt x="1069" y="1"/>
                    <a:pt x="1004" y="5"/>
                    <a:pt x="936" y="14"/>
                  </a:cubicBezTo>
                  <a:cubicBezTo>
                    <a:pt x="210" y="127"/>
                    <a:pt x="1" y="643"/>
                    <a:pt x="339" y="643"/>
                  </a:cubicBezTo>
                  <a:cubicBezTo>
                    <a:pt x="616" y="643"/>
                    <a:pt x="1058" y="536"/>
                    <a:pt x="1392" y="536"/>
                  </a:cubicBezTo>
                  <a:cubicBezTo>
                    <a:pt x="1448" y="536"/>
                    <a:pt x="1501" y="539"/>
                    <a:pt x="1549" y="546"/>
                  </a:cubicBezTo>
                  <a:cubicBezTo>
                    <a:pt x="1676" y="564"/>
                    <a:pt x="1778" y="580"/>
                    <a:pt x="1856" y="580"/>
                  </a:cubicBezTo>
                  <a:cubicBezTo>
                    <a:pt x="1986" y="580"/>
                    <a:pt x="2049" y="536"/>
                    <a:pt x="2049" y="385"/>
                  </a:cubicBezTo>
                  <a:cubicBezTo>
                    <a:pt x="2049" y="385"/>
                    <a:pt x="1731" y="1"/>
                    <a:pt x="1131"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1400576" y="2845801"/>
              <a:ext cx="81411" cy="25377"/>
            </a:xfrm>
            <a:custGeom>
              <a:avLst/>
              <a:gdLst/>
              <a:ahLst/>
              <a:cxnLst/>
              <a:rect l="l" t="t" r="r" b="b"/>
              <a:pathLst>
                <a:path w="2066" h="644" extrusionOk="0">
                  <a:moveTo>
                    <a:pt x="934" y="1"/>
                  </a:moveTo>
                  <a:cubicBezTo>
                    <a:pt x="332" y="1"/>
                    <a:pt x="1" y="385"/>
                    <a:pt x="1" y="385"/>
                  </a:cubicBezTo>
                  <a:lnTo>
                    <a:pt x="17" y="385"/>
                  </a:lnTo>
                  <a:cubicBezTo>
                    <a:pt x="17" y="536"/>
                    <a:pt x="74" y="580"/>
                    <a:pt x="199" y="580"/>
                  </a:cubicBezTo>
                  <a:cubicBezTo>
                    <a:pt x="274" y="580"/>
                    <a:pt x="374" y="564"/>
                    <a:pt x="501" y="546"/>
                  </a:cubicBezTo>
                  <a:cubicBezTo>
                    <a:pt x="549" y="539"/>
                    <a:pt x="602" y="536"/>
                    <a:pt x="658" y="536"/>
                  </a:cubicBezTo>
                  <a:cubicBezTo>
                    <a:pt x="992" y="536"/>
                    <a:pt x="1436" y="643"/>
                    <a:pt x="1727" y="643"/>
                  </a:cubicBezTo>
                  <a:cubicBezTo>
                    <a:pt x="2066" y="643"/>
                    <a:pt x="1856" y="127"/>
                    <a:pt x="1130" y="14"/>
                  </a:cubicBezTo>
                  <a:cubicBezTo>
                    <a:pt x="1062" y="5"/>
                    <a:pt x="997" y="1"/>
                    <a:pt x="93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1358649" y="2890840"/>
              <a:ext cx="55955" cy="95991"/>
            </a:xfrm>
            <a:custGeom>
              <a:avLst/>
              <a:gdLst/>
              <a:ahLst/>
              <a:cxnLst/>
              <a:rect l="l" t="t" r="r" b="b"/>
              <a:pathLst>
                <a:path w="1420" h="2436" fill="none" extrusionOk="0">
                  <a:moveTo>
                    <a:pt x="1081" y="0"/>
                  </a:moveTo>
                  <a:lnTo>
                    <a:pt x="1081" y="1194"/>
                  </a:lnTo>
                  <a:cubicBezTo>
                    <a:pt x="1081" y="1194"/>
                    <a:pt x="1420" y="2436"/>
                    <a:pt x="839" y="2355"/>
                  </a:cubicBezTo>
                  <a:cubicBezTo>
                    <a:pt x="274" y="2275"/>
                    <a:pt x="0" y="1807"/>
                    <a:pt x="0" y="18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1329410" y="2984270"/>
              <a:ext cx="121446" cy="26086"/>
            </a:xfrm>
            <a:custGeom>
              <a:avLst/>
              <a:gdLst/>
              <a:ahLst/>
              <a:cxnLst/>
              <a:rect l="l" t="t" r="r" b="b"/>
              <a:pathLst>
                <a:path w="3082" h="662" fill="none" extrusionOk="0">
                  <a:moveTo>
                    <a:pt x="0" y="178"/>
                  </a:moveTo>
                  <a:cubicBezTo>
                    <a:pt x="0" y="178"/>
                    <a:pt x="516" y="662"/>
                    <a:pt x="1468" y="646"/>
                  </a:cubicBezTo>
                  <a:cubicBezTo>
                    <a:pt x="2436" y="613"/>
                    <a:pt x="3081" y="0"/>
                    <a:pt x="308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1309708" y="2887649"/>
              <a:ext cx="40075" cy="13398"/>
            </a:xfrm>
            <a:custGeom>
              <a:avLst/>
              <a:gdLst/>
              <a:ahLst/>
              <a:cxnLst/>
              <a:rect l="l" t="t" r="r" b="b"/>
              <a:pathLst>
                <a:path w="1017" h="340" fill="none" extrusionOk="0">
                  <a:moveTo>
                    <a:pt x="1016" y="339"/>
                  </a:moveTo>
                  <a:cubicBezTo>
                    <a:pt x="1016" y="339"/>
                    <a:pt x="629" y="0"/>
                    <a:pt x="0" y="16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1415195" y="2888910"/>
              <a:ext cx="46458" cy="15920"/>
            </a:xfrm>
            <a:custGeom>
              <a:avLst/>
              <a:gdLst/>
              <a:ahLst/>
              <a:cxnLst/>
              <a:rect l="l" t="t" r="r" b="b"/>
              <a:pathLst>
                <a:path w="1179" h="404" fill="none" extrusionOk="0">
                  <a:moveTo>
                    <a:pt x="1" y="404"/>
                  </a:moveTo>
                  <a:cubicBezTo>
                    <a:pt x="1" y="404"/>
                    <a:pt x="340" y="1"/>
                    <a:pt x="1178" y="2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1324957" y="2892732"/>
              <a:ext cx="14659" cy="14659"/>
            </a:xfrm>
            <a:custGeom>
              <a:avLst/>
              <a:gdLst/>
              <a:ahLst/>
              <a:cxnLst/>
              <a:rect l="l" t="t" r="r" b="b"/>
              <a:pathLst>
                <a:path w="372" h="372" extrusionOk="0">
                  <a:moveTo>
                    <a:pt x="178" y="1"/>
                  </a:moveTo>
                  <a:cubicBezTo>
                    <a:pt x="81" y="1"/>
                    <a:pt x="0" y="81"/>
                    <a:pt x="0" y="178"/>
                  </a:cubicBezTo>
                  <a:cubicBezTo>
                    <a:pt x="0" y="291"/>
                    <a:pt x="81" y="372"/>
                    <a:pt x="178" y="372"/>
                  </a:cubicBezTo>
                  <a:cubicBezTo>
                    <a:pt x="291" y="372"/>
                    <a:pt x="371" y="291"/>
                    <a:pt x="371" y="178"/>
                  </a:cubicBezTo>
                  <a:cubicBezTo>
                    <a:pt x="371" y="81"/>
                    <a:pt x="291"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1431745" y="2892732"/>
              <a:ext cx="14028" cy="14659"/>
            </a:xfrm>
            <a:custGeom>
              <a:avLst/>
              <a:gdLst/>
              <a:ahLst/>
              <a:cxnLst/>
              <a:rect l="l" t="t" r="r" b="b"/>
              <a:pathLst>
                <a:path w="356" h="372" extrusionOk="0">
                  <a:moveTo>
                    <a:pt x="178" y="1"/>
                  </a:moveTo>
                  <a:cubicBezTo>
                    <a:pt x="81" y="1"/>
                    <a:pt x="0" y="81"/>
                    <a:pt x="0" y="178"/>
                  </a:cubicBezTo>
                  <a:cubicBezTo>
                    <a:pt x="0" y="291"/>
                    <a:pt x="81" y="372"/>
                    <a:pt x="178" y="372"/>
                  </a:cubicBezTo>
                  <a:cubicBezTo>
                    <a:pt x="274" y="372"/>
                    <a:pt x="355" y="291"/>
                    <a:pt x="355" y="178"/>
                  </a:cubicBezTo>
                  <a:cubicBezTo>
                    <a:pt x="355" y="81"/>
                    <a:pt x="274"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1478676" y="2803164"/>
              <a:ext cx="52251" cy="148714"/>
            </a:xfrm>
            <a:custGeom>
              <a:avLst/>
              <a:gdLst/>
              <a:ahLst/>
              <a:cxnLst/>
              <a:rect l="l" t="t" r="r" b="b"/>
              <a:pathLst>
                <a:path w="1326" h="3774" extrusionOk="0">
                  <a:moveTo>
                    <a:pt x="1020" y="0"/>
                  </a:moveTo>
                  <a:cubicBezTo>
                    <a:pt x="626" y="0"/>
                    <a:pt x="1" y="531"/>
                    <a:pt x="67" y="854"/>
                  </a:cubicBezTo>
                  <a:cubicBezTo>
                    <a:pt x="67" y="854"/>
                    <a:pt x="148" y="1467"/>
                    <a:pt x="293" y="1564"/>
                  </a:cubicBezTo>
                  <a:cubicBezTo>
                    <a:pt x="438" y="1644"/>
                    <a:pt x="535" y="1983"/>
                    <a:pt x="535" y="1983"/>
                  </a:cubicBezTo>
                  <a:lnTo>
                    <a:pt x="535" y="3725"/>
                  </a:lnTo>
                  <a:lnTo>
                    <a:pt x="858" y="3774"/>
                  </a:lnTo>
                  <a:lnTo>
                    <a:pt x="906" y="2080"/>
                  </a:lnTo>
                  <a:cubicBezTo>
                    <a:pt x="906" y="2080"/>
                    <a:pt x="1326" y="1273"/>
                    <a:pt x="1326" y="386"/>
                  </a:cubicBezTo>
                  <a:cubicBezTo>
                    <a:pt x="1326" y="107"/>
                    <a:pt x="1196" y="0"/>
                    <a:pt x="1020" y="0"/>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1222623" y="2712218"/>
              <a:ext cx="328638" cy="237770"/>
            </a:xfrm>
            <a:custGeom>
              <a:avLst/>
              <a:gdLst/>
              <a:ahLst/>
              <a:cxnLst/>
              <a:rect l="l" t="t" r="r" b="b"/>
              <a:pathLst>
                <a:path w="8340" h="6034" extrusionOk="0">
                  <a:moveTo>
                    <a:pt x="3775" y="1"/>
                  </a:moveTo>
                  <a:cubicBezTo>
                    <a:pt x="2404" y="1"/>
                    <a:pt x="1468" y="1130"/>
                    <a:pt x="1468" y="1130"/>
                  </a:cubicBezTo>
                  <a:cubicBezTo>
                    <a:pt x="1468" y="1130"/>
                    <a:pt x="1178" y="1130"/>
                    <a:pt x="952" y="1226"/>
                  </a:cubicBezTo>
                  <a:cubicBezTo>
                    <a:pt x="710" y="1323"/>
                    <a:pt x="0" y="1936"/>
                    <a:pt x="0" y="2404"/>
                  </a:cubicBezTo>
                  <a:cubicBezTo>
                    <a:pt x="0" y="2872"/>
                    <a:pt x="388" y="4340"/>
                    <a:pt x="388" y="4340"/>
                  </a:cubicBezTo>
                  <a:lnTo>
                    <a:pt x="517" y="6033"/>
                  </a:lnTo>
                  <a:lnTo>
                    <a:pt x="904" y="5888"/>
                  </a:lnTo>
                  <a:lnTo>
                    <a:pt x="952" y="4565"/>
                  </a:lnTo>
                  <a:cubicBezTo>
                    <a:pt x="952" y="4565"/>
                    <a:pt x="1420" y="3952"/>
                    <a:pt x="1791" y="3436"/>
                  </a:cubicBezTo>
                  <a:cubicBezTo>
                    <a:pt x="2152" y="2954"/>
                    <a:pt x="1923" y="2261"/>
                    <a:pt x="1891" y="2172"/>
                  </a:cubicBezTo>
                  <a:lnTo>
                    <a:pt x="1891" y="2172"/>
                  </a:lnTo>
                  <a:cubicBezTo>
                    <a:pt x="2034" y="2495"/>
                    <a:pt x="4828" y="3354"/>
                    <a:pt x="6153" y="3354"/>
                  </a:cubicBezTo>
                  <a:cubicBezTo>
                    <a:pt x="6251" y="3354"/>
                    <a:pt x="6340" y="3349"/>
                    <a:pt x="6420" y="3339"/>
                  </a:cubicBezTo>
                  <a:cubicBezTo>
                    <a:pt x="7598" y="3210"/>
                    <a:pt x="8340" y="2452"/>
                    <a:pt x="8340" y="2452"/>
                  </a:cubicBezTo>
                  <a:cubicBezTo>
                    <a:pt x="7404" y="807"/>
                    <a:pt x="5146" y="1"/>
                    <a:pt x="3775"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1303324" y="3243594"/>
              <a:ext cx="179293" cy="47719"/>
            </a:xfrm>
            <a:custGeom>
              <a:avLst/>
              <a:gdLst/>
              <a:ahLst/>
              <a:cxnLst/>
              <a:rect l="l" t="t" r="r" b="b"/>
              <a:pathLst>
                <a:path w="4550" h="1211" fill="none" extrusionOk="0">
                  <a:moveTo>
                    <a:pt x="1" y="1097"/>
                  </a:moveTo>
                  <a:lnTo>
                    <a:pt x="2243" y="1"/>
                  </a:lnTo>
                  <a:lnTo>
                    <a:pt x="4550" y="121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386626" y="3248047"/>
              <a:ext cx="39" cy="160851"/>
            </a:xfrm>
            <a:custGeom>
              <a:avLst/>
              <a:gdLst/>
              <a:ahLst/>
              <a:cxnLst/>
              <a:rect l="l" t="t" r="r" b="b"/>
              <a:pathLst>
                <a:path w="1" h="4082" fill="none" extrusionOk="0">
                  <a:moveTo>
                    <a:pt x="0" y="0"/>
                  </a:moveTo>
                  <a:lnTo>
                    <a:pt x="0" y="408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996182"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999335" y="1829349"/>
              <a:ext cx="203448" cy="757049"/>
            </a:xfrm>
            <a:custGeom>
              <a:avLst/>
              <a:gdLst/>
              <a:ahLst/>
              <a:cxnLst/>
              <a:rect l="l" t="t" r="r" b="b"/>
              <a:pathLst>
                <a:path w="5163" h="19212" fill="none" extrusionOk="0">
                  <a:moveTo>
                    <a:pt x="1" y="0"/>
                  </a:moveTo>
                  <a:lnTo>
                    <a:pt x="5162" y="4291"/>
                  </a:lnTo>
                  <a:lnTo>
                    <a:pt x="4195" y="19212"/>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2202113" y="1998435"/>
              <a:ext cx="851109" cy="39"/>
            </a:xfrm>
            <a:custGeom>
              <a:avLst/>
              <a:gdLst/>
              <a:ahLst/>
              <a:cxnLst/>
              <a:rect l="l" t="t" r="r" b="b"/>
              <a:pathLst>
                <a:path w="21599" h="1" fill="none" extrusionOk="0">
                  <a:moveTo>
                    <a:pt x="0" y="0"/>
                  </a:moveTo>
                  <a:lnTo>
                    <a:pt x="2159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2273278" y="1888653"/>
              <a:ext cx="532716" cy="418718"/>
            </a:xfrm>
            <a:custGeom>
              <a:avLst/>
              <a:gdLst/>
              <a:ahLst/>
              <a:cxnLst/>
              <a:rect l="l" t="t" r="r" b="b"/>
              <a:pathLst>
                <a:path w="13519" h="10626" extrusionOk="0">
                  <a:moveTo>
                    <a:pt x="6454" y="1"/>
                  </a:moveTo>
                  <a:cubicBezTo>
                    <a:pt x="5937" y="1"/>
                    <a:pt x="5239" y="222"/>
                    <a:pt x="4388" y="979"/>
                  </a:cubicBezTo>
                  <a:cubicBezTo>
                    <a:pt x="4388" y="979"/>
                    <a:pt x="1485" y="3947"/>
                    <a:pt x="743" y="5335"/>
                  </a:cubicBezTo>
                  <a:cubicBezTo>
                    <a:pt x="1" y="6706"/>
                    <a:pt x="1" y="8819"/>
                    <a:pt x="1566" y="9641"/>
                  </a:cubicBezTo>
                  <a:cubicBezTo>
                    <a:pt x="2662" y="10222"/>
                    <a:pt x="4759" y="10529"/>
                    <a:pt x="6163" y="10609"/>
                  </a:cubicBezTo>
                  <a:cubicBezTo>
                    <a:pt x="6324" y="10625"/>
                    <a:pt x="6518" y="10625"/>
                    <a:pt x="6760" y="10625"/>
                  </a:cubicBezTo>
                  <a:cubicBezTo>
                    <a:pt x="7001" y="10625"/>
                    <a:pt x="7211" y="10625"/>
                    <a:pt x="7356" y="10609"/>
                  </a:cubicBezTo>
                  <a:cubicBezTo>
                    <a:pt x="8776" y="10529"/>
                    <a:pt x="10857" y="10222"/>
                    <a:pt x="11953" y="9641"/>
                  </a:cubicBezTo>
                  <a:cubicBezTo>
                    <a:pt x="13518" y="8819"/>
                    <a:pt x="13518" y="6706"/>
                    <a:pt x="12776" y="5335"/>
                  </a:cubicBezTo>
                  <a:cubicBezTo>
                    <a:pt x="12034" y="3947"/>
                    <a:pt x="9131" y="979"/>
                    <a:pt x="9131" y="979"/>
                  </a:cubicBezTo>
                  <a:cubicBezTo>
                    <a:pt x="8293" y="222"/>
                    <a:pt x="7587" y="1"/>
                    <a:pt x="7066" y="1"/>
                  </a:cubicBezTo>
                  <a:cubicBezTo>
                    <a:pt x="6956" y="1"/>
                    <a:pt x="6853" y="11"/>
                    <a:pt x="6760" y="28"/>
                  </a:cubicBezTo>
                  <a:cubicBezTo>
                    <a:pt x="6666" y="11"/>
                    <a:pt x="6564" y="1"/>
                    <a:pt x="645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2251342" y="2243771"/>
              <a:ext cx="572121" cy="343257"/>
            </a:xfrm>
            <a:custGeom>
              <a:avLst/>
              <a:gdLst/>
              <a:ahLst/>
              <a:cxnLst/>
              <a:rect l="l" t="t" r="r" b="b"/>
              <a:pathLst>
                <a:path w="14519" h="8711" extrusionOk="0">
                  <a:moveTo>
                    <a:pt x="6276" y="0"/>
                  </a:moveTo>
                  <a:cubicBezTo>
                    <a:pt x="6276" y="0"/>
                    <a:pt x="6356" y="1017"/>
                    <a:pt x="5921" y="1646"/>
                  </a:cubicBezTo>
                  <a:cubicBezTo>
                    <a:pt x="5469" y="2275"/>
                    <a:pt x="3953" y="3259"/>
                    <a:pt x="2727" y="3920"/>
                  </a:cubicBezTo>
                  <a:cubicBezTo>
                    <a:pt x="1517" y="4598"/>
                    <a:pt x="1017" y="4710"/>
                    <a:pt x="985" y="4985"/>
                  </a:cubicBezTo>
                  <a:cubicBezTo>
                    <a:pt x="936" y="5259"/>
                    <a:pt x="1" y="8711"/>
                    <a:pt x="1" y="8711"/>
                  </a:cubicBezTo>
                  <a:lnTo>
                    <a:pt x="14518" y="8711"/>
                  </a:lnTo>
                  <a:cubicBezTo>
                    <a:pt x="14518" y="8711"/>
                    <a:pt x="13583" y="5259"/>
                    <a:pt x="13534" y="4985"/>
                  </a:cubicBezTo>
                  <a:cubicBezTo>
                    <a:pt x="13502" y="4710"/>
                    <a:pt x="13018" y="4598"/>
                    <a:pt x="11792" y="3920"/>
                  </a:cubicBezTo>
                  <a:cubicBezTo>
                    <a:pt x="10566" y="3259"/>
                    <a:pt x="9050" y="2275"/>
                    <a:pt x="8598" y="1646"/>
                  </a:cubicBezTo>
                  <a:cubicBezTo>
                    <a:pt x="8163" y="1017"/>
                    <a:pt x="8243" y="0"/>
                    <a:pt x="8243"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2392452" y="2243771"/>
              <a:ext cx="284189" cy="343257"/>
            </a:xfrm>
            <a:custGeom>
              <a:avLst/>
              <a:gdLst/>
              <a:ahLst/>
              <a:cxnLst/>
              <a:rect l="l" t="t" r="r" b="b"/>
              <a:pathLst>
                <a:path w="7212" h="8711" extrusionOk="0">
                  <a:moveTo>
                    <a:pt x="2695" y="0"/>
                  </a:moveTo>
                  <a:cubicBezTo>
                    <a:pt x="2695" y="0"/>
                    <a:pt x="2775" y="1017"/>
                    <a:pt x="2340" y="1646"/>
                  </a:cubicBezTo>
                  <a:cubicBezTo>
                    <a:pt x="2017" y="2081"/>
                    <a:pt x="1227" y="2678"/>
                    <a:pt x="356" y="3226"/>
                  </a:cubicBezTo>
                  <a:cubicBezTo>
                    <a:pt x="227" y="3920"/>
                    <a:pt x="1" y="5501"/>
                    <a:pt x="388" y="6517"/>
                  </a:cubicBezTo>
                  <a:cubicBezTo>
                    <a:pt x="759" y="7485"/>
                    <a:pt x="1340" y="8324"/>
                    <a:pt x="1646" y="8711"/>
                  </a:cubicBezTo>
                  <a:lnTo>
                    <a:pt x="5808" y="8711"/>
                  </a:lnTo>
                  <a:cubicBezTo>
                    <a:pt x="6098" y="8195"/>
                    <a:pt x="6775" y="6904"/>
                    <a:pt x="7017" y="5920"/>
                  </a:cubicBezTo>
                  <a:cubicBezTo>
                    <a:pt x="7211" y="5114"/>
                    <a:pt x="7098" y="3936"/>
                    <a:pt x="6969" y="3210"/>
                  </a:cubicBezTo>
                  <a:cubicBezTo>
                    <a:pt x="6114" y="2662"/>
                    <a:pt x="5324" y="2081"/>
                    <a:pt x="5017" y="1646"/>
                  </a:cubicBezTo>
                  <a:cubicBezTo>
                    <a:pt x="4582" y="1017"/>
                    <a:pt x="4662" y="0"/>
                    <a:pt x="4662"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2445846" y="2243771"/>
              <a:ext cx="187568" cy="343257"/>
            </a:xfrm>
            <a:custGeom>
              <a:avLst/>
              <a:gdLst/>
              <a:ahLst/>
              <a:cxnLst/>
              <a:rect l="l" t="t" r="r" b="b"/>
              <a:pathLst>
                <a:path w="4760" h="8711" extrusionOk="0">
                  <a:moveTo>
                    <a:pt x="1340" y="0"/>
                  </a:moveTo>
                  <a:cubicBezTo>
                    <a:pt x="1340" y="0"/>
                    <a:pt x="1420" y="1017"/>
                    <a:pt x="985" y="1646"/>
                  </a:cubicBezTo>
                  <a:cubicBezTo>
                    <a:pt x="791" y="1904"/>
                    <a:pt x="436" y="2226"/>
                    <a:pt x="1" y="2549"/>
                  </a:cubicBezTo>
                  <a:lnTo>
                    <a:pt x="581" y="8711"/>
                  </a:lnTo>
                  <a:lnTo>
                    <a:pt x="3856" y="8711"/>
                  </a:lnTo>
                  <a:lnTo>
                    <a:pt x="4759" y="2630"/>
                  </a:lnTo>
                  <a:cubicBezTo>
                    <a:pt x="4275" y="2275"/>
                    <a:pt x="3872" y="1920"/>
                    <a:pt x="3678" y="1646"/>
                  </a:cubicBezTo>
                  <a:cubicBezTo>
                    <a:pt x="3227" y="1017"/>
                    <a:pt x="3307" y="0"/>
                    <a:pt x="3307"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2452860" y="2243771"/>
              <a:ext cx="171648" cy="158132"/>
            </a:xfrm>
            <a:custGeom>
              <a:avLst/>
              <a:gdLst/>
              <a:ahLst/>
              <a:cxnLst/>
              <a:rect l="l" t="t" r="r" b="b"/>
              <a:pathLst>
                <a:path w="4356" h="4013" extrusionOk="0">
                  <a:moveTo>
                    <a:pt x="1162" y="0"/>
                  </a:moveTo>
                  <a:cubicBezTo>
                    <a:pt x="1162" y="0"/>
                    <a:pt x="1242" y="1033"/>
                    <a:pt x="807" y="1646"/>
                  </a:cubicBezTo>
                  <a:cubicBezTo>
                    <a:pt x="645" y="1872"/>
                    <a:pt x="355" y="2130"/>
                    <a:pt x="0" y="2420"/>
                  </a:cubicBezTo>
                  <a:cubicBezTo>
                    <a:pt x="226" y="2823"/>
                    <a:pt x="887" y="3856"/>
                    <a:pt x="2113" y="4001"/>
                  </a:cubicBezTo>
                  <a:cubicBezTo>
                    <a:pt x="2174" y="4009"/>
                    <a:pt x="2235" y="4012"/>
                    <a:pt x="2295" y="4012"/>
                  </a:cubicBezTo>
                  <a:cubicBezTo>
                    <a:pt x="3225" y="4012"/>
                    <a:pt x="3961" y="3105"/>
                    <a:pt x="4355" y="2468"/>
                  </a:cubicBezTo>
                  <a:cubicBezTo>
                    <a:pt x="3968" y="2162"/>
                    <a:pt x="3662" y="1888"/>
                    <a:pt x="3484" y="1646"/>
                  </a:cubicBezTo>
                  <a:cubicBezTo>
                    <a:pt x="3049" y="1033"/>
                    <a:pt x="3129" y="0"/>
                    <a:pt x="3129"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2332425" y="2506918"/>
              <a:ext cx="32430" cy="76958"/>
            </a:xfrm>
            <a:custGeom>
              <a:avLst/>
              <a:gdLst/>
              <a:ahLst/>
              <a:cxnLst/>
              <a:rect l="l" t="t" r="r" b="b"/>
              <a:pathLst>
                <a:path w="823" h="1953" fill="none" extrusionOk="0">
                  <a:moveTo>
                    <a:pt x="0" y="0"/>
                  </a:moveTo>
                  <a:cubicBezTo>
                    <a:pt x="258" y="517"/>
                    <a:pt x="565" y="1226"/>
                    <a:pt x="823" y="195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2318095" y="2472596"/>
              <a:ext cx="8314" cy="15920"/>
            </a:xfrm>
            <a:custGeom>
              <a:avLst/>
              <a:gdLst/>
              <a:ahLst/>
              <a:cxnLst/>
              <a:rect l="l" t="t" r="r" b="b"/>
              <a:pathLst>
                <a:path w="211" h="404" fill="none" extrusionOk="0">
                  <a:moveTo>
                    <a:pt x="0" y="0"/>
                  </a:moveTo>
                  <a:cubicBezTo>
                    <a:pt x="0" y="0"/>
                    <a:pt x="81" y="146"/>
                    <a:pt x="210" y="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2724584" y="2472596"/>
              <a:ext cx="14028" cy="22264"/>
            </a:xfrm>
            <a:custGeom>
              <a:avLst/>
              <a:gdLst/>
              <a:ahLst/>
              <a:cxnLst/>
              <a:rect l="l" t="t" r="r" b="b"/>
              <a:pathLst>
                <a:path w="356" h="565" fill="none" extrusionOk="0">
                  <a:moveTo>
                    <a:pt x="0" y="565"/>
                  </a:moveTo>
                  <a:cubicBezTo>
                    <a:pt x="113" y="355"/>
                    <a:pt x="226" y="162"/>
                    <a:pt x="355"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2690892" y="2515193"/>
              <a:ext cx="24195" cy="73766"/>
            </a:xfrm>
            <a:custGeom>
              <a:avLst/>
              <a:gdLst/>
              <a:ahLst/>
              <a:cxnLst/>
              <a:rect l="l" t="t" r="r" b="b"/>
              <a:pathLst>
                <a:path w="614" h="1872" fill="none" extrusionOk="0">
                  <a:moveTo>
                    <a:pt x="1" y="1871"/>
                  </a:moveTo>
                  <a:cubicBezTo>
                    <a:pt x="1" y="1871"/>
                    <a:pt x="226" y="903"/>
                    <a:pt x="61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2398166" y="2110937"/>
              <a:ext cx="43267" cy="59029"/>
            </a:xfrm>
            <a:custGeom>
              <a:avLst/>
              <a:gdLst/>
              <a:ahLst/>
              <a:cxnLst/>
              <a:rect l="l" t="t" r="r" b="b"/>
              <a:pathLst>
                <a:path w="1098" h="1498" extrusionOk="0">
                  <a:moveTo>
                    <a:pt x="630" y="0"/>
                  </a:moveTo>
                  <a:lnTo>
                    <a:pt x="1" y="823"/>
                  </a:lnTo>
                  <a:cubicBezTo>
                    <a:pt x="1" y="823"/>
                    <a:pt x="194" y="1291"/>
                    <a:pt x="549" y="1452"/>
                  </a:cubicBezTo>
                  <a:cubicBezTo>
                    <a:pt x="620" y="1484"/>
                    <a:pt x="685" y="1497"/>
                    <a:pt x="743" y="1497"/>
                  </a:cubicBezTo>
                  <a:cubicBezTo>
                    <a:pt x="974" y="1497"/>
                    <a:pt x="1098" y="1291"/>
                    <a:pt x="1098" y="1291"/>
                  </a:cubicBezTo>
                  <a:lnTo>
                    <a:pt x="985"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2382916" y="2161769"/>
              <a:ext cx="80150" cy="80110"/>
            </a:xfrm>
            <a:custGeom>
              <a:avLst/>
              <a:gdLst/>
              <a:ahLst/>
              <a:cxnLst/>
              <a:rect l="l" t="t" r="r" b="b"/>
              <a:pathLst>
                <a:path w="2034" h="2033" extrusionOk="0">
                  <a:moveTo>
                    <a:pt x="1017" y="1"/>
                  </a:moveTo>
                  <a:cubicBezTo>
                    <a:pt x="452" y="1"/>
                    <a:pt x="1" y="452"/>
                    <a:pt x="1" y="1017"/>
                  </a:cubicBezTo>
                  <a:cubicBezTo>
                    <a:pt x="1" y="1581"/>
                    <a:pt x="452" y="2033"/>
                    <a:pt x="1017" y="2033"/>
                  </a:cubicBezTo>
                  <a:cubicBezTo>
                    <a:pt x="1582" y="2033"/>
                    <a:pt x="2033" y="1581"/>
                    <a:pt x="2033" y="1017"/>
                  </a:cubicBezTo>
                  <a:cubicBezTo>
                    <a:pt x="2033" y="452"/>
                    <a:pt x="1582" y="1"/>
                    <a:pt x="1017"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2627332" y="2110937"/>
              <a:ext cx="43267" cy="59029"/>
            </a:xfrm>
            <a:custGeom>
              <a:avLst/>
              <a:gdLst/>
              <a:ahLst/>
              <a:cxnLst/>
              <a:rect l="l" t="t" r="r" b="b"/>
              <a:pathLst>
                <a:path w="1098" h="1498" extrusionOk="0">
                  <a:moveTo>
                    <a:pt x="113" y="0"/>
                  </a:moveTo>
                  <a:lnTo>
                    <a:pt x="0" y="1291"/>
                  </a:lnTo>
                  <a:cubicBezTo>
                    <a:pt x="0" y="1291"/>
                    <a:pt x="124" y="1497"/>
                    <a:pt x="356" y="1497"/>
                  </a:cubicBezTo>
                  <a:cubicBezTo>
                    <a:pt x="413" y="1497"/>
                    <a:pt x="478" y="1484"/>
                    <a:pt x="549" y="1452"/>
                  </a:cubicBezTo>
                  <a:cubicBezTo>
                    <a:pt x="904" y="1291"/>
                    <a:pt x="1097" y="823"/>
                    <a:pt x="1097" y="823"/>
                  </a:cubicBezTo>
                  <a:lnTo>
                    <a:pt x="323" y="81"/>
                  </a:lnTo>
                  <a:lnTo>
                    <a:pt x="113" y="0"/>
                  </a:lnTo>
                  <a:close/>
                </a:path>
              </a:pathLst>
            </a:custGeom>
            <a:solidFill>
              <a:srgbClr val="FFFFFF"/>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2604135" y="2161769"/>
              <a:ext cx="80110" cy="80110"/>
            </a:xfrm>
            <a:custGeom>
              <a:avLst/>
              <a:gdLst/>
              <a:ahLst/>
              <a:cxnLst/>
              <a:rect l="l" t="t" r="r" b="b"/>
              <a:pathLst>
                <a:path w="2033" h="2033" extrusionOk="0">
                  <a:moveTo>
                    <a:pt x="1016" y="1"/>
                  </a:moveTo>
                  <a:cubicBezTo>
                    <a:pt x="468" y="1"/>
                    <a:pt x="0" y="452"/>
                    <a:pt x="0" y="1017"/>
                  </a:cubicBezTo>
                  <a:cubicBezTo>
                    <a:pt x="0" y="1581"/>
                    <a:pt x="468" y="2033"/>
                    <a:pt x="1016" y="2033"/>
                  </a:cubicBezTo>
                  <a:cubicBezTo>
                    <a:pt x="1581" y="2033"/>
                    <a:pt x="2033" y="1581"/>
                    <a:pt x="2033" y="1017"/>
                  </a:cubicBezTo>
                  <a:cubicBezTo>
                    <a:pt x="2033" y="452"/>
                    <a:pt x="1581" y="1"/>
                    <a:pt x="1016"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2422951" y="1994613"/>
              <a:ext cx="219998" cy="285292"/>
            </a:xfrm>
            <a:custGeom>
              <a:avLst/>
              <a:gdLst/>
              <a:ahLst/>
              <a:cxnLst/>
              <a:rect l="l" t="t" r="r" b="b"/>
              <a:pathLst>
                <a:path w="5583" h="7240" extrusionOk="0">
                  <a:moveTo>
                    <a:pt x="2953" y="0"/>
                  </a:moveTo>
                  <a:lnTo>
                    <a:pt x="2953" y="16"/>
                  </a:lnTo>
                  <a:cubicBezTo>
                    <a:pt x="2953" y="16"/>
                    <a:pt x="2324" y="936"/>
                    <a:pt x="1453" y="1807"/>
                  </a:cubicBezTo>
                  <a:cubicBezTo>
                    <a:pt x="485" y="2791"/>
                    <a:pt x="1" y="2952"/>
                    <a:pt x="1" y="2952"/>
                  </a:cubicBezTo>
                  <a:cubicBezTo>
                    <a:pt x="1" y="2952"/>
                    <a:pt x="324" y="5049"/>
                    <a:pt x="791" y="5694"/>
                  </a:cubicBezTo>
                  <a:cubicBezTo>
                    <a:pt x="1271" y="6374"/>
                    <a:pt x="2003" y="7240"/>
                    <a:pt x="2907" y="7240"/>
                  </a:cubicBezTo>
                  <a:cubicBezTo>
                    <a:pt x="3097" y="7240"/>
                    <a:pt x="3296" y="7201"/>
                    <a:pt x="3501" y="7114"/>
                  </a:cubicBezTo>
                  <a:cubicBezTo>
                    <a:pt x="5227" y="6356"/>
                    <a:pt x="5437" y="4710"/>
                    <a:pt x="5582" y="3033"/>
                  </a:cubicBezTo>
                  <a:cubicBezTo>
                    <a:pt x="5582" y="3033"/>
                    <a:pt x="3098" y="1662"/>
                    <a:pt x="295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2476056" y="2114089"/>
              <a:ext cx="19742" cy="19742"/>
            </a:xfrm>
            <a:custGeom>
              <a:avLst/>
              <a:gdLst/>
              <a:ahLst/>
              <a:cxnLst/>
              <a:rect l="l" t="t" r="r" b="b"/>
              <a:pathLst>
                <a:path w="501" h="501" extrusionOk="0">
                  <a:moveTo>
                    <a:pt x="259" y="1"/>
                  </a:moveTo>
                  <a:cubicBezTo>
                    <a:pt x="113" y="1"/>
                    <a:pt x="0" y="114"/>
                    <a:pt x="0" y="259"/>
                  </a:cubicBezTo>
                  <a:cubicBezTo>
                    <a:pt x="0" y="388"/>
                    <a:pt x="113" y="501"/>
                    <a:pt x="259" y="501"/>
                  </a:cubicBezTo>
                  <a:cubicBezTo>
                    <a:pt x="388" y="501"/>
                    <a:pt x="501" y="388"/>
                    <a:pt x="501" y="259"/>
                  </a:cubicBezTo>
                  <a:cubicBezTo>
                    <a:pt x="501" y="114"/>
                    <a:pt x="388"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2573938" y="2114089"/>
              <a:ext cx="20372" cy="19742"/>
            </a:xfrm>
            <a:custGeom>
              <a:avLst/>
              <a:gdLst/>
              <a:ahLst/>
              <a:cxnLst/>
              <a:rect l="l" t="t" r="r" b="b"/>
              <a:pathLst>
                <a:path w="517" h="501" extrusionOk="0">
                  <a:moveTo>
                    <a:pt x="259" y="1"/>
                  </a:moveTo>
                  <a:cubicBezTo>
                    <a:pt x="113" y="1"/>
                    <a:pt x="1" y="114"/>
                    <a:pt x="1" y="259"/>
                  </a:cubicBezTo>
                  <a:cubicBezTo>
                    <a:pt x="1" y="388"/>
                    <a:pt x="113" y="501"/>
                    <a:pt x="259" y="501"/>
                  </a:cubicBezTo>
                  <a:cubicBezTo>
                    <a:pt x="404" y="501"/>
                    <a:pt x="517" y="388"/>
                    <a:pt x="517" y="259"/>
                  </a:cubicBezTo>
                  <a:cubicBezTo>
                    <a:pt x="517" y="114"/>
                    <a:pt x="40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515789" y="2107745"/>
              <a:ext cx="46419" cy="71244"/>
            </a:xfrm>
            <a:custGeom>
              <a:avLst/>
              <a:gdLst/>
              <a:ahLst/>
              <a:cxnLst/>
              <a:rect l="l" t="t" r="r" b="b"/>
              <a:pathLst>
                <a:path w="1178" h="1808" fill="none" extrusionOk="0">
                  <a:moveTo>
                    <a:pt x="903" y="0"/>
                  </a:moveTo>
                  <a:cubicBezTo>
                    <a:pt x="903" y="0"/>
                    <a:pt x="1178" y="1339"/>
                    <a:pt x="871" y="1565"/>
                  </a:cubicBezTo>
                  <a:cubicBezTo>
                    <a:pt x="548" y="1807"/>
                    <a:pt x="0" y="1694"/>
                    <a:pt x="0" y="1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2509406" y="2185294"/>
              <a:ext cx="62339" cy="40075"/>
            </a:xfrm>
            <a:custGeom>
              <a:avLst/>
              <a:gdLst/>
              <a:ahLst/>
              <a:cxnLst/>
              <a:rect l="l" t="t" r="r" b="b"/>
              <a:pathLst>
                <a:path w="1582" h="1017" fill="none" extrusionOk="0">
                  <a:moveTo>
                    <a:pt x="1" y="226"/>
                  </a:moveTo>
                  <a:cubicBezTo>
                    <a:pt x="1" y="226"/>
                    <a:pt x="598" y="468"/>
                    <a:pt x="952" y="355"/>
                  </a:cubicBezTo>
                  <a:cubicBezTo>
                    <a:pt x="1307" y="226"/>
                    <a:pt x="1582" y="0"/>
                    <a:pt x="1582" y="0"/>
                  </a:cubicBezTo>
                  <a:cubicBezTo>
                    <a:pt x="1582" y="0"/>
                    <a:pt x="1227" y="1017"/>
                    <a:pt x="743" y="1017"/>
                  </a:cubicBezTo>
                  <a:cubicBezTo>
                    <a:pt x="275" y="1017"/>
                    <a:pt x="1" y="226"/>
                    <a:pt x="1" y="226"/>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2466179" y="2086151"/>
              <a:ext cx="42006" cy="15289"/>
            </a:xfrm>
            <a:custGeom>
              <a:avLst/>
              <a:gdLst/>
              <a:ahLst/>
              <a:cxnLst/>
              <a:rect l="l" t="t" r="r" b="b"/>
              <a:pathLst>
                <a:path w="1066" h="388" fill="none" extrusionOk="0">
                  <a:moveTo>
                    <a:pt x="1" y="387"/>
                  </a:moveTo>
                  <a:cubicBezTo>
                    <a:pt x="1" y="387"/>
                    <a:pt x="243" y="0"/>
                    <a:pt x="1065" y="1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2560908" y="2079767"/>
              <a:ext cx="46419" cy="12767"/>
            </a:xfrm>
            <a:custGeom>
              <a:avLst/>
              <a:gdLst/>
              <a:ahLst/>
              <a:cxnLst/>
              <a:rect l="l" t="t" r="r" b="b"/>
              <a:pathLst>
                <a:path w="1178" h="324" fill="none" extrusionOk="0">
                  <a:moveTo>
                    <a:pt x="0" y="275"/>
                  </a:moveTo>
                  <a:cubicBezTo>
                    <a:pt x="0" y="275"/>
                    <a:pt x="581" y="1"/>
                    <a:pt x="1178" y="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884488"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921963" y="1851573"/>
              <a:ext cx="271461" cy="354093"/>
            </a:xfrm>
            <a:custGeom>
              <a:avLst/>
              <a:gdLst/>
              <a:ahLst/>
              <a:cxnLst/>
              <a:rect l="l" t="t" r="r" b="b"/>
              <a:pathLst>
                <a:path w="6889" h="8986" extrusionOk="0">
                  <a:moveTo>
                    <a:pt x="1" y="1"/>
                  </a:moveTo>
                  <a:lnTo>
                    <a:pt x="1" y="8986"/>
                  </a:lnTo>
                  <a:lnTo>
                    <a:pt x="6888" y="8986"/>
                  </a:lnTo>
                  <a:lnTo>
                    <a:pt x="6888"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944857" y="1882112"/>
              <a:ext cx="225042" cy="293685"/>
            </a:xfrm>
            <a:custGeom>
              <a:avLst/>
              <a:gdLst/>
              <a:ahLst/>
              <a:cxnLst/>
              <a:rect l="l" t="t" r="r" b="b"/>
              <a:pathLst>
                <a:path w="5711" h="7453" extrusionOk="0">
                  <a:moveTo>
                    <a:pt x="0" y="0"/>
                  </a:moveTo>
                  <a:lnTo>
                    <a:pt x="0" y="7452"/>
                  </a:lnTo>
                  <a:lnTo>
                    <a:pt x="5711" y="7452"/>
                  </a:lnTo>
                  <a:lnTo>
                    <a:pt x="571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1008417" y="1964744"/>
              <a:ext cx="97921" cy="128421"/>
            </a:xfrm>
            <a:custGeom>
              <a:avLst/>
              <a:gdLst/>
              <a:ahLst/>
              <a:cxnLst/>
              <a:rect l="l" t="t" r="r" b="b"/>
              <a:pathLst>
                <a:path w="2485" h="3259" extrusionOk="0">
                  <a:moveTo>
                    <a:pt x="0" y="0"/>
                  </a:moveTo>
                  <a:lnTo>
                    <a:pt x="0" y="3258"/>
                  </a:lnTo>
                  <a:lnTo>
                    <a:pt x="2485" y="3258"/>
                  </a:lnTo>
                  <a:lnTo>
                    <a:pt x="2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1069416" y="2255829"/>
              <a:ext cx="619801" cy="333130"/>
            </a:xfrm>
            <a:custGeom>
              <a:avLst/>
              <a:gdLst/>
              <a:ahLst/>
              <a:cxnLst/>
              <a:rect l="l" t="t" r="r" b="b"/>
              <a:pathLst>
                <a:path w="15729" h="8454" extrusionOk="0">
                  <a:moveTo>
                    <a:pt x="7243" y="1"/>
                  </a:moveTo>
                  <a:lnTo>
                    <a:pt x="7243" y="65"/>
                  </a:lnTo>
                  <a:lnTo>
                    <a:pt x="6114" y="114"/>
                  </a:lnTo>
                  <a:cubicBezTo>
                    <a:pt x="6114" y="114"/>
                    <a:pt x="2743" y="2130"/>
                    <a:pt x="1969" y="2646"/>
                  </a:cubicBezTo>
                  <a:cubicBezTo>
                    <a:pt x="1211" y="3179"/>
                    <a:pt x="1001" y="3533"/>
                    <a:pt x="1082" y="3662"/>
                  </a:cubicBezTo>
                  <a:cubicBezTo>
                    <a:pt x="1162" y="3775"/>
                    <a:pt x="1" y="8453"/>
                    <a:pt x="1" y="8453"/>
                  </a:cubicBezTo>
                  <a:lnTo>
                    <a:pt x="15728" y="8453"/>
                  </a:lnTo>
                  <a:cubicBezTo>
                    <a:pt x="15728" y="8453"/>
                    <a:pt x="14567" y="3775"/>
                    <a:pt x="14647" y="3662"/>
                  </a:cubicBezTo>
                  <a:cubicBezTo>
                    <a:pt x="14728" y="3533"/>
                    <a:pt x="14518" y="3179"/>
                    <a:pt x="13760" y="2646"/>
                  </a:cubicBezTo>
                  <a:cubicBezTo>
                    <a:pt x="13002" y="2130"/>
                    <a:pt x="9615" y="114"/>
                    <a:pt x="9615" y="114"/>
                  </a:cubicBezTo>
                  <a:lnTo>
                    <a:pt x="8486" y="65"/>
                  </a:lnTo>
                  <a:lnTo>
                    <a:pt x="8486" y="1"/>
                  </a:lnTo>
                  <a:lnTo>
                    <a:pt x="7873" y="33"/>
                  </a:lnTo>
                  <a:lnTo>
                    <a:pt x="7243"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1190823" y="2539348"/>
              <a:ext cx="7053" cy="44528"/>
            </a:xfrm>
            <a:custGeom>
              <a:avLst/>
              <a:gdLst/>
              <a:ahLst/>
              <a:cxnLst/>
              <a:rect l="l" t="t" r="r" b="b"/>
              <a:pathLst>
                <a:path w="179" h="1130" fill="none" extrusionOk="0">
                  <a:moveTo>
                    <a:pt x="1" y="0"/>
                  </a:moveTo>
                  <a:cubicBezTo>
                    <a:pt x="82" y="371"/>
                    <a:pt x="146" y="758"/>
                    <a:pt x="178" y="112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1145704" y="2403322"/>
              <a:ext cx="40705" cy="118885"/>
            </a:xfrm>
            <a:custGeom>
              <a:avLst/>
              <a:gdLst/>
              <a:ahLst/>
              <a:cxnLst/>
              <a:rect l="l" t="t" r="r" b="b"/>
              <a:pathLst>
                <a:path w="1033" h="3017" fill="none" extrusionOk="0">
                  <a:moveTo>
                    <a:pt x="1" y="0"/>
                  </a:moveTo>
                  <a:cubicBezTo>
                    <a:pt x="1" y="0"/>
                    <a:pt x="630" y="1371"/>
                    <a:pt x="1033" y="30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1562688" y="2452893"/>
              <a:ext cx="33061" cy="134135"/>
            </a:xfrm>
            <a:custGeom>
              <a:avLst/>
              <a:gdLst/>
              <a:ahLst/>
              <a:cxnLst/>
              <a:rect l="l" t="t" r="r" b="b"/>
              <a:pathLst>
                <a:path w="839" h="3404" fill="none" extrusionOk="0">
                  <a:moveTo>
                    <a:pt x="839" y="0"/>
                  </a:moveTo>
                  <a:cubicBezTo>
                    <a:pt x="500" y="920"/>
                    <a:pt x="65" y="2323"/>
                    <a:pt x="0" y="3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a:off x="1601462" y="2414119"/>
              <a:ext cx="8906" cy="22264"/>
            </a:xfrm>
            <a:custGeom>
              <a:avLst/>
              <a:gdLst/>
              <a:ahLst/>
              <a:cxnLst/>
              <a:rect l="l" t="t" r="r" b="b"/>
              <a:pathLst>
                <a:path w="226" h="565" fill="none" extrusionOk="0">
                  <a:moveTo>
                    <a:pt x="226" y="0"/>
                  </a:moveTo>
                  <a:cubicBezTo>
                    <a:pt x="226" y="0"/>
                    <a:pt x="129" y="210"/>
                    <a:pt x="0" y="56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a:off x="1375159" y="2429999"/>
              <a:ext cx="39" cy="158329"/>
            </a:xfrm>
            <a:custGeom>
              <a:avLst/>
              <a:gdLst/>
              <a:ahLst/>
              <a:cxnLst/>
              <a:rect l="l" t="t" r="r" b="b"/>
              <a:pathLst>
                <a:path w="1" h="4018" fill="none" extrusionOk="0">
                  <a:moveTo>
                    <a:pt x="1" y="1"/>
                  </a:moveTo>
                  <a:lnTo>
                    <a:pt x="1" y="401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1375159" y="2390594"/>
              <a:ext cx="39" cy="23564"/>
            </a:xfrm>
            <a:custGeom>
              <a:avLst/>
              <a:gdLst/>
              <a:ahLst/>
              <a:cxnLst/>
              <a:rect l="l" t="t" r="r" b="b"/>
              <a:pathLst>
                <a:path w="1" h="598" fill="none" extrusionOk="0">
                  <a:moveTo>
                    <a:pt x="1" y="1"/>
                  </a:moveTo>
                  <a:lnTo>
                    <a:pt x="1" y="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1274086" y="2224068"/>
              <a:ext cx="215545" cy="187883"/>
            </a:xfrm>
            <a:custGeom>
              <a:avLst/>
              <a:gdLst/>
              <a:ahLst/>
              <a:cxnLst/>
              <a:rect l="l" t="t" r="r" b="b"/>
              <a:pathLst>
                <a:path w="5470" h="4768" extrusionOk="0">
                  <a:moveTo>
                    <a:pt x="3421" y="0"/>
                  </a:moveTo>
                  <a:cubicBezTo>
                    <a:pt x="3050" y="0"/>
                    <a:pt x="1195" y="81"/>
                    <a:pt x="1195" y="81"/>
                  </a:cubicBezTo>
                  <a:lnTo>
                    <a:pt x="1211" y="81"/>
                  </a:lnTo>
                  <a:cubicBezTo>
                    <a:pt x="1211" y="81"/>
                    <a:pt x="356" y="275"/>
                    <a:pt x="243" y="807"/>
                  </a:cubicBezTo>
                  <a:cubicBezTo>
                    <a:pt x="114" y="1323"/>
                    <a:pt x="1" y="4662"/>
                    <a:pt x="1" y="4662"/>
                  </a:cubicBezTo>
                  <a:cubicBezTo>
                    <a:pt x="1" y="4662"/>
                    <a:pt x="11" y="4767"/>
                    <a:pt x="111" y="4767"/>
                  </a:cubicBezTo>
                  <a:cubicBezTo>
                    <a:pt x="185" y="4767"/>
                    <a:pt x="310" y="4708"/>
                    <a:pt x="517" y="4501"/>
                  </a:cubicBezTo>
                  <a:cubicBezTo>
                    <a:pt x="1001" y="4017"/>
                    <a:pt x="1566" y="3743"/>
                    <a:pt x="1808" y="3743"/>
                  </a:cubicBezTo>
                  <a:cubicBezTo>
                    <a:pt x="2049" y="3743"/>
                    <a:pt x="2614" y="4017"/>
                    <a:pt x="2614" y="4017"/>
                  </a:cubicBezTo>
                  <a:cubicBezTo>
                    <a:pt x="2614" y="4017"/>
                    <a:pt x="3259" y="3694"/>
                    <a:pt x="3614" y="3694"/>
                  </a:cubicBezTo>
                  <a:cubicBezTo>
                    <a:pt x="3985" y="3694"/>
                    <a:pt x="3937" y="3694"/>
                    <a:pt x="4501" y="4065"/>
                  </a:cubicBezTo>
                  <a:cubicBezTo>
                    <a:pt x="4921" y="4329"/>
                    <a:pt x="5163" y="4557"/>
                    <a:pt x="5292" y="4557"/>
                  </a:cubicBezTo>
                  <a:cubicBezTo>
                    <a:pt x="5337" y="4557"/>
                    <a:pt x="5368" y="4530"/>
                    <a:pt x="5388" y="4468"/>
                  </a:cubicBezTo>
                  <a:cubicBezTo>
                    <a:pt x="5469" y="4227"/>
                    <a:pt x="4824" y="1000"/>
                    <a:pt x="4711" y="565"/>
                  </a:cubicBezTo>
                  <a:cubicBezTo>
                    <a:pt x="4582" y="113"/>
                    <a:pt x="3775" y="0"/>
                    <a:pt x="3421"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1309077" y="2196721"/>
              <a:ext cx="131613" cy="71244"/>
            </a:xfrm>
            <a:custGeom>
              <a:avLst/>
              <a:gdLst/>
              <a:ahLst/>
              <a:cxnLst/>
              <a:rect l="l" t="t" r="r" b="b"/>
              <a:pathLst>
                <a:path w="3340" h="1808" extrusionOk="0">
                  <a:moveTo>
                    <a:pt x="0" y="1"/>
                  </a:moveTo>
                  <a:cubicBezTo>
                    <a:pt x="0" y="1"/>
                    <a:pt x="0" y="356"/>
                    <a:pt x="16" y="791"/>
                  </a:cubicBezTo>
                  <a:cubicBezTo>
                    <a:pt x="581" y="1146"/>
                    <a:pt x="1645" y="1807"/>
                    <a:pt x="1887" y="1807"/>
                  </a:cubicBezTo>
                  <a:cubicBezTo>
                    <a:pt x="2097" y="1807"/>
                    <a:pt x="2791" y="1356"/>
                    <a:pt x="3291" y="1017"/>
                  </a:cubicBezTo>
                  <a:cubicBezTo>
                    <a:pt x="3307" y="565"/>
                    <a:pt x="3339" y="81"/>
                    <a:pt x="3339" y="81"/>
                  </a:cubicBezTo>
                  <a:lnTo>
                    <a:pt x="0" y="1"/>
                  </a:ln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1309077" y="2196721"/>
              <a:ext cx="131613" cy="185637"/>
            </a:xfrm>
            <a:custGeom>
              <a:avLst/>
              <a:gdLst/>
              <a:ahLst/>
              <a:cxnLst/>
              <a:rect l="l" t="t" r="r" b="b"/>
              <a:pathLst>
                <a:path w="3340" h="4711" extrusionOk="0">
                  <a:moveTo>
                    <a:pt x="0" y="1"/>
                  </a:moveTo>
                  <a:cubicBezTo>
                    <a:pt x="0" y="1"/>
                    <a:pt x="32" y="1936"/>
                    <a:pt x="161" y="2227"/>
                  </a:cubicBezTo>
                  <a:cubicBezTo>
                    <a:pt x="274" y="2501"/>
                    <a:pt x="1323" y="4711"/>
                    <a:pt x="1726" y="4711"/>
                  </a:cubicBezTo>
                  <a:cubicBezTo>
                    <a:pt x="2129" y="4711"/>
                    <a:pt x="3178" y="2017"/>
                    <a:pt x="3210" y="1904"/>
                  </a:cubicBezTo>
                  <a:cubicBezTo>
                    <a:pt x="3258" y="1775"/>
                    <a:pt x="3339" y="81"/>
                    <a:pt x="3339" y="81"/>
                  </a:cubicBezTo>
                  <a:lnTo>
                    <a:pt x="0"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a:off x="1201659" y="2048086"/>
              <a:ext cx="77549" cy="83854"/>
            </a:xfrm>
            <a:custGeom>
              <a:avLst/>
              <a:gdLst/>
              <a:ahLst/>
              <a:cxnLst/>
              <a:rect l="l" t="t" r="r" b="b"/>
              <a:pathLst>
                <a:path w="1968" h="2128" extrusionOk="0">
                  <a:moveTo>
                    <a:pt x="999" y="1"/>
                  </a:moveTo>
                  <a:cubicBezTo>
                    <a:pt x="891" y="1"/>
                    <a:pt x="768" y="63"/>
                    <a:pt x="629" y="224"/>
                  </a:cubicBezTo>
                  <a:cubicBezTo>
                    <a:pt x="0" y="918"/>
                    <a:pt x="1581" y="2127"/>
                    <a:pt x="1742" y="2127"/>
                  </a:cubicBezTo>
                  <a:cubicBezTo>
                    <a:pt x="1887" y="2127"/>
                    <a:pt x="1968" y="1821"/>
                    <a:pt x="1968" y="1821"/>
                  </a:cubicBezTo>
                  <a:lnTo>
                    <a:pt x="1549" y="724"/>
                  </a:lnTo>
                  <a:cubicBezTo>
                    <a:pt x="1549" y="724"/>
                    <a:pt x="1365" y="1"/>
                    <a:pt x="99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a:off x="1460984" y="2047258"/>
              <a:ext cx="78849" cy="85351"/>
            </a:xfrm>
            <a:custGeom>
              <a:avLst/>
              <a:gdLst/>
              <a:ahLst/>
              <a:cxnLst/>
              <a:rect l="l" t="t" r="r" b="b"/>
              <a:pathLst>
                <a:path w="2001" h="2166" extrusionOk="0">
                  <a:moveTo>
                    <a:pt x="1073" y="1"/>
                  </a:moveTo>
                  <a:cubicBezTo>
                    <a:pt x="688" y="1"/>
                    <a:pt x="468" y="761"/>
                    <a:pt x="468" y="761"/>
                  </a:cubicBezTo>
                  <a:lnTo>
                    <a:pt x="0" y="1890"/>
                  </a:lnTo>
                  <a:cubicBezTo>
                    <a:pt x="0" y="1890"/>
                    <a:pt x="77" y="2165"/>
                    <a:pt x="214" y="2165"/>
                  </a:cubicBezTo>
                  <a:cubicBezTo>
                    <a:pt x="218" y="2165"/>
                    <a:pt x="222" y="2165"/>
                    <a:pt x="226" y="2165"/>
                  </a:cubicBezTo>
                  <a:cubicBezTo>
                    <a:pt x="371" y="2165"/>
                    <a:pt x="2000" y="858"/>
                    <a:pt x="1420" y="197"/>
                  </a:cubicBezTo>
                  <a:cubicBezTo>
                    <a:pt x="1293" y="56"/>
                    <a:pt x="1177" y="1"/>
                    <a:pt x="1073"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1253753" y="1908474"/>
              <a:ext cx="237770" cy="338528"/>
            </a:xfrm>
            <a:custGeom>
              <a:avLst/>
              <a:gdLst/>
              <a:ahLst/>
              <a:cxnLst/>
              <a:rect l="l" t="t" r="r" b="b"/>
              <a:pathLst>
                <a:path w="6034" h="8591" extrusionOk="0">
                  <a:moveTo>
                    <a:pt x="2632" y="1"/>
                  </a:moveTo>
                  <a:cubicBezTo>
                    <a:pt x="2001" y="1"/>
                    <a:pt x="1428" y="138"/>
                    <a:pt x="1049" y="396"/>
                  </a:cubicBezTo>
                  <a:cubicBezTo>
                    <a:pt x="291" y="912"/>
                    <a:pt x="1" y="1525"/>
                    <a:pt x="98" y="1783"/>
                  </a:cubicBezTo>
                  <a:cubicBezTo>
                    <a:pt x="194" y="2041"/>
                    <a:pt x="146" y="3832"/>
                    <a:pt x="146" y="3832"/>
                  </a:cubicBezTo>
                  <a:cubicBezTo>
                    <a:pt x="146" y="3832"/>
                    <a:pt x="420" y="5622"/>
                    <a:pt x="662" y="6509"/>
                  </a:cubicBezTo>
                  <a:cubicBezTo>
                    <a:pt x="920" y="7380"/>
                    <a:pt x="2388" y="8590"/>
                    <a:pt x="3275" y="8590"/>
                  </a:cubicBezTo>
                  <a:cubicBezTo>
                    <a:pt x="4146" y="8590"/>
                    <a:pt x="5308" y="7235"/>
                    <a:pt x="5501" y="6477"/>
                  </a:cubicBezTo>
                  <a:cubicBezTo>
                    <a:pt x="5679" y="5703"/>
                    <a:pt x="5808" y="3864"/>
                    <a:pt x="5808" y="3864"/>
                  </a:cubicBezTo>
                  <a:cubicBezTo>
                    <a:pt x="5808" y="3864"/>
                    <a:pt x="6034" y="2477"/>
                    <a:pt x="5985" y="2073"/>
                  </a:cubicBezTo>
                  <a:cubicBezTo>
                    <a:pt x="5921" y="1670"/>
                    <a:pt x="5775" y="1009"/>
                    <a:pt x="4566" y="428"/>
                  </a:cubicBezTo>
                  <a:cubicBezTo>
                    <a:pt x="3953" y="138"/>
                    <a:pt x="3263" y="1"/>
                    <a:pt x="263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1354196" y="2023221"/>
              <a:ext cx="62969" cy="104266"/>
            </a:xfrm>
            <a:custGeom>
              <a:avLst/>
              <a:gdLst/>
              <a:ahLst/>
              <a:cxnLst/>
              <a:rect l="l" t="t" r="r" b="b"/>
              <a:pathLst>
                <a:path w="1598" h="2646" fill="none" extrusionOk="0">
                  <a:moveTo>
                    <a:pt x="952" y="0"/>
                  </a:moveTo>
                  <a:lnTo>
                    <a:pt x="1017" y="1468"/>
                  </a:lnTo>
                  <a:cubicBezTo>
                    <a:pt x="1017" y="1468"/>
                    <a:pt x="1597" y="1758"/>
                    <a:pt x="1275" y="2049"/>
                  </a:cubicBezTo>
                  <a:cubicBezTo>
                    <a:pt x="968" y="2355"/>
                    <a:pt x="146" y="2646"/>
                    <a:pt x="0"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a:off x="1331302" y="2122995"/>
              <a:ext cx="85863" cy="24195"/>
            </a:xfrm>
            <a:custGeom>
              <a:avLst/>
              <a:gdLst/>
              <a:ahLst/>
              <a:cxnLst/>
              <a:rect l="l" t="t" r="r" b="b"/>
              <a:pathLst>
                <a:path w="2179" h="614" fill="none" extrusionOk="0">
                  <a:moveTo>
                    <a:pt x="1" y="146"/>
                  </a:moveTo>
                  <a:cubicBezTo>
                    <a:pt x="1" y="146"/>
                    <a:pt x="130" y="549"/>
                    <a:pt x="501" y="581"/>
                  </a:cubicBezTo>
                  <a:cubicBezTo>
                    <a:pt x="856" y="614"/>
                    <a:pt x="1888" y="517"/>
                    <a:pt x="1888" y="517"/>
                  </a:cubicBezTo>
                  <a:cubicBezTo>
                    <a:pt x="1888" y="517"/>
                    <a:pt x="2162" y="259"/>
                    <a:pt x="2178"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1318613" y="2039101"/>
              <a:ext cx="21003" cy="24825"/>
            </a:xfrm>
            <a:custGeom>
              <a:avLst/>
              <a:gdLst/>
              <a:ahLst/>
              <a:cxnLst/>
              <a:rect l="l" t="t" r="r" b="b"/>
              <a:pathLst>
                <a:path w="533" h="630" extrusionOk="0">
                  <a:moveTo>
                    <a:pt x="274" y="0"/>
                  </a:moveTo>
                  <a:cubicBezTo>
                    <a:pt x="145" y="0"/>
                    <a:pt x="16" y="146"/>
                    <a:pt x="16" y="323"/>
                  </a:cubicBezTo>
                  <a:cubicBezTo>
                    <a:pt x="0" y="484"/>
                    <a:pt x="113" y="629"/>
                    <a:pt x="242" y="629"/>
                  </a:cubicBezTo>
                  <a:cubicBezTo>
                    <a:pt x="387" y="629"/>
                    <a:pt x="516" y="484"/>
                    <a:pt x="516" y="323"/>
                  </a:cubicBezTo>
                  <a:cubicBezTo>
                    <a:pt x="532" y="146"/>
                    <a:pt x="419" y="0"/>
                    <a:pt x="27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a:off x="1414564" y="2039101"/>
              <a:ext cx="21042" cy="24825"/>
            </a:xfrm>
            <a:custGeom>
              <a:avLst/>
              <a:gdLst/>
              <a:ahLst/>
              <a:cxnLst/>
              <a:rect l="l" t="t" r="r" b="b"/>
              <a:pathLst>
                <a:path w="534" h="630" extrusionOk="0">
                  <a:moveTo>
                    <a:pt x="275" y="0"/>
                  </a:moveTo>
                  <a:cubicBezTo>
                    <a:pt x="130" y="0"/>
                    <a:pt x="17" y="146"/>
                    <a:pt x="1" y="323"/>
                  </a:cubicBezTo>
                  <a:cubicBezTo>
                    <a:pt x="1" y="484"/>
                    <a:pt x="98" y="629"/>
                    <a:pt x="243" y="629"/>
                  </a:cubicBezTo>
                  <a:cubicBezTo>
                    <a:pt x="388" y="629"/>
                    <a:pt x="501" y="484"/>
                    <a:pt x="517" y="323"/>
                  </a:cubicBezTo>
                  <a:cubicBezTo>
                    <a:pt x="533" y="146"/>
                    <a:pt x="420" y="0"/>
                    <a:pt x="27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5"/>
            <p:cNvSpPr/>
            <p:nvPr/>
          </p:nvSpPr>
          <p:spPr>
            <a:xfrm>
              <a:off x="1291897" y="1995874"/>
              <a:ext cx="58516" cy="20372"/>
            </a:xfrm>
            <a:custGeom>
              <a:avLst/>
              <a:gdLst/>
              <a:ahLst/>
              <a:cxnLst/>
              <a:rect l="l" t="t" r="r" b="b"/>
              <a:pathLst>
                <a:path w="1485" h="517" fill="none" extrusionOk="0">
                  <a:moveTo>
                    <a:pt x="1" y="517"/>
                  </a:moveTo>
                  <a:cubicBezTo>
                    <a:pt x="1" y="517"/>
                    <a:pt x="501" y="1"/>
                    <a:pt x="1485"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5"/>
            <p:cNvSpPr/>
            <p:nvPr/>
          </p:nvSpPr>
          <p:spPr>
            <a:xfrm>
              <a:off x="1410742" y="1991421"/>
              <a:ext cx="52803" cy="20372"/>
            </a:xfrm>
            <a:custGeom>
              <a:avLst/>
              <a:gdLst/>
              <a:ahLst/>
              <a:cxnLst/>
              <a:rect l="l" t="t" r="r" b="b"/>
              <a:pathLst>
                <a:path w="1340" h="517" fill="none" extrusionOk="0">
                  <a:moveTo>
                    <a:pt x="1" y="259"/>
                  </a:moveTo>
                  <a:cubicBezTo>
                    <a:pt x="1" y="259"/>
                    <a:pt x="791" y="1"/>
                    <a:pt x="134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5"/>
            <p:cNvSpPr/>
            <p:nvPr/>
          </p:nvSpPr>
          <p:spPr>
            <a:xfrm>
              <a:off x="1235311" y="1838727"/>
              <a:ext cx="322963" cy="237927"/>
            </a:xfrm>
            <a:custGeom>
              <a:avLst/>
              <a:gdLst/>
              <a:ahLst/>
              <a:cxnLst/>
              <a:rect l="l" t="t" r="r" b="b"/>
              <a:pathLst>
                <a:path w="8196" h="6038" extrusionOk="0">
                  <a:moveTo>
                    <a:pt x="2944" y="1"/>
                  </a:moveTo>
                  <a:cubicBezTo>
                    <a:pt x="2101" y="1"/>
                    <a:pt x="1340" y="1311"/>
                    <a:pt x="1340" y="1311"/>
                  </a:cubicBezTo>
                  <a:cubicBezTo>
                    <a:pt x="1340" y="1311"/>
                    <a:pt x="1089" y="986"/>
                    <a:pt x="658" y="986"/>
                  </a:cubicBezTo>
                  <a:cubicBezTo>
                    <a:pt x="638" y="986"/>
                    <a:pt x="618" y="987"/>
                    <a:pt x="598" y="988"/>
                  </a:cubicBezTo>
                  <a:cubicBezTo>
                    <a:pt x="114" y="1021"/>
                    <a:pt x="49" y="1617"/>
                    <a:pt x="17" y="2053"/>
                  </a:cubicBezTo>
                  <a:cubicBezTo>
                    <a:pt x="1" y="2488"/>
                    <a:pt x="291" y="4618"/>
                    <a:pt x="291" y="4618"/>
                  </a:cubicBezTo>
                  <a:lnTo>
                    <a:pt x="695" y="6037"/>
                  </a:lnTo>
                  <a:lnTo>
                    <a:pt x="743" y="4537"/>
                  </a:lnTo>
                  <a:cubicBezTo>
                    <a:pt x="743" y="4537"/>
                    <a:pt x="1082" y="4214"/>
                    <a:pt x="1066" y="3843"/>
                  </a:cubicBezTo>
                  <a:cubicBezTo>
                    <a:pt x="1049" y="3472"/>
                    <a:pt x="985" y="3263"/>
                    <a:pt x="985" y="3263"/>
                  </a:cubicBezTo>
                  <a:cubicBezTo>
                    <a:pt x="985" y="3263"/>
                    <a:pt x="1517" y="2859"/>
                    <a:pt x="1775" y="2811"/>
                  </a:cubicBezTo>
                  <a:cubicBezTo>
                    <a:pt x="2033" y="2779"/>
                    <a:pt x="2275" y="2263"/>
                    <a:pt x="2275" y="2263"/>
                  </a:cubicBezTo>
                  <a:cubicBezTo>
                    <a:pt x="2275" y="2263"/>
                    <a:pt x="3687" y="3376"/>
                    <a:pt x="4639" y="3376"/>
                  </a:cubicBezTo>
                  <a:cubicBezTo>
                    <a:pt x="4652" y="3376"/>
                    <a:pt x="4666" y="3376"/>
                    <a:pt x="4679" y="3376"/>
                  </a:cubicBezTo>
                  <a:cubicBezTo>
                    <a:pt x="5579" y="3330"/>
                    <a:pt x="5382" y="3010"/>
                    <a:pt x="5358" y="2975"/>
                  </a:cubicBezTo>
                  <a:lnTo>
                    <a:pt x="5358" y="2975"/>
                  </a:lnTo>
                  <a:cubicBezTo>
                    <a:pt x="5391" y="3020"/>
                    <a:pt x="5785" y="3568"/>
                    <a:pt x="6001" y="3924"/>
                  </a:cubicBezTo>
                  <a:cubicBezTo>
                    <a:pt x="6243" y="4279"/>
                    <a:pt x="6211" y="4327"/>
                    <a:pt x="6211" y="4327"/>
                  </a:cubicBezTo>
                  <a:lnTo>
                    <a:pt x="6260" y="6037"/>
                  </a:lnTo>
                  <a:lnTo>
                    <a:pt x="6679" y="4505"/>
                  </a:lnTo>
                  <a:cubicBezTo>
                    <a:pt x="6679" y="4505"/>
                    <a:pt x="7195" y="4327"/>
                    <a:pt x="7147" y="3876"/>
                  </a:cubicBezTo>
                  <a:cubicBezTo>
                    <a:pt x="7098" y="3440"/>
                    <a:pt x="6598" y="3037"/>
                    <a:pt x="6598" y="3037"/>
                  </a:cubicBezTo>
                  <a:cubicBezTo>
                    <a:pt x="6598" y="3037"/>
                    <a:pt x="7389" y="2779"/>
                    <a:pt x="7663" y="2456"/>
                  </a:cubicBezTo>
                  <a:cubicBezTo>
                    <a:pt x="7937" y="2117"/>
                    <a:pt x="8195" y="408"/>
                    <a:pt x="6824" y="150"/>
                  </a:cubicBezTo>
                  <a:cubicBezTo>
                    <a:pt x="6560" y="100"/>
                    <a:pt x="6279" y="80"/>
                    <a:pt x="5997" y="80"/>
                  </a:cubicBezTo>
                  <a:cubicBezTo>
                    <a:pt x="4798" y="80"/>
                    <a:pt x="3582" y="440"/>
                    <a:pt x="3582" y="440"/>
                  </a:cubicBezTo>
                  <a:cubicBezTo>
                    <a:pt x="3582" y="440"/>
                    <a:pt x="3905" y="69"/>
                    <a:pt x="3017" y="4"/>
                  </a:cubicBezTo>
                  <a:cubicBezTo>
                    <a:pt x="2993" y="2"/>
                    <a:pt x="2968" y="1"/>
                    <a:pt x="2944" y="1"/>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2553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cxnSp>
        <p:nvCxnSpPr>
          <p:cNvPr id="938" name="Google Shape;938;p45"/>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sp>
        <p:nvSpPr>
          <p:cNvPr id="939" name="Google Shape;939;p45"/>
          <p:cNvSpPr txBox="1">
            <a:spLocks noGrp="1"/>
          </p:cNvSpPr>
          <p:nvPr>
            <p:ph type="title"/>
          </p:nvPr>
        </p:nvSpPr>
        <p:spPr>
          <a:xfrm>
            <a:off x="3562374" y="539500"/>
            <a:ext cx="4859092" cy="95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C00000"/>
                </a:solidFill>
              </a:rPr>
              <a:t>SURVEILLER ET EVALUER</a:t>
            </a:r>
            <a:endParaRPr sz="2000" dirty="0"/>
          </a:p>
        </p:txBody>
      </p:sp>
      <p:sp>
        <p:nvSpPr>
          <p:cNvPr id="940" name="Google Shape;940;p45"/>
          <p:cNvSpPr txBox="1">
            <a:spLocks noGrp="1"/>
          </p:cNvSpPr>
          <p:nvPr>
            <p:ph type="body" idx="1"/>
          </p:nvPr>
        </p:nvSpPr>
        <p:spPr>
          <a:xfrm>
            <a:off x="3765555" y="1704864"/>
            <a:ext cx="4649695" cy="26334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fr-CH" dirty="0"/>
          </a:p>
          <a:p>
            <a:pPr marL="0" lvl="0" indent="0" algn="l" rtl="0">
              <a:spcBef>
                <a:spcPts val="0"/>
              </a:spcBef>
              <a:spcAft>
                <a:spcPts val="0"/>
              </a:spcAft>
              <a:buClr>
                <a:schemeClr val="dk1"/>
              </a:buClr>
              <a:buSzPts val="1100"/>
              <a:buFont typeface="Arial"/>
              <a:buNone/>
            </a:pPr>
            <a:r>
              <a:rPr lang="fr-CH" dirty="0"/>
              <a:t>Les indicateurs et les rapports d’évaluation sont une autre façon de sensibiliser l’opinion aux questions de corruption. </a:t>
            </a:r>
          </a:p>
          <a:p>
            <a:pPr marL="0" lvl="0" indent="0" algn="l" rtl="0">
              <a:spcBef>
                <a:spcPts val="0"/>
              </a:spcBef>
              <a:spcAft>
                <a:spcPts val="0"/>
              </a:spcAft>
              <a:buClr>
                <a:schemeClr val="dk1"/>
              </a:buClr>
              <a:buSzPts val="1100"/>
              <a:buFont typeface="Arial"/>
              <a:buNone/>
            </a:pPr>
            <a:r>
              <a:rPr lang="fr-CH" dirty="0"/>
              <a:t>L’indicateur le plus connu est l’indice de perception de la corruption publié par </a:t>
            </a:r>
            <a:r>
              <a:rPr lang="fr-CH" dirty="0" err="1"/>
              <a:t>Transparency</a:t>
            </a:r>
            <a:r>
              <a:rPr lang="fr-CH" dirty="0"/>
              <a:t> International. </a:t>
            </a:r>
          </a:p>
          <a:p>
            <a:pPr marL="0" lvl="0" indent="0" algn="l" rtl="0">
              <a:spcBef>
                <a:spcPts val="0"/>
              </a:spcBef>
              <a:spcAft>
                <a:spcPts val="0"/>
              </a:spcAft>
              <a:buClr>
                <a:schemeClr val="dk1"/>
              </a:buClr>
              <a:buSzPts val="1100"/>
              <a:buFont typeface="Arial"/>
              <a:buNone/>
            </a:pPr>
            <a:r>
              <a:rPr lang="fr-CH" dirty="0"/>
              <a:t>Les données recueillies font l’objet d’un classement.</a:t>
            </a:r>
          </a:p>
          <a:p>
            <a:pPr marL="0" lvl="0" indent="0" algn="l" rtl="0">
              <a:spcBef>
                <a:spcPts val="0"/>
              </a:spcBef>
              <a:spcAft>
                <a:spcPts val="0"/>
              </a:spcAft>
              <a:buClr>
                <a:schemeClr val="dk1"/>
              </a:buClr>
              <a:buSzPts val="1100"/>
              <a:buFont typeface="Arial"/>
              <a:buNone/>
            </a:pPr>
            <a:r>
              <a:rPr lang="fr-CH" dirty="0"/>
              <a:t>Tous ces indicateurs ont des effets, non seulement sur l’image des pays concernés, mais aussi sur les décisions d’investissements, d’allocation de prêts ou d’aides. </a:t>
            </a:r>
          </a:p>
          <a:p>
            <a:pPr marL="0" lvl="0" indent="0" algn="l" rtl="0">
              <a:spcBef>
                <a:spcPts val="0"/>
              </a:spcBef>
              <a:spcAft>
                <a:spcPts val="0"/>
              </a:spcAft>
              <a:buClr>
                <a:schemeClr val="dk1"/>
              </a:buClr>
              <a:buSzPts val="1100"/>
              <a:buFont typeface="Arial"/>
              <a:buNone/>
            </a:pPr>
            <a:r>
              <a:rPr lang="fr-CH" dirty="0"/>
              <a:t>Pour s’orienter dans le « paysage des indicateurs de corruption », le programme des Nations-Unies pour le développement (PNUD) a ainsi publié un guide de l’utilisateur pour mesurer la corruption.</a:t>
            </a:r>
          </a:p>
          <a:p>
            <a:pPr marL="0" lvl="0" indent="0" algn="l" rtl="0">
              <a:spcBef>
                <a:spcPts val="0"/>
              </a:spcBef>
              <a:spcAft>
                <a:spcPts val="0"/>
              </a:spcAft>
              <a:buClr>
                <a:schemeClr val="dk1"/>
              </a:buClr>
              <a:buSzPts val="1100"/>
              <a:buFont typeface="Arial"/>
              <a:buNone/>
            </a:pPr>
            <a:r>
              <a:rPr lang="fr-CH" b="1" dirty="0">
                <a:solidFill>
                  <a:srgbClr val="C00000"/>
                </a:solidFill>
              </a:rPr>
              <a:t>Développer un mécanisme propre au Togo </a:t>
            </a:r>
            <a:endParaRPr b="1" dirty="0">
              <a:solidFill>
                <a:srgbClr val="C00000"/>
              </a:solidFill>
            </a:endParaRPr>
          </a:p>
        </p:txBody>
      </p:sp>
      <p:grpSp>
        <p:nvGrpSpPr>
          <p:cNvPr id="941" name="Google Shape;941;p45"/>
          <p:cNvGrpSpPr/>
          <p:nvPr/>
        </p:nvGrpSpPr>
        <p:grpSpPr>
          <a:xfrm>
            <a:off x="722376" y="1683156"/>
            <a:ext cx="2551503" cy="2309179"/>
            <a:chOff x="722376" y="1683156"/>
            <a:chExt cx="3248706" cy="2758626"/>
          </a:xfrm>
        </p:grpSpPr>
        <p:sp>
          <p:nvSpPr>
            <p:cNvPr id="942" name="Google Shape;942;p45"/>
            <p:cNvSpPr/>
            <p:nvPr/>
          </p:nvSpPr>
          <p:spPr>
            <a:xfrm>
              <a:off x="2217993" y="3396131"/>
              <a:ext cx="257472" cy="1038637"/>
            </a:xfrm>
            <a:custGeom>
              <a:avLst/>
              <a:gdLst/>
              <a:ahLst/>
              <a:cxnLst/>
              <a:rect l="l" t="t" r="r" b="b"/>
              <a:pathLst>
                <a:path w="6534" h="26358" extrusionOk="0">
                  <a:moveTo>
                    <a:pt x="1" y="1"/>
                  </a:moveTo>
                  <a:lnTo>
                    <a:pt x="1" y="26358"/>
                  </a:lnTo>
                  <a:lnTo>
                    <a:pt x="6533" y="26358"/>
                  </a:lnTo>
                  <a:lnTo>
                    <a:pt x="6533" y="1"/>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722376" y="1683156"/>
              <a:ext cx="3248706" cy="1970447"/>
            </a:xfrm>
            <a:custGeom>
              <a:avLst/>
              <a:gdLst/>
              <a:ahLst/>
              <a:cxnLst/>
              <a:rect l="l" t="t" r="r" b="b"/>
              <a:pathLst>
                <a:path w="82444" h="50005" extrusionOk="0">
                  <a:moveTo>
                    <a:pt x="1" y="0"/>
                  </a:moveTo>
                  <a:lnTo>
                    <a:pt x="1" y="50005"/>
                  </a:lnTo>
                  <a:lnTo>
                    <a:pt x="82443" y="50005"/>
                  </a:lnTo>
                  <a:lnTo>
                    <a:pt x="82443"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839330" y="1754321"/>
              <a:ext cx="3014128" cy="1828077"/>
            </a:xfrm>
            <a:custGeom>
              <a:avLst/>
              <a:gdLst/>
              <a:ahLst/>
              <a:cxnLst/>
              <a:rect l="l" t="t" r="r" b="b"/>
              <a:pathLst>
                <a:path w="76491" h="46392" extrusionOk="0">
                  <a:moveTo>
                    <a:pt x="1" y="1"/>
                  </a:moveTo>
                  <a:lnTo>
                    <a:pt x="1" y="46392"/>
                  </a:lnTo>
                  <a:lnTo>
                    <a:pt x="76491" y="46392"/>
                  </a:lnTo>
                  <a:lnTo>
                    <a:pt x="76491" y="1"/>
                  </a:lnTo>
                  <a:close/>
                </a:path>
              </a:pathLst>
            </a:custGeom>
            <a:solidFill>
              <a:schemeClr val="lt2"/>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839330" y="3472419"/>
              <a:ext cx="3014128" cy="109979"/>
            </a:xfrm>
            <a:custGeom>
              <a:avLst/>
              <a:gdLst/>
              <a:ahLst/>
              <a:cxnLst/>
              <a:rect l="l" t="t" r="r" b="b"/>
              <a:pathLst>
                <a:path w="76491" h="2791" extrusionOk="0">
                  <a:moveTo>
                    <a:pt x="1" y="0"/>
                  </a:moveTo>
                  <a:lnTo>
                    <a:pt x="1" y="2791"/>
                  </a:lnTo>
                  <a:lnTo>
                    <a:pt x="76491" y="2791"/>
                  </a:lnTo>
                  <a:lnTo>
                    <a:pt x="76491"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406329" y="4318444"/>
              <a:ext cx="1880801" cy="123338"/>
            </a:xfrm>
            <a:custGeom>
              <a:avLst/>
              <a:gdLst/>
              <a:ahLst/>
              <a:cxnLst/>
              <a:rect l="l" t="t" r="r" b="b"/>
              <a:pathLst>
                <a:path w="47730" h="3130" extrusionOk="0">
                  <a:moveTo>
                    <a:pt x="24228" y="0"/>
                  </a:moveTo>
                  <a:lnTo>
                    <a:pt x="0" y="1565"/>
                  </a:lnTo>
                  <a:lnTo>
                    <a:pt x="0" y="3129"/>
                  </a:lnTo>
                  <a:lnTo>
                    <a:pt x="47730" y="3129"/>
                  </a:lnTo>
                  <a:lnTo>
                    <a:pt x="47730" y="1565"/>
                  </a:lnTo>
                  <a:lnTo>
                    <a:pt x="24228"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3114851" y="1788013"/>
              <a:ext cx="694119" cy="1474062"/>
            </a:xfrm>
            <a:custGeom>
              <a:avLst/>
              <a:gdLst/>
              <a:ahLst/>
              <a:cxnLst/>
              <a:rect l="l" t="t" r="r" b="b"/>
              <a:pathLst>
                <a:path w="17615" h="37408" fill="none" extrusionOk="0">
                  <a:moveTo>
                    <a:pt x="0" y="1"/>
                  </a:moveTo>
                  <a:lnTo>
                    <a:pt x="17615" y="1"/>
                  </a:lnTo>
                  <a:lnTo>
                    <a:pt x="17615" y="37407"/>
                  </a:lnTo>
                  <a:lnTo>
                    <a:pt x="0" y="37407"/>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3114851" y="3287452"/>
              <a:ext cx="694119" cy="140518"/>
            </a:xfrm>
            <a:custGeom>
              <a:avLst/>
              <a:gdLst/>
              <a:ahLst/>
              <a:cxnLst/>
              <a:rect l="l" t="t" r="r" b="b"/>
              <a:pathLst>
                <a:path w="17615" h="3566" fill="none" extrusionOk="0">
                  <a:moveTo>
                    <a:pt x="0" y="1"/>
                  </a:moveTo>
                  <a:lnTo>
                    <a:pt x="17615" y="1"/>
                  </a:lnTo>
                  <a:lnTo>
                    <a:pt x="17615" y="3565"/>
                  </a:lnTo>
                  <a:lnTo>
                    <a:pt x="0" y="3565"/>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3154886" y="1843337"/>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7"/>
                    <a:pt x="404" y="1791"/>
                    <a:pt x="904" y="1791"/>
                  </a:cubicBezTo>
                  <a:cubicBezTo>
                    <a:pt x="1388" y="1791"/>
                    <a:pt x="1791" y="1387"/>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3255330" y="1878290"/>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3255330" y="1924039"/>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45"/>
            <p:cNvSpPr/>
            <p:nvPr/>
          </p:nvSpPr>
          <p:spPr>
            <a:xfrm>
              <a:off x="3255330" y="1974280"/>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3154886" y="2034649"/>
              <a:ext cx="70614" cy="70574"/>
            </a:xfrm>
            <a:custGeom>
              <a:avLst/>
              <a:gdLst/>
              <a:ahLst/>
              <a:cxnLst/>
              <a:rect l="l" t="t" r="r" b="b"/>
              <a:pathLst>
                <a:path w="1792" h="1791" fill="none" extrusionOk="0">
                  <a:moveTo>
                    <a:pt x="1791" y="888"/>
                  </a:moveTo>
                  <a:cubicBezTo>
                    <a:pt x="1791" y="404"/>
                    <a:pt x="1388" y="0"/>
                    <a:pt x="904" y="0"/>
                  </a:cubicBezTo>
                  <a:cubicBezTo>
                    <a:pt x="404" y="0"/>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3255330" y="2069601"/>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3255330" y="2114720"/>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3255330" y="2165591"/>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3154886" y="2225960"/>
              <a:ext cx="70614" cy="69983"/>
            </a:xfrm>
            <a:custGeom>
              <a:avLst/>
              <a:gdLst/>
              <a:ahLst/>
              <a:cxnLst/>
              <a:rect l="l" t="t" r="r" b="b"/>
              <a:pathLst>
                <a:path w="1792" h="1776" fill="none" extrusionOk="0">
                  <a:moveTo>
                    <a:pt x="1791" y="888"/>
                  </a:moveTo>
                  <a:cubicBezTo>
                    <a:pt x="1791" y="388"/>
                    <a:pt x="1388" y="1"/>
                    <a:pt x="904" y="1"/>
                  </a:cubicBezTo>
                  <a:cubicBezTo>
                    <a:pt x="404" y="1"/>
                    <a:pt x="1" y="404"/>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3255330" y="2260912"/>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3255330" y="2306070"/>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3255330" y="235690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3154886" y="2417271"/>
              <a:ext cx="70614" cy="69983"/>
            </a:xfrm>
            <a:custGeom>
              <a:avLst/>
              <a:gdLst/>
              <a:ahLst/>
              <a:cxnLst/>
              <a:rect l="l" t="t" r="r" b="b"/>
              <a:pathLst>
                <a:path w="1792" h="1776" fill="none" extrusionOk="0">
                  <a:moveTo>
                    <a:pt x="1791" y="888"/>
                  </a:moveTo>
                  <a:cubicBezTo>
                    <a:pt x="1791" y="388"/>
                    <a:pt x="1388" y="1"/>
                    <a:pt x="904" y="1"/>
                  </a:cubicBezTo>
                  <a:cubicBezTo>
                    <a:pt x="404" y="1"/>
                    <a:pt x="1" y="388"/>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3255330" y="2452263"/>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3255330" y="2497382"/>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3255330" y="254758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3154886" y="2607991"/>
              <a:ext cx="70614" cy="70574"/>
            </a:xfrm>
            <a:custGeom>
              <a:avLst/>
              <a:gdLst/>
              <a:ahLst/>
              <a:cxnLst/>
              <a:rect l="l" t="t" r="r" b="b"/>
              <a:pathLst>
                <a:path w="1792" h="1791" fill="none" extrusionOk="0">
                  <a:moveTo>
                    <a:pt x="1791" y="903"/>
                  </a:moveTo>
                  <a:cubicBezTo>
                    <a:pt x="1791" y="403"/>
                    <a:pt x="1388" y="0"/>
                    <a:pt x="904" y="0"/>
                  </a:cubicBezTo>
                  <a:cubicBezTo>
                    <a:pt x="404" y="0"/>
                    <a:pt x="1" y="403"/>
                    <a:pt x="1" y="903"/>
                  </a:cubicBezTo>
                  <a:cubicBezTo>
                    <a:pt x="1" y="1387"/>
                    <a:pt x="404" y="1791"/>
                    <a:pt x="904" y="1791"/>
                  </a:cubicBezTo>
                  <a:cubicBezTo>
                    <a:pt x="1388" y="1791"/>
                    <a:pt x="1791" y="1387"/>
                    <a:pt x="1791" y="903"/>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3255330" y="2643574"/>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3255330" y="2688693"/>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3255330" y="2738895"/>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3154886" y="2799303"/>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8"/>
                    <a:pt x="404" y="1791"/>
                    <a:pt x="904" y="1791"/>
                  </a:cubicBezTo>
                  <a:cubicBezTo>
                    <a:pt x="1388" y="1791"/>
                    <a:pt x="1791" y="1388"/>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3255330" y="2834255"/>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3255330" y="2880004"/>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3255330" y="2930245"/>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3154886" y="2990614"/>
              <a:ext cx="70614" cy="70614"/>
            </a:xfrm>
            <a:custGeom>
              <a:avLst/>
              <a:gdLst/>
              <a:ahLst/>
              <a:cxnLst/>
              <a:rect l="l" t="t" r="r" b="b"/>
              <a:pathLst>
                <a:path w="1792" h="1792" fill="none" extrusionOk="0">
                  <a:moveTo>
                    <a:pt x="1791" y="888"/>
                  </a:moveTo>
                  <a:cubicBezTo>
                    <a:pt x="1791" y="404"/>
                    <a:pt x="1388" y="1"/>
                    <a:pt x="904" y="1"/>
                  </a:cubicBezTo>
                  <a:cubicBezTo>
                    <a:pt x="404" y="1"/>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3255330" y="3025566"/>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3255330" y="3071355"/>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3255330" y="3121557"/>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996182"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1994882" y="2981708"/>
              <a:ext cx="1057709" cy="39"/>
            </a:xfrm>
            <a:custGeom>
              <a:avLst/>
              <a:gdLst/>
              <a:ahLst/>
              <a:cxnLst/>
              <a:rect l="l" t="t" r="r" b="b"/>
              <a:pathLst>
                <a:path w="26842" h="1" fill="none" extrusionOk="0">
                  <a:moveTo>
                    <a:pt x="1" y="1"/>
                  </a:moveTo>
                  <a:lnTo>
                    <a:pt x="26842"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1994882" y="3033211"/>
              <a:ext cx="1057709" cy="39"/>
            </a:xfrm>
            <a:custGeom>
              <a:avLst/>
              <a:gdLst/>
              <a:ahLst/>
              <a:cxnLst/>
              <a:rect l="l" t="t" r="r" b="b"/>
              <a:pathLst>
                <a:path w="26842" h="1" fill="none" extrusionOk="0">
                  <a:moveTo>
                    <a:pt x="1" y="0"/>
                  </a:moveTo>
                  <a:lnTo>
                    <a:pt x="26842"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280087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275382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2317136" y="2624502"/>
              <a:ext cx="39" cy="354724"/>
            </a:xfrm>
            <a:custGeom>
              <a:avLst/>
              <a:gdLst/>
              <a:ahLst/>
              <a:cxnLst/>
              <a:rect l="l" t="t" r="r" b="b"/>
              <a:pathLst>
                <a:path w="1" h="9002" fill="none" extrusionOk="0">
                  <a:moveTo>
                    <a:pt x="1" y="1"/>
                  </a:moveTo>
                  <a:lnTo>
                    <a:pt x="1"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2270126" y="2624502"/>
              <a:ext cx="39" cy="354724"/>
            </a:xfrm>
            <a:custGeom>
              <a:avLst/>
              <a:gdLst/>
              <a:ahLst/>
              <a:cxnLst/>
              <a:rect l="l" t="t" r="r" b="b"/>
              <a:pathLst>
                <a:path w="1" h="9002" fill="none" extrusionOk="0">
                  <a:moveTo>
                    <a:pt x="0" y="1"/>
                  </a:moveTo>
                  <a:lnTo>
                    <a:pt x="0"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2226899" y="3070054"/>
              <a:ext cx="630559" cy="357285"/>
            </a:xfrm>
            <a:custGeom>
              <a:avLst/>
              <a:gdLst/>
              <a:ahLst/>
              <a:cxnLst/>
              <a:rect l="l" t="t" r="r" b="b"/>
              <a:pathLst>
                <a:path w="16002" h="9067" extrusionOk="0">
                  <a:moveTo>
                    <a:pt x="6549" y="1"/>
                  </a:moveTo>
                  <a:cubicBezTo>
                    <a:pt x="6549" y="1"/>
                    <a:pt x="6436" y="1727"/>
                    <a:pt x="6049" y="2614"/>
                  </a:cubicBezTo>
                  <a:cubicBezTo>
                    <a:pt x="5662" y="3485"/>
                    <a:pt x="4549" y="3840"/>
                    <a:pt x="3452" y="4308"/>
                  </a:cubicBezTo>
                  <a:cubicBezTo>
                    <a:pt x="2339" y="4776"/>
                    <a:pt x="1726" y="4711"/>
                    <a:pt x="1420" y="5034"/>
                  </a:cubicBezTo>
                  <a:cubicBezTo>
                    <a:pt x="1129" y="5356"/>
                    <a:pt x="0" y="9066"/>
                    <a:pt x="0" y="9066"/>
                  </a:cubicBezTo>
                  <a:lnTo>
                    <a:pt x="16002" y="9066"/>
                  </a:lnTo>
                  <a:cubicBezTo>
                    <a:pt x="16002" y="9066"/>
                    <a:pt x="14856" y="5356"/>
                    <a:pt x="14566" y="5034"/>
                  </a:cubicBezTo>
                  <a:cubicBezTo>
                    <a:pt x="14276" y="4711"/>
                    <a:pt x="13647" y="4776"/>
                    <a:pt x="12550" y="4308"/>
                  </a:cubicBezTo>
                  <a:cubicBezTo>
                    <a:pt x="11437" y="3840"/>
                    <a:pt x="10324" y="3485"/>
                    <a:pt x="9937" y="2614"/>
                  </a:cubicBezTo>
                  <a:cubicBezTo>
                    <a:pt x="9566" y="1727"/>
                    <a:pt x="9437" y="1"/>
                    <a:pt x="9437" y="1"/>
                  </a:cubicBezTo>
                  <a:lnTo>
                    <a:pt x="8001" y="275"/>
                  </a:lnTo>
                  <a:lnTo>
                    <a:pt x="6549"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2430938" y="3070054"/>
              <a:ext cx="227564" cy="309644"/>
            </a:xfrm>
            <a:custGeom>
              <a:avLst/>
              <a:gdLst/>
              <a:ahLst/>
              <a:cxnLst/>
              <a:rect l="l" t="t" r="r" b="b"/>
              <a:pathLst>
                <a:path w="5775" h="7858" extrusionOk="0">
                  <a:moveTo>
                    <a:pt x="1371" y="1"/>
                  </a:moveTo>
                  <a:cubicBezTo>
                    <a:pt x="1371" y="1"/>
                    <a:pt x="1242" y="1727"/>
                    <a:pt x="871" y="2614"/>
                  </a:cubicBezTo>
                  <a:cubicBezTo>
                    <a:pt x="694" y="3001"/>
                    <a:pt x="387" y="3275"/>
                    <a:pt x="0" y="3517"/>
                  </a:cubicBezTo>
                  <a:cubicBezTo>
                    <a:pt x="484" y="4372"/>
                    <a:pt x="2307" y="7534"/>
                    <a:pt x="2646" y="7840"/>
                  </a:cubicBezTo>
                  <a:cubicBezTo>
                    <a:pt x="2660" y="7852"/>
                    <a:pt x="2677" y="7858"/>
                    <a:pt x="2697" y="7858"/>
                  </a:cubicBezTo>
                  <a:cubicBezTo>
                    <a:pt x="3169" y="7858"/>
                    <a:pt x="5125" y="4681"/>
                    <a:pt x="5775" y="3598"/>
                  </a:cubicBezTo>
                  <a:cubicBezTo>
                    <a:pt x="5323" y="3356"/>
                    <a:pt x="4952" y="3050"/>
                    <a:pt x="4759" y="2614"/>
                  </a:cubicBezTo>
                  <a:cubicBezTo>
                    <a:pt x="4388" y="1727"/>
                    <a:pt x="4259" y="1"/>
                    <a:pt x="4259" y="1"/>
                  </a:cubicBezTo>
                  <a:lnTo>
                    <a:pt x="2823" y="275"/>
                  </a:lnTo>
                  <a:lnTo>
                    <a:pt x="1371" y="1"/>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2362925" y="3403145"/>
              <a:ext cx="3192" cy="12097"/>
            </a:xfrm>
            <a:custGeom>
              <a:avLst/>
              <a:gdLst/>
              <a:ahLst/>
              <a:cxnLst/>
              <a:rect l="l" t="t" r="r" b="b"/>
              <a:pathLst>
                <a:path w="81" h="307" fill="none" extrusionOk="0">
                  <a:moveTo>
                    <a:pt x="0" y="0"/>
                  </a:moveTo>
                  <a:cubicBezTo>
                    <a:pt x="33" y="97"/>
                    <a:pt x="49" y="194"/>
                    <a:pt x="81" y="3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2332425" y="3326226"/>
              <a:ext cx="26717" cy="66161"/>
            </a:xfrm>
            <a:custGeom>
              <a:avLst/>
              <a:gdLst/>
              <a:ahLst/>
              <a:cxnLst/>
              <a:rect l="l" t="t" r="r" b="b"/>
              <a:pathLst>
                <a:path w="678" h="1679" fill="none" extrusionOk="0">
                  <a:moveTo>
                    <a:pt x="0" y="0"/>
                  </a:moveTo>
                  <a:cubicBezTo>
                    <a:pt x="0" y="0"/>
                    <a:pt x="387" y="775"/>
                    <a:pt x="677" y="16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2305078" y="3303962"/>
              <a:ext cx="32470" cy="54734"/>
            </a:xfrm>
            <a:custGeom>
              <a:avLst/>
              <a:gdLst/>
              <a:ahLst/>
              <a:cxnLst/>
              <a:rect l="l" t="t" r="r" b="b"/>
              <a:pathLst>
                <a:path w="824" h="1389" fill="none" extrusionOk="0">
                  <a:moveTo>
                    <a:pt x="0" y="1"/>
                  </a:moveTo>
                  <a:cubicBezTo>
                    <a:pt x="0" y="1"/>
                    <a:pt x="581" y="565"/>
                    <a:pt x="823" y="1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2699167" y="3325596"/>
              <a:ext cx="50241" cy="94099"/>
            </a:xfrm>
            <a:custGeom>
              <a:avLst/>
              <a:gdLst/>
              <a:ahLst/>
              <a:cxnLst/>
              <a:rect l="l" t="t" r="r" b="b"/>
              <a:pathLst>
                <a:path w="1275" h="2388" fill="none" extrusionOk="0">
                  <a:moveTo>
                    <a:pt x="1275" y="0"/>
                  </a:moveTo>
                  <a:cubicBezTo>
                    <a:pt x="823" y="758"/>
                    <a:pt x="210" y="1823"/>
                    <a:pt x="0"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2758905" y="3292535"/>
              <a:ext cx="10836" cy="17850"/>
            </a:xfrm>
            <a:custGeom>
              <a:avLst/>
              <a:gdLst/>
              <a:ahLst/>
              <a:cxnLst/>
              <a:rect l="l" t="t" r="r" b="b"/>
              <a:pathLst>
                <a:path w="275" h="453" fill="none" extrusionOk="0">
                  <a:moveTo>
                    <a:pt x="275" y="1"/>
                  </a:moveTo>
                  <a:cubicBezTo>
                    <a:pt x="275" y="1"/>
                    <a:pt x="162" y="178"/>
                    <a:pt x="0" y="45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2690262" y="3349121"/>
              <a:ext cx="18481" cy="63600"/>
            </a:xfrm>
            <a:custGeom>
              <a:avLst/>
              <a:gdLst/>
              <a:ahLst/>
              <a:cxnLst/>
              <a:rect l="l" t="t" r="r" b="b"/>
              <a:pathLst>
                <a:path w="469" h="1614" fill="none" extrusionOk="0">
                  <a:moveTo>
                    <a:pt x="468" y="0"/>
                  </a:moveTo>
                  <a:cubicBezTo>
                    <a:pt x="468" y="0"/>
                    <a:pt x="0" y="1145"/>
                    <a:pt x="0" y="16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2587297" y="3246786"/>
              <a:ext cx="61669" cy="95360"/>
            </a:xfrm>
            <a:custGeom>
              <a:avLst/>
              <a:gdLst/>
              <a:ahLst/>
              <a:cxnLst/>
              <a:rect l="l" t="t" r="r" b="b"/>
              <a:pathLst>
                <a:path w="1565" h="2420" fill="none" extrusionOk="0">
                  <a:moveTo>
                    <a:pt x="1565" y="0"/>
                  </a:moveTo>
                  <a:lnTo>
                    <a:pt x="0" y="242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2655310" y="3228344"/>
              <a:ext cx="5753" cy="8945"/>
            </a:xfrm>
            <a:custGeom>
              <a:avLst/>
              <a:gdLst/>
              <a:ahLst/>
              <a:cxnLst/>
              <a:rect l="l" t="t" r="r" b="b"/>
              <a:pathLst>
                <a:path w="146" h="227" fill="none" extrusionOk="0">
                  <a:moveTo>
                    <a:pt x="145" y="0"/>
                  </a:moveTo>
                  <a:lnTo>
                    <a:pt x="0" y="226"/>
                  </a:ln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2514831" y="3375167"/>
              <a:ext cx="8314" cy="8945"/>
            </a:xfrm>
            <a:custGeom>
              <a:avLst/>
              <a:gdLst/>
              <a:ahLst/>
              <a:cxnLst/>
              <a:rect l="l" t="t" r="r" b="b"/>
              <a:pathLst>
                <a:path w="211" h="227" fill="none" extrusionOk="0">
                  <a:moveTo>
                    <a:pt x="0" y="1"/>
                  </a:moveTo>
                  <a:cubicBezTo>
                    <a:pt x="97" y="130"/>
                    <a:pt x="178" y="210"/>
                    <a:pt x="210"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2459546" y="3293796"/>
              <a:ext cx="49611" cy="73136"/>
            </a:xfrm>
            <a:custGeom>
              <a:avLst/>
              <a:gdLst/>
              <a:ahLst/>
              <a:cxnLst/>
              <a:rect l="l" t="t" r="r" b="b"/>
              <a:pathLst>
                <a:path w="1259" h="1856" fill="none" extrusionOk="0">
                  <a:moveTo>
                    <a:pt x="0" y="1"/>
                  </a:moveTo>
                  <a:cubicBezTo>
                    <a:pt x="0" y="1"/>
                    <a:pt x="774" y="1211"/>
                    <a:pt x="1258" y="18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2350197" y="2728728"/>
              <a:ext cx="382701" cy="364260"/>
            </a:xfrm>
            <a:custGeom>
              <a:avLst/>
              <a:gdLst/>
              <a:ahLst/>
              <a:cxnLst/>
              <a:rect l="l" t="t" r="r" b="b"/>
              <a:pathLst>
                <a:path w="9712" h="9244" extrusionOk="0">
                  <a:moveTo>
                    <a:pt x="4856" y="1"/>
                  </a:moveTo>
                  <a:cubicBezTo>
                    <a:pt x="2162" y="1"/>
                    <a:pt x="1" y="2082"/>
                    <a:pt x="1" y="4630"/>
                  </a:cubicBezTo>
                  <a:cubicBezTo>
                    <a:pt x="1" y="7179"/>
                    <a:pt x="2162" y="9244"/>
                    <a:pt x="4856" y="9244"/>
                  </a:cubicBezTo>
                  <a:cubicBezTo>
                    <a:pt x="7534" y="9244"/>
                    <a:pt x="9711" y="7179"/>
                    <a:pt x="9711" y="4630"/>
                  </a:cubicBezTo>
                  <a:cubicBezTo>
                    <a:pt x="9711" y="2082"/>
                    <a:pt x="7534" y="1"/>
                    <a:pt x="4856"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2396301" y="2950184"/>
              <a:ext cx="46104" cy="63639"/>
            </a:xfrm>
            <a:custGeom>
              <a:avLst/>
              <a:gdLst/>
              <a:ahLst/>
              <a:cxnLst/>
              <a:rect l="l" t="t" r="r" b="b"/>
              <a:pathLst>
                <a:path w="1170" h="1615" extrusionOk="0">
                  <a:moveTo>
                    <a:pt x="627" y="1"/>
                  </a:moveTo>
                  <a:cubicBezTo>
                    <a:pt x="510" y="1"/>
                    <a:pt x="387" y="55"/>
                    <a:pt x="282" y="220"/>
                  </a:cubicBezTo>
                  <a:cubicBezTo>
                    <a:pt x="1" y="679"/>
                    <a:pt x="821" y="1614"/>
                    <a:pt x="1032" y="1614"/>
                  </a:cubicBezTo>
                  <a:cubicBezTo>
                    <a:pt x="1051" y="1614"/>
                    <a:pt x="1065" y="1607"/>
                    <a:pt x="1073" y="1591"/>
                  </a:cubicBezTo>
                  <a:cubicBezTo>
                    <a:pt x="1170" y="1398"/>
                    <a:pt x="1057" y="204"/>
                    <a:pt x="1057" y="204"/>
                  </a:cubicBezTo>
                  <a:cubicBezTo>
                    <a:pt x="1057" y="204"/>
                    <a:pt x="853" y="1"/>
                    <a:pt x="627"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2634977" y="2950184"/>
              <a:ext cx="46064" cy="63639"/>
            </a:xfrm>
            <a:custGeom>
              <a:avLst/>
              <a:gdLst/>
              <a:ahLst/>
              <a:cxnLst/>
              <a:rect l="l" t="t" r="r" b="b"/>
              <a:pathLst>
                <a:path w="1169" h="1615" extrusionOk="0">
                  <a:moveTo>
                    <a:pt x="542" y="1"/>
                  </a:moveTo>
                  <a:cubicBezTo>
                    <a:pt x="316" y="1"/>
                    <a:pt x="113" y="204"/>
                    <a:pt x="113" y="204"/>
                  </a:cubicBezTo>
                  <a:cubicBezTo>
                    <a:pt x="113" y="204"/>
                    <a:pt x="0" y="1398"/>
                    <a:pt x="97" y="1591"/>
                  </a:cubicBezTo>
                  <a:cubicBezTo>
                    <a:pt x="105" y="1607"/>
                    <a:pt x="119" y="1614"/>
                    <a:pt x="137" y="1614"/>
                  </a:cubicBezTo>
                  <a:cubicBezTo>
                    <a:pt x="348" y="1614"/>
                    <a:pt x="1169" y="679"/>
                    <a:pt x="887" y="220"/>
                  </a:cubicBezTo>
                  <a:cubicBezTo>
                    <a:pt x="783" y="55"/>
                    <a:pt x="660" y="1"/>
                    <a:pt x="542"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2429007" y="2812661"/>
              <a:ext cx="216806" cy="314412"/>
            </a:xfrm>
            <a:custGeom>
              <a:avLst/>
              <a:gdLst/>
              <a:ahLst/>
              <a:cxnLst/>
              <a:rect l="l" t="t" r="r" b="b"/>
              <a:pathLst>
                <a:path w="5502" h="7979" extrusionOk="0">
                  <a:moveTo>
                    <a:pt x="2856" y="0"/>
                  </a:moveTo>
                  <a:cubicBezTo>
                    <a:pt x="1388" y="0"/>
                    <a:pt x="194" y="1226"/>
                    <a:pt x="194" y="2726"/>
                  </a:cubicBezTo>
                  <a:cubicBezTo>
                    <a:pt x="194" y="2807"/>
                    <a:pt x="211" y="2871"/>
                    <a:pt x="211" y="2936"/>
                  </a:cubicBezTo>
                  <a:lnTo>
                    <a:pt x="194" y="2936"/>
                  </a:lnTo>
                  <a:cubicBezTo>
                    <a:pt x="194" y="2936"/>
                    <a:pt x="1" y="4807"/>
                    <a:pt x="275" y="5468"/>
                  </a:cubicBezTo>
                  <a:cubicBezTo>
                    <a:pt x="549" y="6130"/>
                    <a:pt x="2066" y="7710"/>
                    <a:pt x="2404" y="7872"/>
                  </a:cubicBezTo>
                  <a:cubicBezTo>
                    <a:pt x="2553" y="7940"/>
                    <a:pt x="2728" y="7979"/>
                    <a:pt x="2902" y="7979"/>
                  </a:cubicBezTo>
                  <a:cubicBezTo>
                    <a:pt x="3143" y="7979"/>
                    <a:pt x="3381" y="7904"/>
                    <a:pt x="3550" y="7727"/>
                  </a:cubicBezTo>
                  <a:cubicBezTo>
                    <a:pt x="3695" y="7581"/>
                    <a:pt x="5275" y="6243"/>
                    <a:pt x="5356" y="5307"/>
                  </a:cubicBezTo>
                  <a:cubicBezTo>
                    <a:pt x="5404" y="4517"/>
                    <a:pt x="5453" y="3517"/>
                    <a:pt x="5469" y="3210"/>
                  </a:cubicBezTo>
                  <a:cubicBezTo>
                    <a:pt x="5485" y="3065"/>
                    <a:pt x="5501" y="2904"/>
                    <a:pt x="5501" y="2726"/>
                  </a:cubicBezTo>
                  <a:cubicBezTo>
                    <a:pt x="5501" y="1226"/>
                    <a:pt x="4308" y="0"/>
                    <a:pt x="2856" y="0"/>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2516722" y="2995067"/>
              <a:ext cx="45828" cy="22303"/>
            </a:xfrm>
            <a:custGeom>
              <a:avLst/>
              <a:gdLst/>
              <a:ahLst/>
              <a:cxnLst/>
              <a:rect l="l" t="t" r="r" b="b"/>
              <a:pathLst>
                <a:path w="1163" h="566" fill="none" extrusionOk="0">
                  <a:moveTo>
                    <a:pt x="65" y="33"/>
                  </a:moveTo>
                  <a:cubicBezTo>
                    <a:pt x="65" y="33"/>
                    <a:pt x="1" y="210"/>
                    <a:pt x="114" y="355"/>
                  </a:cubicBezTo>
                  <a:cubicBezTo>
                    <a:pt x="227" y="501"/>
                    <a:pt x="420" y="565"/>
                    <a:pt x="646" y="565"/>
                  </a:cubicBezTo>
                  <a:cubicBezTo>
                    <a:pt x="888" y="565"/>
                    <a:pt x="1162" y="468"/>
                    <a:pt x="11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2495128" y="3031950"/>
              <a:ext cx="95360" cy="36056"/>
            </a:xfrm>
            <a:custGeom>
              <a:avLst/>
              <a:gdLst/>
              <a:ahLst/>
              <a:cxnLst/>
              <a:rect l="l" t="t" r="r" b="b"/>
              <a:pathLst>
                <a:path w="2420" h="915" extrusionOk="0">
                  <a:moveTo>
                    <a:pt x="1259" y="0"/>
                  </a:moveTo>
                  <a:cubicBezTo>
                    <a:pt x="1259" y="0"/>
                    <a:pt x="1264" y="0"/>
                    <a:pt x="1273" y="0"/>
                  </a:cubicBezTo>
                  <a:lnTo>
                    <a:pt x="1273" y="0"/>
                  </a:lnTo>
                  <a:cubicBezTo>
                    <a:pt x="1274" y="0"/>
                    <a:pt x="1275" y="0"/>
                    <a:pt x="1275" y="0"/>
                  </a:cubicBezTo>
                  <a:close/>
                  <a:moveTo>
                    <a:pt x="1273" y="0"/>
                  </a:moveTo>
                  <a:lnTo>
                    <a:pt x="1273" y="0"/>
                  </a:lnTo>
                  <a:cubicBezTo>
                    <a:pt x="1252" y="3"/>
                    <a:pt x="1003" y="35"/>
                    <a:pt x="710" y="97"/>
                  </a:cubicBezTo>
                  <a:cubicBezTo>
                    <a:pt x="404" y="178"/>
                    <a:pt x="0" y="242"/>
                    <a:pt x="0" y="242"/>
                  </a:cubicBezTo>
                  <a:cubicBezTo>
                    <a:pt x="0" y="242"/>
                    <a:pt x="307" y="694"/>
                    <a:pt x="775" y="823"/>
                  </a:cubicBezTo>
                  <a:cubicBezTo>
                    <a:pt x="986" y="888"/>
                    <a:pt x="1144" y="914"/>
                    <a:pt x="1277" y="914"/>
                  </a:cubicBezTo>
                  <a:cubicBezTo>
                    <a:pt x="1438" y="914"/>
                    <a:pt x="1561" y="876"/>
                    <a:pt x="1694" y="823"/>
                  </a:cubicBezTo>
                  <a:cubicBezTo>
                    <a:pt x="1920" y="726"/>
                    <a:pt x="2420" y="194"/>
                    <a:pt x="2420" y="194"/>
                  </a:cubicBezTo>
                  <a:cubicBezTo>
                    <a:pt x="2420" y="194"/>
                    <a:pt x="1920" y="145"/>
                    <a:pt x="1742" y="81"/>
                  </a:cubicBezTo>
                  <a:cubicBezTo>
                    <a:pt x="1575" y="11"/>
                    <a:pt x="1334" y="2"/>
                    <a:pt x="1273"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2495128" y="3031950"/>
              <a:ext cx="95360" cy="17220"/>
            </a:xfrm>
            <a:custGeom>
              <a:avLst/>
              <a:gdLst/>
              <a:ahLst/>
              <a:cxnLst/>
              <a:rect l="l" t="t" r="r" b="b"/>
              <a:pathLst>
                <a:path w="2420" h="437" extrusionOk="0">
                  <a:moveTo>
                    <a:pt x="1275" y="0"/>
                  </a:moveTo>
                  <a:cubicBezTo>
                    <a:pt x="1275" y="0"/>
                    <a:pt x="1017" y="32"/>
                    <a:pt x="710" y="97"/>
                  </a:cubicBezTo>
                  <a:cubicBezTo>
                    <a:pt x="404" y="178"/>
                    <a:pt x="0" y="242"/>
                    <a:pt x="0" y="242"/>
                  </a:cubicBezTo>
                  <a:cubicBezTo>
                    <a:pt x="0" y="242"/>
                    <a:pt x="583" y="436"/>
                    <a:pt x="1270" y="436"/>
                  </a:cubicBezTo>
                  <a:cubicBezTo>
                    <a:pt x="1648" y="436"/>
                    <a:pt x="2059" y="377"/>
                    <a:pt x="2420" y="194"/>
                  </a:cubicBezTo>
                  <a:cubicBezTo>
                    <a:pt x="2420" y="194"/>
                    <a:pt x="1920" y="145"/>
                    <a:pt x="1742" y="81"/>
                  </a:cubicBezTo>
                  <a:cubicBezTo>
                    <a:pt x="1549" y="0"/>
                    <a:pt x="1275" y="0"/>
                    <a:pt x="1275"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2476687" y="2939781"/>
              <a:ext cx="15920" cy="21003"/>
            </a:xfrm>
            <a:custGeom>
              <a:avLst/>
              <a:gdLst/>
              <a:ahLst/>
              <a:cxnLst/>
              <a:rect l="l" t="t" r="r" b="b"/>
              <a:pathLst>
                <a:path w="404" h="533" extrusionOk="0">
                  <a:moveTo>
                    <a:pt x="194" y="0"/>
                  </a:moveTo>
                  <a:cubicBezTo>
                    <a:pt x="81" y="0"/>
                    <a:pt x="1" y="113"/>
                    <a:pt x="1" y="258"/>
                  </a:cubicBezTo>
                  <a:cubicBezTo>
                    <a:pt x="1" y="420"/>
                    <a:pt x="81" y="532"/>
                    <a:pt x="194" y="532"/>
                  </a:cubicBezTo>
                  <a:cubicBezTo>
                    <a:pt x="307" y="532"/>
                    <a:pt x="404" y="420"/>
                    <a:pt x="404" y="258"/>
                  </a:cubicBezTo>
                  <a:cubicBezTo>
                    <a:pt x="404"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2582844" y="2939781"/>
              <a:ext cx="15289" cy="21003"/>
            </a:xfrm>
            <a:custGeom>
              <a:avLst/>
              <a:gdLst/>
              <a:ahLst/>
              <a:cxnLst/>
              <a:rect l="l" t="t" r="r" b="b"/>
              <a:pathLst>
                <a:path w="388" h="533" extrusionOk="0">
                  <a:moveTo>
                    <a:pt x="194" y="0"/>
                  </a:moveTo>
                  <a:cubicBezTo>
                    <a:pt x="81" y="0"/>
                    <a:pt x="0" y="113"/>
                    <a:pt x="0" y="258"/>
                  </a:cubicBezTo>
                  <a:cubicBezTo>
                    <a:pt x="0" y="420"/>
                    <a:pt x="81" y="532"/>
                    <a:pt x="194" y="532"/>
                  </a:cubicBezTo>
                  <a:cubicBezTo>
                    <a:pt x="307" y="532"/>
                    <a:pt x="388" y="420"/>
                    <a:pt x="388" y="258"/>
                  </a:cubicBezTo>
                  <a:cubicBezTo>
                    <a:pt x="388"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2444257" y="2909912"/>
              <a:ext cx="87124" cy="87085"/>
            </a:xfrm>
            <a:custGeom>
              <a:avLst/>
              <a:gdLst/>
              <a:ahLst/>
              <a:cxnLst/>
              <a:rect l="l" t="t" r="r" b="b"/>
              <a:pathLst>
                <a:path w="2211" h="2210" fill="none" extrusionOk="0">
                  <a:moveTo>
                    <a:pt x="2211" y="1113"/>
                  </a:moveTo>
                  <a:cubicBezTo>
                    <a:pt x="2211" y="500"/>
                    <a:pt x="1711" y="0"/>
                    <a:pt x="1098" y="0"/>
                  </a:cubicBezTo>
                  <a:cubicBezTo>
                    <a:pt x="501" y="0"/>
                    <a:pt x="1" y="500"/>
                    <a:pt x="1" y="1113"/>
                  </a:cubicBezTo>
                  <a:cubicBezTo>
                    <a:pt x="1" y="1710"/>
                    <a:pt x="501" y="2210"/>
                    <a:pt x="1098" y="2210"/>
                  </a:cubicBezTo>
                  <a:cubicBezTo>
                    <a:pt x="1711" y="2210"/>
                    <a:pt x="2211" y="1710"/>
                    <a:pt x="2211"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2547892" y="2909912"/>
              <a:ext cx="87124" cy="87085"/>
            </a:xfrm>
            <a:custGeom>
              <a:avLst/>
              <a:gdLst/>
              <a:ahLst/>
              <a:cxnLst/>
              <a:rect l="l" t="t" r="r" b="b"/>
              <a:pathLst>
                <a:path w="2211" h="2210" fill="none" extrusionOk="0">
                  <a:moveTo>
                    <a:pt x="2210" y="1113"/>
                  </a:moveTo>
                  <a:cubicBezTo>
                    <a:pt x="2210" y="500"/>
                    <a:pt x="1710" y="0"/>
                    <a:pt x="1113" y="0"/>
                  </a:cubicBezTo>
                  <a:cubicBezTo>
                    <a:pt x="500" y="0"/>
                    <a:pt x="0" y="500"/>
                    <a:pt x="0" y="1113"/>
                  </a:cubicBezTo>
                  <a:cubicBezTo>
                    <a:pt x="0" y="1710"/>
                    <a:pt x="500" y="2210"/>
                    <a:pt x="1113" y="2210"/>
                  </a:cubicBezTo>
                  <a:cubicBezTo>
                    <a:pt x="1710" y="2210"/>
                    <a:pt x="2210" y="1710"/>
                    <a:pt x="2210"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2434721" y="2953770"/>
              <a:ext cx="9575" cy="39"/>
            </a:xfrm>
            <a:custGeom>
              <a:avLst/>
              <a:gdLst/>
              <a:ahLst/>
              <a:cxnLst/>
              <a:rect l="l" t="t" r="r" b="b"/>
              <a:pathLst>
                <a:path w="243" h="1" fill="none" extrusionOk="0">
                  <a:moveTo>
                    <a:pt x="243"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2535164" y="2953770"/>
              <a:ext cx="8945" cy="39"/>
            </a:xfrm>
            <a:custGeom>
              <a:avLst/>
              <a:gdLst/>
              <a:ahLst/>
              <a:cxnLst/>
              <a:rect l="l" t="t" r="r" b="b"/>
              <a:pathLst>
                <a:path w="227" h="1" fill="none" extrusionOk="0">
                  <a:moveTo>
                    <a:pt x="226"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2634977" y="2953770"/>
              <a:ext cx="8906" cy="39"/>
            </a:xfrm>
            <a:custGeom>
              <a:avLst/>
              <a:gdLst/>
              <a:ahLst/>
              <a:cxnLst/>
              <a:rect l="l" t="t" r="r" b="b"/>
              <a:pathLst>
                <a:path w="226" h="1" fill="none" extrusionOk="0">
                  <a:moveTo>
                    <a:pt x="226"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2455093" y="2890840"/>
              <a:ext cx="50241" cy="20372"/>
            </a:xfrm>
            <a:custGeom>
              <a:avLst/>
              <a:gdLst/>
              <a:ahLst/>
              <a:cxnLst/>
              <a:rect l="l" t="t" r="r" b="b"/>
              <a:pathLst>
                <a:path w="1275" h="517" fill="none" extrusionOk="0">
                  <a:moveTo>
                    <a:pt x="0" y="516"/>
                  </a:moveTo>
                  <a:cubicBezTo>
                    <a:pt x="0" y="516"/>
                    <a:pt x="484" y="0"/>
                    <a:pt x="1274" y="38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2566294" y="2893993"/>
              <a:ext cx="52803" cy="19111"/>
            </a:xfrm>
            <a:custGeom>
              <a:avLst/>
              <a:gdLst/>
              <a:ahLst/>
              <a:cxnLst/>
              <a:rect l="l" t="t" r="r" b="b"/>
              <a:pathLst>
                <a:path w="1340" h="485" fill="none" extrusionOk="0">
                  <a:moveTo>
                    <a:pt x="1" y="436"/>
                  </a:moveTo>
                  <a:cubicBezTo>
                    <a:pt x="1" y="436"/>
                    <a:pt x="662" y="1"/>
                    <a:pt x="1340" y="4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884488"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680903" y="2657563"/>
              <a:ext cx="145601" cy="190720"/>
            </a:xfrm>
            <a:custGeom>
              <a:avLst/>
              <a:gdLst/>
              <a:ahLst/>
              <a:cxnLst/>
              <a:rect l="l" t="t" r="r" b="b"/>
              <a:pathLst>
                <a:path w="3695" h="4840" extrusionOk="0">
                  <a:moveTo>
                    <a:pt x="0" y="0"/>
                  </a:moveTo>
                  <a:lnTo>
                    <a:pt x="0" y="4839"/>
                  </a:lnTo>
                  <a:lnTo>
                    <a:pt x="3694" y="4839"/>
                  </a:lnTo>
                  <a:lnTo>
                    <a:pt x="3694"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692961" y="2674074"/>
              <a:ext cx="121446" cy="158329"/>
            </a:xfrm>
            <a:custGeom>
              <a:avLst/>
              <a:gdLst/>
              <a:ahLst/>
              <a:cxnLst/>
              <a:rect l="l" t="t" r="r" b="b"/>
              <a:pathLst>
                <a:path w="3082" h="4018" extrusionOk="0">
                  <a:moveTo>
                    <a:pt x="1" y="1"/>
                  </a:moveTo>
                  <a:lnTo>
                    <a:pt x="1" y="4017"/>
                  </a:lnTo>
                  <a:lnTo>
                    <a:pt x="3082" y="4017"/>
                  </a:lnTo>
                  <a:lnTo>
                    <a:pt x="3082"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727283" y="2718562"/>
              <a:ext cx="52803" cy="69353"/>
            </a:xfrm>
            <a:custGeom>
              <a:avLst/>
              <a:gdLst/>
              <a:ahLst/>
              <a:cxnLst/>
              <a:rect l="l" t="t" r="r" b="b"/>
              <a:pathLst>
                <a:path w="1340" h="1760" extrusionOk="0">
                  <a:moveTo>
                    <a:pt x="1" y="1"/>
                  </a:moveTo>
                  <a:lnTo>
                    <a:pt x="1" y="1759"/>
                  </a:lnTo>
                  <a:lnTo>
                    <a:pt x="1340" y="1759"/>
                  </a:lnTo>
                  <a:lnTo>
                    <a:pt x="134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747655" y="2869838"/>
              <a:ext cx="145562" cy="190720"/>
            </a:xfrm>
            <a:custGeom>
              <a:avLst/>
              <a:gdLst/>
              <a:ahLst/>
              <a:cxnLst/>
              <a:rect l="l" t="t" r="r" b="b"/>
              <a:pathLst>
                <a:path w="3694" h="4840" extrusionOk="0">
                  <a:moveTo>
                    <a:pt x="0" y="1"/>
                  </a:moveTo>
                  <a:lnTo>
                    <a:pt x="0"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1759713" y="2886388"/>
              <a:ext cx="121446" cy="158290"/>
            </a:xfrm>
            <a:custGeom>
              <a:avLst/>
              <a:gdLst/>
              <a:ahLst/>
              <a:cxnLst/>
              <a:rect l="l" t="t" r="r" b="b"/>
              <a:pathLst>
                <a:path w="3082" h="4017" extrusionOk="0">
                  <a:moveTo>
                    <a:pt x="1" y="0"/>
                  </a:moveTo>
                  <a:lnTo>
                    <a:pt x="1"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1794035" y="2930876"/>
              <a:ext cx="52803" cy="68683"/>
            </a:xfrm>
            <a:custGeom>
              <a:avLst/>
              <a:gdLst/>
              <a:ahLst/>
              <a:cxnLst/>
              <a:rect l="l" t="t" r="r" b="b"/>
              <a:pathLst>
                <a:path w="1340" h="1743" extrusionOk="0">
                  <a:moveTo>
                    <a:pt x="1" y="0"/>
                  </a:moveTo>
                  <a:lnTo>
                    <a:pt x="1"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1574746" y="2869838"/>
              <a:ext cx="145601" cy="190720"/>
            </a:xfrm>
            <a:custGeom>
              <a:avLst/>
              <a:gdLst/>
              <a:ahLst/>
              <a:cxnLst/>
              <a:rect l="l" t="t" r="r" b="b"/>
              <a:pathLst>
                <a:path w="3695" h="4840" extrusionOk="0">
                  <a:moveTo>
                    <a:pt x="1" y="1"/>
                  </a:moveTo>
                  <a:lnTo>
                    <a:pt x="1"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1586843" y="2886388"/>
              <a:ext cx="121407" cy="158290"/>
            </a:xfrm>
            <a:custGeom>
              <a:avLst/>
              <a:gdLst/>
              <a:ahLst/>
              <a:cxnLst/>
              <a:rect l="l" t="t" r="r" b="b"/>
              <a:pathLst>
                <a:path w="3081" h="4017" extrusionOk="0">
                  <a:moveTo>
                    <a:pt x="0" y="0"/>
                  </a:moveTo>
                  <a:lnTo>
                    <a:pt x="0"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1621165" y="2930876"/>
              <a:ext cx="52763" cy="68683"/>
            </a:xfrm>
            <a:custGeom>
              <a:avLst/>
              <a:gdLst/>
              <a:ahLst/>
              <a:cxnLst/>
              <a:rect l="l" t="t" r="r" b="b"/>
              <a:pathLst>
                <a:path w="1339" h="1743" extrusionOk="0">
                  <a:moveTo>
                    <a:pt x="0" y="0"/>
                  </a:moveTo>
                  <a:lnTo>
                    <a:pt x="0"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1023036" y="3116473"/>
              <a:ext cx="736085" cy="310866"/>
            </a:xfrm>
            <a:custGeom>
              <a:avLst/>
              <a:gdLst/>
              <a:ahLst/>
              <a:cxnLst/>
              <a:rect l="l" t="t" r="r" b="b"/>
              <a:pathLst>
                <a:path w="18680" h="7889" extrusionOk="0">
                  <a:moveTo>
                    <a:pt x="6840" y="0"/>
                  </a:moveTo>
                  <a:cubicBezTo>
                    <a:pt x="6840" y="0"/>
                    <a:pt x="4662" y="1694"/>
                    <a:pt x="3178" y="2291"/>
                  </a:cubicBezTo>
                  <a:cubicBezTo>
                    <a:pt x="1694" y="2872"/>
                    <a:pt x="1162" y="3114"/>
                    <a:pt x="1113" y="3501"/>
                  </a:cubicBezTo>
                  <a:cubicBezTo>
                    <a:pt x="1081" y="3888"/>
                    <a:pt x="0" y="7888"/>
                    <a:pt x="0" y="7888"/>
                  </a:cubicBezTo>
                  <a:lnTo>
                    <a:pt x="18679" y="7888"/>
                  </a:lnTo>
                  <a:cubicBezTo>
                    <a:pt x="18679" y="7888"/>
                    <a:pt x="17615" y="3888"/>
                    <a:pt x="17566" y="3501"/>
                  </a:cubicBezTo>
                  <a:lnTo>
                    <a:pt x="17583" y="3501"/>
                  </a:lnTo>
                  <a:cubicBezTo>
                    <a:pt x="17534" y="3114"/>
                    <a:pt x="17002" y="2872"/>
                    <a:pt x="15518" y="2291"/>
                  </a:cubicBezTo>
                  <a:cubicBezTo>
                    <a:pt x="14034" y="1694"/>
                    <a:pt x="11856" y="0"/>
                    <a:pt x="11856" y="0"/>
                  </a:cubicBezTo>
                  <a:lnTo>
                    <a:pt x="9340" y="226"/>
                  </a:lnTo>
                  <a:lnTo>
                    <a:pt x="6840"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9788" y="3258844"/>
              <a:ext cx="9575" cy="24195"/>
            </a:xfrm>
            <a:custGeom>
              <a:avLst/>
              <a:gdLst/>
              <a:ahLst/>
              <a:cxnLst/>
              <a:rect l="l" t="t" r="r" b="b"/>
              <a:pathLst>
                <a:path w="243" h="614" fill="none" extrusionOk="0">
                  <a:moveTo>
                    <a:pt x="242" y="614"/>
                  </a:moveTo>
                  <a:cubicBezTo>
                    <a:pt x="161" y="404"/>
                    <a:pt x="81" y="21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08860" y="3310346"/>
              <a:ext cx="31800" cy="115693"/>
            </a:xfrm>
            <a:custGeom>
              <a:avLst/>
              <a:gdLst/>
              <a:ahLst/>
              <a:cxnLst/>
              <a:rect l="l" t="t" r="r" b="b"/>
              <a:pathLst>
                <a:path w="807" h="2936" fill="none" extrusionOk="0">
                  <a:moveTo>
                    <a:pt x="807" y="2936"/>
                  </a:moveTo>
                  <a:cubicBezTo>
                    <a:pt x="807" y="2936"/>
                    <a:pt x="500" y="1516"/>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645951" y="3254391"/>
              <a:ext cx="37514" cy="92838"/>
            </a:xfrm>
            <a:custGeom>
              <a:avLst/>
              <a:gdLst/>
              <a:ahLst/>
              <a:cxnLst/>
              <a:rect l="l" t="t" r="r" b="b"/>
              <a:pathLst>
                <a:path w="952" h="2356" fill="none" extrusionOk="0">
                  <a:moveTo>
                    <a:pt x="0" y="2356"/>
                  </a:moveTo>
                  <a:cubicBezTo>
                    <a:pt x="226" y="1485"/>
                    <a:pt x="549" y="565"/>
                    <a:pt x="95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628140" y="3369454"/>
              <a:ext cx="12137" cy="57886"/>
            </a:xfrm>
            <a:custGeom>
              <a:avLst/>
              <a:gdLst/>
              <a:ahLst/>
              <a:cxnLst/>
              <a:rect l="l" t="t" r="r" b="b"/>
              <a:pathLst>
                <a:path w="308" h="1469" fill="none" extrusionOk="0">
                  <a:moveTo>
                    <a:pt x="1" y="1468"/>
                  </a:moveTo>
                  <a:cubicBezTo>
                    <a:pt x="1" y="1468"/>
                    <a:pt x="97" y="823"/>
                    <a:pt x="30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205442" y="3116473"/>
              <a:ext cx="379510" cy="310866"/>
            </a:xfrm>
            <a:custGeom>
              <a:avLst/>
              <a:gdLst/>
              <a:ahLst/>
              <a:cxnLst/>
              <a:rect l="l" t="t" r="r" b="b"/>
              <a:pathLst>
                <a:path w="9631" h="7889" extrusionOk="0">
                  <a:moveTo>
                    <a:pt x="2211" y="0"/>
                  </a:moveTo>
                  <a:cubicBezTo>
                    <a:pt x="2211" y="0"/>
                    <a:pt x="1404" y="630"/>
                    <a:pt x="436" y="1259"/>
                  </a:cubicBezTo>
                  <a:lnTo>
                    <a:pt x="1" y="3339"/>
                  </a:lnTo>
                  <a:lnTo>
                    <a:pt x="1420" y="4001"/>
                  </a:lnTo>
                  <a:lnTo>
                    <a:pt x="211" y="4791"/>
                  </a:lnTo>
                  <a:lnTo>
                    <a:pt x="1485" y="7888"/>
                  </a:lnTo>
                  <a:lnTo>
                    <a:pt x="8163" y="7888"/>
                  </a:lnTo>
                  <a:lnTo>
                    <a:pt x="9615" y="4872"/>
                  </a:lnTo>
                  <a:lnTo>
                    <a:pt x="9631" y="4872"/>
                  </a:lnTo>
                  <a:lnTo>
                    <a:pt x="8679" y="3775"/>
                  </a:lnTo>
                  <a:lnTo>
                    <a:pt x="9631" y="3227"/>
                  </a:lnTo>
                  <a:lnTo>
                    <a:pt x="8953" y="1226"/>
                  </a:lnTo>
                  <a:cubicBezTo>
                    <a:pt x="8018" y="613"/>
                    <a:pt x="7227" y="0"/>
                    <a:pt x="7227" y="0"/>
                  </a:cubicBezTo>
                  <a:lnTo>
                    <a:pt x="4711" y="226"/>
                  </a:lnTo>
                  <a:lnTo>
                    <a:pt x="2211"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273455" y="3116473"/>
              <a:ext cx="240331" cy="310866"/>
            </a:xfrm>
            <a:custGeom>
              <a:avLst/>
              <a:gdLst/>
              <a:ahLst/>
              <a:cxnLst/>
              <a:rect l="l" t="t" r="r" b="b"/>
              <a:pathLst>
                <a:path w="6099" h="7889" extrusionOk="0">
                  <a:moveTo>
                    <a:pt x="485" y="0"/>
                  </a:moveTo>
                  <a:cubicBezTo>
                    <a:pt x="485" y="0"/>
                    <a:pt x="291" y="146"/>
                    <a:pt x="1" y="355"/>
                  </a:cubicBezTo>
                  <a:lnTo>
                    <a:pt x="1420" y="7888"/>
                  </a:lnTo>
                  <a:lnTo>
                    <a:pt x="4824" y="7888"/>
                  </a:lnTo>
                  <a:lnTo>
                    <a:pt x="6098" y="452"/>
                  </a:lnTo>
                  <a:cubicBezTo>
                    <a:pt x="5727" y="194"/>
                    <a:pt x="5501" y="0"/>
                    <a:pt x="5501" y="0"/>
                  </a:cubicBezTo>
                  <a:lnTo>
                    <a:pt x="2985" y="226"/>
                  </a:lnTo>
                  <a:lnTo>
                    <a:pt x="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288074" y="3047199"/>
              <a:ext cx="202187" cy="196434"/>
            </a:xfrm>
            <a:custGeom>
              <a:avLst/>
              <a:gdLst/>
              <a:ahLst/>
              <a:cxnLst/>
              <a:rect l="l" t="t" r="r" b="b"/>
              <a:pathLst>
                <a:path w="5131" h="4985" extrusionOk="0">
                  <a:moveTo>
                    <a:pt x="4856" y="0"/>
                  </a:moveTo>
                  <a:lnTo>
                    <a:pt x="1" y="81"/>
                  </a:lnTo>
                  <a:lnTo>
                    <a:pt x="114" y="1758"/>
                  </a:lnTo>
                  <a:lnTo>
                    <a:pt x="2630" y="4985"/>
                  </a:lnTo>
                  <a:lnTo>
                    <a:pt x="5130" y="1758"/>
                  </a:lnTo>
                  <a:lnTo>
                    <a:pt x="4856"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200359" y="2894860"/>
              <a:ext cx="57255" cy="90080"/>
            </a:xfrm>
            <a:custGeom>
              <a:avLst/>
              <a:gdLst/>
              <a:ahLst/>
              <a:cxnLst/>
              <a:rect l="l" t="t" r="r" b="b"/>
              <a:pathLst>
                <a:path w="1453" h="2286" extrusionOk="0">
                  <a:moveTo>
                    <a:pt x="663" y="0"/>
                  </a:moveTo>
                  <a:cubicBezTo>
                    <a:pt x="556" y="0"/>
                    <a:pt x="443" y="65"/>
                    <a:pt x="340" y="253"/>
                  </a:cubicBezTo>
                  <a:cubicBezTo>
                    <a:pt x="1" y="882"/>
                    <a:pt x="823" y="2285"/>
                    <a:pt x="1001" y="2285"/>
                  </a:cubicBezTo>
                  <a:cubicBezTo>
                    <a:pt x="1194" y="2285"/>
                    <a:pt x="1340" y="1850"/>
                    <a:pt x="1404" y="1608"/>
                  </a:cubicBezTo>
                  <a:cubicBezTo>
                    <a:pt x="1453" y="1382"/>
                    <a:pt x="1114" y="334"/>
                    <a:pt x="1114" y="334"/>
                  </a:cubicBezTo>
                  <a:cubicBezTo>
                    <a:pt x="1114" y="334"/>
                    <a:pt x="904" y="0"/>
                    <a:pt x="66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99758" y="2894860"/>
              <a:ext cx="57216" cy="90080"/>
            </a:xfrm>
            <a:custGeom>
              <a:avLst/>
              <a:gdLst/>
              <a:ahLst/>
              <a:cxnLst/>
              <a:rect l="l" t="t" r="r" b="b"/>
              <a:pathLst>
                <a:path w="1452" h="2286" extrusionOk="0">
                  <a:moveTo>
                    <a:pt x="790" y="0"/>
                  </a:moveTo>
                  <a:cubicBezTo>
                    <a:pt x="548" y="0"/>
                    <a:pt x="339" y="334"/>
                    <a:pt x="339" y="334"/>
                  </a:cubicBezTo>
                  <a:cubicBezTo>
                    <a:pt x="339" y="334"/>
                    <a:pt x="0" y="1382"/>
                    <a:pt x="49" y="1608"/>
                  </a:cubicBezTo>
                  <a:cubicBezTo>
                    <a:pt x="97" y="1850"/>
                    <a:pt x="258" y="2285"/>
                    <a:pt x="436" y="2285"/>
                  </a:cubicBezTo>
                  <a:cubicBezTo>
                    <a:pt x="613" y="2285"/>
                    <a:pt x="1452" y="882"/>
                    <a:pt x="1113" y="253"/>
                  </a:cubicBezTo>
                  <a:cubicBezTo>
                    <a:pt x="1009" y="65"/>
                    <a:pt x="897" y="0"/>
                    <a:pt x="790"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247408" y="2766912"/>
              <a:ext cx="270161" cy="347631"/>
            </a:xfrm>
            <a:custGeom>
              <a:avLst/>
              <a:gdLst/>
              <a:ahLst/>
              <a:cxnLst/>
              <a:rect l="l" t="t" r="r" b="b"/>
              <a:pathLst>
                <a:path w="6856" h="8822" extrusionOk="0">
                  <a:moveTo>
                    <a:pt x="1482" y="1"/>
                  </a:moveTo>
                  <a:cubicBezTo>
                    <a:pt x="1292" y="1"/>
                    <a:pt x="1147" y="30"/>
                    <a:pt x="1065" y="96"/>
                  </a:cubicBezTo>
                  <a:cubicBezTo>
                    <a:pt x="388" y="645"/>
                    <a:pt x="49" y="2887"/>
                    <a:pt x="49" y="3177"/>
                  </a:cubicBezTo>
                  <a:cubicBezTo>
                    <a:pt x="49" y="3452"/>
                    <a:pt x="0" y="4177"/>
                    <a:pt x="0" y="4177"/>
                  </a:cubicBezTo>
                  <a:cubicBezTo>
                    <a:pt x="0" y="4177"/>
                    <a:pt x="97" y="6113"/>
                    <a:pt x="210" y="6468"/>
                  </a:cubicBezTo>
                  <a:cubicBezTo>
                    <a:pt x="307" y="6839"/>
                    <a:pt x="1178" y="7823"/>
                    <a:pt x="2565" y="8629"/>
                  </a:cubicBezTo>
                  <a:cubicBezTo>
                    <a:pt x="2804" y="8769"/>
                    <a:pt x="3193" y="8821"/>
                    <a:pt x="3584" y="8821"/>
                  </a:cubicBezTo>
                  <a:cubicBezTo>
                    <a:pt x="3960" y="8821"/>
                    <a:pt x="4337" y="8773"/>
                    <a:pt x="4581" y="8710"/>
                  </a:cubicBezTo>
                  <a:cubicBezTo>
                    <a:pt x="5065" y="8581"/>
                    <a:pt x="6453" y="7145"/>
                    <a:pt x="6662" y="6516"/>
                  </a:cubicBezTo>
                  <a:cubicBezTo>
                    <a:pt x="6856" y="5903"/>
                    <a:pt x="6759" y="4129"/>
                    <a:pt x="6759" y="4129"/>
                  </a:cubicBezTo>
                  <a:lnTo>
                    <a:pt x="6630" y="1532"/>
                  </a:lnTo>
                  <a:cubicBezTo>
                    <a:pt x="6630" y="1532"/>
                    <a:pt x="2857" y="1"/>
                    <a:pt x="148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1287444" y="2845801"/>
              <a:ext cx="80780" cy="25377"/>
            </a:xfrm>
            <a:custGeom>
              <a:avLst/>
              <a:gdLst/>
              <a:ahLst/>
              <a:cxnLst/>
              <a:rect l="l" t="t" r="r" b="b"/>
              <a:pathLst>
                <a:path w="2050" h="644" extrusionOk="0">
                  <a:moveTo>
                    <a:pt x="1131" y="1"/>
                  </a:moveTo>
                  <a:cubicBezTo>
                    <a:pt x="1069" y="1"/>
                    <a:pt x="1004" y="5"/>
                    <a:pt x="936" y="14"/>
                  </a:cubicBezTo>
                  <a:cubicBezTo>
                    <a:pt x="210" y="127"/>
                    <a:pt x="1" y="643"/>
                    <a:pt x="339" y="643"/>
                  </a:cubicBezTo>
                  <a:cubicBezTo>
                    <a:pt x="616" y="643"/>
                    <a:pt x="1058" y="536"/>
                    <a:pt x="1392" y="536"/>
                  </a:cubicBezTo>
                  <a:cubicBezTo>
                    <a:pt x="1448" y="536"/>
                    <a:pt x="1501" y="539"/>
                    <a:pt x="1549" y="546"/>
                  </a:cubicBezTo>
                  <a:cubicBezTo>
                    <a:pt x="1676" y="564"/>
                    <a:pt x="1778" y="580"/>
                    <a:pt x="1856" y="580"/>
                  </a:cubicBezTo>
                  <a:cubicBezTo>
                    <a:pt x="1986" y="580"/>
                    <a:pt x="2049" y="536"/>
                    <a:pt x="2049" y="385"/>
                  </a:cubicBezTo>
                  <a:cubicBezTo>
                    <a:pt x="2049" y="385"/>
                    <a:pt x="1731" y="1"/>
                    <a:pt x="1131"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1400576" y="2845801"/>
              <a:ext cx="81411" cy="25377"/>
            </a:xfrm>
            <a:custGeom>
              <a:avLst/>
              <a:gdLst/>
              <a:ahLst/>
              <a:cxnLst/>
              <a:rect l="l" t="t" r="r" b="b"/>
              <a:pathLst>
                <a:path w="2066" h="644" extrusionOk="0">
                  <a:moveTo>
                    <a:pt x="934" y="1"/>
                  </a:moveTo>
                  <a:cubicBezTo>
                    <a:pt x="332" y="1"/>
                    <a:pt x="1" y="385"/>
                    <a:pt x="1" y="385"/>
                  </a:cubicBezTo>
                  <a:lnTo>
                    <a:pt x="17" y="385"/>
                  </a:lnTo>
                  <a:cubicBezTo>
                    <a:pt x="17" y="536"/>
                    <a:pt x="74" y="580"/>
                    <a:pt x="199" y="580"/>
                  </a:cubicBezTo>
                  <a:cubicBezTo>
                    <a:pt x="274" y="580"/>
                    <a:pt x="374" y="564"/>
                    <a:pt x="501" y="546"/>
                  </a:cubicBezTo>
                  <a:cubicBezTo>
                    <a:pt x="549" y="539"/>
                    <a:pt x="602" y="536"/>
                    <a:pt x="658" y="536"/>
                  </a:cubicBezTo>
                  <a:cubicBezTo>
                    <a:pt x="992" y="536"/>
                    <a:pt x="1436" y="643"/>
                    <a:pt x="1727" y="643"/>
                  </a:cubicBezTo>
                  <a:cubicBezTo>
                    <a:pt x="2066" y="643"/>
                    <a:pt x="1856" y="127"/>
                    <a:pt x="1130" y="14"/>
                  </a:cubicBezTo>
                  <a:cubicBezTo>
                    <a:pt x="1062" y="5"/>
                    <a:pt x="997" y="1"/>
                    <a:pt x="93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1358649" y="2890840"/>
              <a:ext cx="55955" cy="95991"/>
            </a:xfrm>
            <a:custGeom>
              <a:avLst/>
              <a:gdLst/>
              <a:ahLst/>
              <a:cxnLst/>
              <a:rect l="l" t="t" r="r" b="b"/>
              <a:pathLst>
                <a:path w="1420" h="2436" fill="none" extrusionOk="0">
                  <a:moveTo>
                    <a:pt x="1081" y="0"/>
                  </a:moveTo>
                  <a:lnTo>
                    <a:pt x="1081" y="1194"/>
                  </a:lnTo>
                  <a:cubicBezTo>
                    <a:pt x="1081" y="1194"/>
                    <a:pt x="1420" y="2436"/>
                    <a:pt x="839" y="2355"/>
                  </a:cubicBezTo>
                  <a:cubicBezTo>
                    <a:pt x="274" y="2275"/>
                    <a:pt x="0" y="1807"/>
                    <a:pt x="0" y="18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1329410" y="2984270"/>
              <a:ext cx="121446" cy="26086"/>
            </a:xfrm>
            <a:custGeom>
              <a:avLst/>
              <a:gdLst/>
              <a:ahLst/>
              <a:cxnLst/>
              <a:rect l="l" t="t" r="r" b="b"/>
              <a:pathLst>
                <a:path w="3082" h="662" fill="none" extrusionOk="0">
                  <a:moveTo>
                    <a:pt x="0" y="178"/>
                  </a:moveTo>
                  <a:cubicBezTo>
                    <a:pt x="0" y="178"/>
                    <a:pt x="516" y="662"/>
                    <a:pt x="1468" y="646"/>
                  </a:cubicBezTo>
                  <a:cubicBezTo>
                    <a:pt x="2436" y="613"/>
                    <a:pt x="3081" y="0"/>
                    <a:pt x="308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1309708" y="2887649"/>
              <a:ext cx="40075" cy="13398"/>
            </a:xfrm>
            <a:custGeom>
              <a:avLst/>
              <a:gdLst/>
              <a:ahLst/>
              <a:cxnLst/>
              <a:rect l="l" t="t" r="r" b="b"/>
              <a:pathLst>
                <a:path w="1017" h="340" fill="none" extrusionOk="0">
                  <a:moveTo>
                    <a:pt x="1016" y="339"/>
                  </a:moveTo>
                  <a:cubicBezTo>
                    <a:pt x="1016" y="339"/>
                    <a:pt x="629" y="0"/>
                    <a:pt x="0" y="16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1415195" y="2888910"/>
              <a:ext cx="46458" cy="15920"/>
            </a:xfrm>
            <a:custGeom>
              <a:avLst/>
              <a:gdLst/>
              <a:ahLst/>
              <a:cxnLst/>
              <a:rect l="l" t="t" r="r" b="b"/>
              <a:pathLst>
                <a:path w="1179" h="404" fill="none" extrusionOk="0">
                  <a:moveTo>
                    <a:pt x="1" y="404"/>
                  </a:moveTo>
                  <a:cubicBezTo>
                    <a:pt x="1" y="404"/>
                    <a:pt x="340" y="1"/>
                    <a:pt x="1178" y="2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1324957" y="2892732"/>
              <a:ext cx="14659" cy="14659"/>
            </a:xfrm>
            <a:custGeom>
              <a:avLst/>
              <a:gdLst/>
              <a:ahLst/>
              <a:cxnLst/>
              <a:rect l="l" t="t" r="r" b="b"/>
              <a:pathLst>
                <a:path w="372" h="372" extrusionOk="0">
                  <a:moveTo>
                    <a:pt x="178" y="1"/>
                  </a:moveTo>
                  <a:cubicBezTo>
                    <a:pt x="81" y="1"/>
                    <a:pt x="0" y="81"/>
                    <a:pt x="0" y="178"/>
                  </a:cubicBezTo>
                  <a:cubicBezTo>
                    <a:pt x="0" y="291"/>
                    <a:pt x="81" y="372"/>
                    <a:pt x="178" y="372"/>
                  </a:cubicBezTo>
                  <a:cubicBezTo>
                    <a:pt x="291" y="372"/>
                    <a:pt x="371" y="291"/>
                    <a:pt x="371" y="178"/>
                  </a:cubicBezTo>
                  <a:cubicBezTo>
                    <a:pt x="371" y="81"/>
                    <a:pt x="291"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1431745" y="2892732"/>
              <a:ext cx="14028" cy="14659"/>
            </a:xfrm>
            <a:custGeom>
              <a:avLst/>
              <a:gdLst/>
              <a:ahLst/>
              <a:cxnLst/>
              <a:rect l="l" t="t" r="r" b="b"/>
              <a:pathLst>
                <a:path w="356" h="372" extrusionOk="0">
                  <a:moveTo>
                    <a:pt x="178" y="1"/>
                  </a:moveTo>
                  <a:cubicBezTo>
                    <a:pt x="81" y="1"/>
                    <a:pt x="0" y="81"/>
                    <a:pt x="0" y="178"/>
                  </a:cubicBezTo>
                  <a:cubicBezTo>
                    <a:pt x="0" y="291"/>
                    <a:pt x="81" y="372"/>
                    <a:pt x="178" y="372"/>
                  </a:cubicBezTo>
                  <a:cubicBezTo>
                    <a:pt x="274" y="372"/>
                    <a:pt x="355" y="291"/>
                    <a:pt x="355" y="178"/>
                  </a:cubicBezTo>
                  <a:cubicBezTo>
                    <a:pt x="355" y="81"/>
                    <a:pt x="274"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1478676" y="2803164"/>
              <a:ext cx="52251" cy="148714"/>
            </a:xfrm>
            <a:custGeom>
              <a:avLst/>
              <a:gdLst/>
              <a:ahLst/>
              <a:cxnLst/>
              <a:rect l="l" t="t" r="r" b="b"/>
              <a:pathLst>
                <a:path w="1326" h="3774" extrusionOk="0">
                  <a:moveTo>
                    <a:pt x="1020" y="0"/>
                  </a:moveTo>
                  <a:cubicBezTo>
                    <a:pt x="626" y="0"/>
                    <a:pt x="1" y="531"/>
                    <a:pt x="67" y="854"/>
                  </a:cubicBezTo>
                  <a:cubicBezTo>
                    <a:pt x="67" y="854"/>
                    <a:pt x="148" y="1467"/>
                    <a:pt x="293" y="1564"/>
                  </a:cubicBezTo>
                  <a:cubicBezTo>
                    <a:pt x="438" y="1644"/>
                    <a:pt x="535" y="1983"/>
                    <a:pt x="535" y="1983"/>
                  </a:cubicBezTo>
                  <a:lnTo>
                    <a:pt x="535" y="3725"/>
                  </a:lnTo>
                  <a:lnTo>
                    <a:pt x="858" y="3774"/>
                  </a:lnTo>
                  <a:lnTo>
                    <a:pt x="906" y="2080"/>
                  </a:lnTo>
                  <a:cubicBezTo>
                    <a:pt x="906" y="2080"/>
                    <a:pt x="1326" y="1273"/>
                    <a:pt x="1326" y="386"/>
                  </a:cubicBezTo>
                  <a:cubicBezTo>
                    <a:pt x="1326" y="107"/>
                    <a:pt x="1196" y="0"/>
                    <a:pt x="1020" y="0"/>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1222623" y="2712218"/>
              <a:ext cx="328638" cy="237770"/>
            </a:xfrm>
            <a:custGeom>
              <a:avLst/>
              <a:gdLst/>
              <a:ahLst/>
              <a:cxnLst/>
              <a:rect l="l" t="t" r="r" b="b"/>
              <a:pathLst>
                <a:path w="8340" h="6034" extrusionOk="0">
                  <a:moveTo>
                    <a:pt x="3775" y="1"/>
                  </a:moveTo>
                  <a:cubicBezTo>
                    <a:pt x="2404" y="1"/>
                    <a:pt x="1468" y="1130"/>
                    <a:pt x="1468" y="1130"/>
                  </a:cubicBezTo>
                  <a:cubicBezTo>
                    <a:pt x="1468" y="1130"/>
                    <a:pt x="1178" y="1130"/>
                    <a:pt x="952" y="1226"/>
                  </a:cubicBezTo>
                  <a:cubicBezTo>
                    <a:pt x="710" y="1323"/>
                    <a:pt x="0" y="1936"/>
                    <a:pt x="0" y="2404"/>
                  </a:cubicBezTo>
                  <a:cubicBezTo>
                    <a:pt x="0" y="2872"/>
                    <a:pt x="388" y="4340"/>
                    <a:pt x="388" y="4340"/>
                  </a:cubicBezTo>
                  <a:lnTo>
                    <a:pt x="517" y="6033"/>
                  </a:lnTo>
                  <a:lnTo>
                    <a:pt x="904" y="5888"/>
                  </a:lnTo>
                  <a:lnTo>
                    <a:pt x="952" y="4565"/>
                  </a:lnTo>
                  <a:cubicBezTo>
                    <a:pt x="952" y="4565"/>
                    <a:pt x="1420" y="3952"/>
                    <a:pt x="1791" y="3436"/>
                  </a:cubicBezTo>
                  <a:cubicBezTo>
                    <a:pt x="2152" y="2954"/>
                    <a:pt x="1923" y="2261"/>
                    <a:pt x="1891" y="2172"/>
                  </a:cubicBezTo>
                  <a:lnTo>
                    <a:pt x="1891" y="2172"/>
                  </a:lnTo>
                  <a:cubicBezTo>
                    <a:pt x="2034" y="2495"/>
                    <a:pt x="4828" y="3354"/>
                    <a:pt x="6153" y="3354"/>
                  </a:cubicBezTo>
                  <a:cubicBezTo>
                    <a:pt x="6251" y="3354"/>
                    <a:pt x="6340" y="3349"/>
                    <a:pt x="6420" y="3339"/>
                  </a:cubicBezTo>
                  <a:cubicBezTo>
                    <a:pt x="7598" y="3210"/>
                    <a:pt x="8340" y="2452"/>
                    <a:pt x="8340" y="2452"/>
                  </a:cubicBezTo>
                  <a:cubicBezTo>
                    <a:pt x="7404" y="807"/>
                    <a:pt x="5146" y="1"/>
                    <a:pt x="3775"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1303324" y="3243594"/>
              <a:ext cx="179293" cy="47719"/>
            </a:xfrm>
            <a:custGeom>
              <a:avLst/>
              <a:gdLst/>
              <a:ahLst/>
              <a:cxnLst/>
              <a:rect l="l" t="t" r="r" b="b"/>
              <a:pathLst>
                <a:path w="4550" h="1211" fill="none" extrusionOk="0">
                  <a:moveTo>
                    <a:pt x="1" y="1097"/>
                  </a:moveTo>
                  <a:lnTo>
                    <a:pt x="2243" y="1"/>
                  </a:lnTo>
                  <a:lnTo>
                    <a:pt x="4550" y="121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386626" y="3248047"/>
              <a:ext cx="39" cy="160851"/>
            </a:xfrm>
            <a:custGeom>
              <a:avLst/>
              <a:gdLst/>
              <a:ahLst/>
              <a:cxnLst/>
              <a:rect l="l" t="t" r="r" b="b"/>
              <a:pathLst>
                <a:path w="1" h="4082" fill="none" extrusionOk="0">
                  <a:moveTo>
                    <a:pt x="0" y="0"/>
                  </a:moveTo>
                  <a:lnTo>
                    <a:pt x="0" y="408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996182"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999335" y="1829349"/>
              <a:ext cx="203448" cy="757049"/>
            </a:xfrm>
            <a:custGeom>
              <a:avLst/>
              <a:gdLst/>
              <a:ahLst/>
              <a:cxnLst/>
              <a:rect l="l" t="t" r="r" b="b"/>
              <a:pathLst>
                <a:path w="5163" h="19212" fill="none" extrusionOk="0">
                  <a:moveTo>
                    <a:pt x="1" y="0"/>
                  </a:moveTo>
                  <a:lnTo>
                    <a:pt x="5162" y="4291"/>
                  </a:lnTo>
                  <a:lnTo>
                    <a:pt x="4195" y="19212"/>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2202113" y="1998435"/>
              <a:ext cx="851109" cy="39"/>
            </a:xfrm>
            <a:custGeom>
              <a:avLst/>
              <a:gdLst/>
              <a:ahLst/>
              <a:cxnLst/>
              <a:rect l="l" t="t" r="r" b="b"/>
              <a:pathLst>
                <a:path w="21599" h="1" fill="none" extrusionOk="0">
                  <a:moveTo>
                    <a:pt x="0" y="0"/>
                  </a:moveTo>
                  <a:lnTo>
                    <a:pt x="2159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2273278" y="1888653"/>
              <a:ext cx="532716" cy="418718"/>
            </a:xfrm>
            <a:custGeom>
              <a:avLst/>
              <a:gdLst/>
              <a:ahLst/>
              <a:cxnLst/>
              <a:rect l="l" t="t" r="r" b="b"/>
              <a:pathLst>
                <a:path w="13519" h="10626" extrusionOk="0">
                  <a:moveTo>
                    <a:pt x="6454" y="1"/>
                  </a:moveTo>
                  <a:cubicBezTo>
                    <a:pt x="5937" y="1"/>
                    <a:pt x="5239" y="222"/>
                    <a:pt x="4388" y="979"/>
                  </a:cubicBezTo>
                  <a:cubicBezTo>
                    <a:pt x="4388" y="979"/>
                    <a:pt x="1485" y="3947"/>
                    <a:pt x="743" y="5335"/>
                  </a:cubicBezTo>
                  <a:cubicBezTo>
                    <a:pt x="1" y="6706"/>
                    <a:pt x="1" y="8819"/>
                    <a:pt x="1566" y="9641"/>
                  </a:cubicBezTo>
                  <a:cubicBezTo>
                    <a:pt x="2662" y="10222"/>
                    <a:pt x="4759" y="10529"/>
                    <a:pt x="6163" y="10609"/>
                  </a:cubicBezTo>
                  <a:cubicBezTo>
                    <a:pt x="6324" y="10625"/>
                    <a:pt x="6518" y="10625"/>
                    <a:pt x="6760" y="10625"/>
                  </a:cubicBezTo>
                  <a:cubicBezTo>
                    <a:pt x="7001" y="10625"/>
                    <a:pt x="7211" y="10625"/>
                    <a:pt x="7356" y="10609"/>
                  </a:cubicBezTo>
                  <a:cubicBezTo>
                    <a:pt x="8776" y="10529"/>
                    <a:pt x="10857" y="10222"/>
                    <a:pt x="11953" y="9641"/>
                  </a:cubicBezTo>
                  <a:cubicBezTo>
                    <a:pt x="13518" y="8819"/>
                    <a:pt x="13518" y="6706"/>
                    <a:pt x="12776" y="5335"/>
                  </a:cubicBezTo>
                  <a:cubicBezTo>
                    <a:pt x="12034" y="3947"/>
                    <a:pt x="9131" y="979"/>
                    <a:pt x="9131" y="979"/>
                  </a:cubicBezTo>
                  <a:cubicBezTo>
                    <a:pt x="8293" y="222"/>
                    <a:pt x="7587" y="1"/>
                    <a:pt x="7066" y="1"/>
                  </a:cubicBezTo>
                  <a:cubicBezTo>
                    <a:pt x="6956" y="1"/>
                    <a:pt x="6853" y="11"/>
                    <a:pt x="6760" y="28"/>
                  </a:cubicBezTo>
                  <a:cubicBezTo>
                    <a:pt x="6666" y="11"/>
                    <a:pt x="6564" y="1"/>
                    <a:pt x="645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2251342" y="2243771"/>
              <a:ext cx="572121" cy="343257"/>
            </a:xfrm>
            <a:custGeom>
              <a:avLst/>
              <a:gdLst/>
              <a:ahLst/>
              <a:cxnLst/>
              <a:rect l="l" t="t" r="r" b="b"/>
              <a:pathLst>
                <a:path w="14519" h="8711" extrusionOk="0">
                  <a:moveTo>
                    <a:pt x="6276" y="0"/>
                  </a:moveTo>
                  <a:cubicBezTo>
                    <a:pt x="6276" y="0"/>
                    <a:pt x="6356" y="1017"/>
                    <a:pt x="5921" y="1646"/>
                  </a:cubicBezTo>
                  <a:cubicBezTo>
                    <a:pt x="5469" y="2275"/>
                    <a:pt x="3953" y="3259"/>
                    <a:pt x="2727" y="3920"/>
                  </a:cubicBezTo>
                  <a:cubicBezTo>
                    <a:pt x="1517" y="4598"/>
                    <a:pt x="1017" y="4710"/>
                    <a:pt x="985" y="4985"/>
                  </a:cubicBezTo>
                  <a:cubicBezTo>
                    <a:pt x="936" y="5259"/>
                    <a:pt x="1" y="8711"/>
                    <a:pt x="1" y="8711"/>
                  </a:cubicBezTo>
                  <a:lnTo>
                    <a:pt x="14518" y="8711"/>
                  </a:lnTo>
                  <a:cubicBezTo>
                    <a:pt x="14518" y="8711"/>
                    <a:pt x="13583" y="5259"/>
                    <a:pt x="13534" y="4985"/>
                  </a:cubicBezTo>
                  <a:cubicBezTo>
                    <a:pt x="13502" y="4710"/>
                    <a:pt x="13018" y="4598"/>
                    <a:pt x="11792" y="3920"/>
                  </a:cubicBezTo>
                  <a:cubicBezTo>
                    <a:pt x="10566" y="3259"/>
                    <a:pt x="9050" y="2275"/>
                    <a:pt x="8598" y="1646"/>
                  </a:cubicBezTo>
                  <a:cubicBezTo>
                    <a:pt x="8163" y="1017"/>
                    <a:pt x="8243" y="0"/>
                    <a:pt x="8243"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2392452" y="2243771"/>
              <a:ext cx="284189" cy="343257"/>
            </a:xfrm>
            <a:custGeom>
              <a:avLst/>
              <a:gdLst/>
              <a:ahLst/>
              <a:cxnLst/>
              <a:rect l="l" t="t" r="r" b="b"/>
              <a:pathLst>
                <a:path w="7212" h="8711" extrusionOk="0">
                  <a:moveTo>
                    <a:pt x="2695" y="0"/>
                  </a:moveTo>
                  <a:cubicBezTo>
                    <a:pt x="2695" y="0"/>
                    <a:pt x="2775" y="1017"/>
                    <a:pt x="2340" y="1646"/>
                  </a:cubicBezTo>
                  <a:cubicBezTo>
                    <a:pt x="2017" y="2081"/>
                    <a:pt x="1227" y="2678"/>
                    <a:pt x="356" y="3226"/>
                  </a:cubicBezTo>
                  <a:cubicBezTo>
                    <a:pt x="227" y="3920"/>
                    <a:pt x="1" y="5501"/>
                    <a:pt x="388" y="6517"/>
                  </a:cubicBezTo>
                  <a:cubicBezTo>
                    <a:pt x="759" y="7485"/>
                    <a:pt x="1340" y="8324"/>
                    <a:pt x="1646" y="8711"/>
                  </a:cubicBezTo>
                  <a:lnTo>
                    <a:pt x="5808" y="8711"/>
                  </a:lnTo>
                  <a:cubicBezTo>
                    <a:pt x="6098" y="8195"/>
                    <a:pt x="6775" y="6904"/>
                    <a:pt x="7017" y="5920"/>
                  </a:cubicBezTo>
                  <a:cubicBezTo>
                    <a:pt x="7211" y="5114"/>
                    <a:pt x="7098" y="3936"/>
                    <a:pt x="6969" y="3210"/>
                  </a:cubicBezTo>
                  <a:cubicBezTo>
                    <a:pt x="6114" y="2662"/>
                    <a:pt x="5324" y="2081"/>
                    <a:pt x="5017" y="1646"/>
                  </a:cubicBezTo>
                  <a:cubicBezTo>
                    <a:pt x="4582" y="1017"/>
                    <a:pt x="4662" y="0"/>
                    <a:pt x="4662"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2445846" y="2243771"/>
              <a:ext cx="187568" cy="343257"/>
            </a:xfrm>
            <a:custGeom>
              <a:avLst/>
              <a:gdLst/>
              <a:ahLst/>
              <a:cxnLst/>
              <a:rect l="l" t="t" r="r" b="b"/>
              <a:pathLst>
                <a:path w="4760" h="8711" extrusionOk="0">
                  <a:moveTo>
                    <a:pt x="1340" y="0"/>
                  </a:moveTo>
                  <a:cubicBezTo>
                    <a:pt x="1340" y="0"/>
                    <a:pt x="1420" y="1017"/>
                    <a:pt x="985" y="1646"/>
                  </a:cubicBezTo>
                  <a:cubicBezTo>
                    <a:pt x="791" y="1904"/>
                    <a:pt x="436" y="2226"/>
                    <a:pt x="1" y="2549"/>
                  </a:cubicBezTo>
                  <a:lnTo>
                    <a:pt x="581" y="8711"/>
                  </a:lnTo>
                  <a:lnTo>
                    <a:pt x="3856" y="8711"/>
                  </a:lnTo>
                  <a:lnTo>
                    <a:pt x="4759" y="2630"/>
                  </a:lnTo>
                  <a:cubicBezTo>
                    <a:pt x="4275" y="2275"/>
                    <a:pt x="3872" y="1920"/>
                    <a:pt x="3678" y="1646"/>
                  </a:cubicBezTo>
                  <a:cubicBezTo>
                    <a:pt x="3227" y="1017"/>
                    <a:pt x="3307" y="0"/>
                    <a:pt x="3307"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2452860" y="2243771"/>
              <a:ext cx="171648" cy="158132"/>
            </a:xfrm>
            <a:custGeom>
              <a:avLst/>
              <a:gdLst/>
              <a:ahLst/>
              <a:cxnLst/>
              <a:rect l="l" t="t" r="r" b="b"/>
              <a:pathLst>
                <a:path w="4356" h="4013" extrusionOk="0">
                  <a:moveTo>
                    <a:pt x="1162" y="0"/>
                  </a:moveTo>
                  <a:cubicBezTo>
                    <a:pt x="1162" y="0"/>
                    <a:pt x="1242" y="1033"/>
                    <a:pt x="807" y="1646"/>
                  </a:cubicBezTo>
                  <a:cubicBezTo>
                    <a:pt x="645" y="1872"/>
                    <a:pt x="355" y="2130"/>
                    <a:pt x="0" y="2420"/>
                  </a:cubicBezTo>
                  <a:cubicBezTo>
                    <a:pt x="226" y="2823"/>
                    <a:pt x="887" y="3856"/>
                    <a:pt x="2113" y="4001"/>
                  </a:cubicBezTo>
                  <a:cubicBezTo>
                    <a:pt x="2174" y="4009"/>
                    <a:pt x="2235" y="4012"/>
                    <a:pt x="2295" y="4012"/>
                  </a:cubicBezTo>
                  <a:cubicBezTo>
                    <a:pt x="3225" y="4012"/>
                    <a:pt x="3961" y="3105"/>
                    <a:pt x="4355" y="2468"/>
                  </a:cubicBezTo>
                  <a:cubicBezTo>
                    <a:pt x="3968" y="2162"/>
                    <a:pt x="3662" y="1888"/>
                    <a:pt x="3484" y="1646"/>
                  </a:cubicBezTo>
                  <a:cubicBezTo>
                    <a:pt x="3049" y="1033"/>
                    <a:pt x="3129" y="0"/>
                    <a:pt x="3129"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2332425" y="2506918"/>
              <a:ext cx="32430" cy="76958"/>
            </a:xfrm>
            <a:custGeom>
              <a:avLst/>
              <a:gdLst/>
              <a:ahLst/>
              <a:cxnLst/>
              <a:rect l="l" t="t" r="r" b="b"/>
              <a:pathLst>
                <a:path w="823" h="1953" fill="none" extrusionOk="0">
                  <a:moveTo>
                    <a:pt x="0" y="0"/>
                  </a:moveTo>
                  <a:cubicBezTo>
                    <a:pt x="258" y="517"/>
                    <a:pt x="565" y="1226"/>
                    <a:pt x="823" y="195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2318095" y="2472596"/>
              <a:ext cx="8314" cy="15920"/>
            </a:xfrm>
            <a:custGeom>
              <a:avLst/>
              <a:gdLst/>
              <a:ahLst/>
              <a:cxnLst/>
              <a:rect l="l" t="t" r="r" b="b"/>
              <a:pathLst>
                <a:path w="211" h="404" fill="none" extrusionOk="0">
                  <a:moveTo>
                    <a:pt x="0" y="0"/>
                  </a:moveTo>
                  <a:cubicBezTo>
                    <a:pt x="0" y="0"/>
                    <a:pt x="81" y="146"/>
                    <a:pt x="210" y="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2724584" y="2472596"/>
              <a:ext cx="14028" cy="22264"/>
            </a:xfrm>
            <a:custGeom>
              <a:avLst/>
              <a:gdLst/>
              <a:ahLst/>
              <a:cxnLst/>
              <a:rect l="l" t="t" r="r" b="b"/>
              <a:pathLst>
                <a:path w="356" h="565" fill="none" extrusionOk="0">
                  <a:moveTo>
                    <a:pt x="0" y="565"/>
                  </a:moveTo>
                  <a:cubicBezTo>
                    <a:pt x="113" y="355"/>
                    <a:pt x="226" y="162"/>
                    <a:pt x="355"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2690892" y="2515193"/>
              <a:ext cx="24195" cy="73766"/>
            </a:xfrm>
            <a:custGeom>
              <a:avLst/>
              <a:gdLst/>
              <a:ahLst/>
              <a:cxnLst/>
              <a:rect l="l" t="t" r="r" b="b"/>
              <a:pathLst>
                <a:path w="614" h="1872" fill="none" extrusionOk="0">
                  <a:moveTo>
                    <a:pt x="1" y="1871"/>
                  </a:moveTo>
                  <a:cubicBezTo>
                    <a:pt x="1" y="1871"/>
                    <a:pt x="226" y="903"/>
                    <a:pt x="61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2398166" y="2110937"/>
              <a:ext cx="43267" cy="59029"/>
            </a:xfrm>
            <a:custGeom>
              <a:avLst/>
              <a:gdLst/>
              <a:ahLst/>
              <a:cxnLst/>
              <a:rect l="l" t="t" r="r" b="b"/>
              <a:pathLst>
                <a:path w="1098" h="1498" extrusionOk="0">
                  <a:moveTo>
                    <a:pt x="630" y="0"/>
                  </a:moveTo>
                  <a:lnTo>
                    <a:pt x="1" y="823"/>
                  </a:lnTo>
                  <a:cubicBezTo>
                    <a:pt x="1" y="823"/>
                    <a:pt x="194" y="1291"/>
                    <a:pt x="549" y="1452"/>
                  </a:cubicBezTo>
                  <a:cubicBezTo>
                    <a:pt x="620" y="1484"/>
                    <a:pt x="685" y="1497"/>
                    <a:pt x="743" y="1497"/>
                  </a:cubicBezTo>
                  <a:cubicBezTo>
                    <a:pt x="974" y="1497"/>
                    <a:pt x="1098" y="1291"/>
                    <a:pt x="1098" y="1291"/>
                  </a:cubicBezTo>
                  <a:lnTo>
                    <a:pt x="985"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2382916" y="2161769"/>
              <a:ext cx="80150" cy="80110"/>
            </a:xfrm>
            <a:custGeom>
              <a:avLst/>
              <a:gdLst/>
              <a:ahLst/>
              <a:cxnLst/>
              <a:rect l="l" t="t" r="r" b="b"/>
              <a:pathLst>
                <a:path w="2034" h="2033" extrusionOk="0">
                  <a:moveTo>
                    <a:pt x="1017" y="1"/>
                  </a:moveTo>
                  <a:cubicBezTo>
                    <a:pt x="452" y="1"/>
                    <a:pt x="1" y="452"/>
                    <a:pt x="1" y="1017"/>
                  </a:cubicBezTo>
                  <a:cubicBezTo>
                    <a:pt x="1" y="1581"/>
                    <a:pt x="452" y="2033"/>
                    <a:pt x="1017" y="2033"/>
                  </a:cubicBezTo>
                  <a:cubicBezTo>
                    <a:pt x="1582" y="2033"/>
                    <a:pt x="2033" y="1581"/>
                    <a:pt x="2033" y="1017"/>
                  </a:cubicBezTo>
                  <a:cubicBezTo>
                    <a:pt x="2033" y="452"/>
                    <a:pt x="1582" y="1"/>
                    <a:pt x="1017"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2627332" y="2110937"/>
              <a:ext cx="43267" cy="59029"/>
            </a:xfrm>
            <a:custGeom>
              <a:avLst/>
              <a:gdLst/>
              <a:ahLst/>
              <a:cxnLst/>
              <a:rect l="l" t="t" r="r" b="b"/>
              <a:pathLst>
                <a:path w="1098" h="1498" extrusionOk="0">
                  <a:moveTo>
                    <a:pt x="113" y="0"/>
                  </a:moveTo>
                  <a:lnTo>
                    <a:pt x="0" y="1291"/>
                  </a:lnTo>
                  <a:cubicBezTo>
                    <a:pt x="0" y="1291"/>
                    <a:pt x="124" y="1497"/>
                    <a:pt x="356" y="1497"/>
                  </a:cubicBezTo>
                  <a:cubicBezTo>
                    <a:pt x="413" y="1497"/>
                    <a:pt x="478" y="1484"/>
                    <a:pt x="549" y="1452"/>
                  </a:cubicBezTo>
                  <a:cubicBezTo>
                    <a:pt x="904" y="1291"/>
                    <a:pt x="1097" y="823"/>
                    <a:pt x="1097" y="823"/>
                  </a:cubicBezTo>
                  <a:lnTo>
                    <a:pt x="323" y="81"/>
                  </a:lnTo>
                  <a:lnTo>
                    <a:pt x="113" y="0"/>
                  </a:lnTo>
                  <a:close/>
                </a:path>
              </a:pathLst>
            </a:custGeom>
            <a:solidFill>
              <a:srgbClr val="FFFFFF"/>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2604135" y="2161769"/>
              <a:ext cx="80110" cy="80110"/>
            </a:xfrm>
            <a:custGeom>
              <a:avLst/>
              <a:gdLst/>
              <a:ahLst/>
              <a:cxnLst/>
              <a:rect l="l" t="t" r="r" b="b"/>
              <a:pathLst>
                <a:path w="2033" h="2033" extrusionOk="0">
                  <a:moveTo>
                    <a:pt x="1016" y="1"/>
                  </a:moveTo>
                  <a:cubicBezTo>
                    <a:pt x="468" y="1"/>
                    <a:pt x="0" y="452"/>
                    <a:pt x="0" y="1017"/>
                  </a:cubicBezTo>
                  <a:cubicBezTo>
                    <a:pt x="0" y="1581"/>
                    <a:pt x="468" y="2033"/>
                    <a:pt x="1016" y="2033"/>
                  </a:cubicBezTo>
                  <a:cubicBezTo>
                    <a:pt x="1581" y="2033"/>
                    <a:pt x="2033" y="1581"/>
                    <a:pt x="2033" y="1017"/>
                  </a:cubicBezTo>
                  <a:cubicBezTo>
                    <a:pt x="2033" y="452"/>
                    <a:pt x="1581" y="1"/>
                    <a:pt x="1016"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2422951" y="1994613"/>
              <a:ext cx="219998" cy="285292"/>
            </a:xfrm>
            <a:custGeom>
              <a:avLst/>
              <a:gdLst/>
              <a:ahLst/>
              <a:cxnLst/>
              <a:rect l="l" t="t" r="r" b="b"/>
              <a:pathLst>
                <a:path w="5583" h="7240" extrusionOk="0">
                  <a:moveTo>
                    <a:pt x="2953" y="0"/>
                  </a:moveTo>
                  <a:lnTo>
                    <a:pt x="2953" y="16"/>
                  </a:lnTo>
                  <a:cubicBezTo>
                    <a:pt x="2953" y="16"/>
                    <a:pt x="2324" y="936"/>
                    <a:pt x="1453" y="1807"/>
                  </a:cubicBezTo>
                  <a:cubicBezTo>
                    <a:pt x="485" y="2791"/>
                    <a:pt x="1" y="2952"/>
                    <a:pt x="1" y="2952"/>
                  </a:cubicBezTo>
                  <a:cubicBezTo>
                    <a:pt x="1" y="2952"/>
                    <a:pt x="324" y="5049"/>
                    <a:pt x="791" y="5694"/>
                  </a:cubicBezTo>
                  <a:cubicBezTo>
                    <a:pt x="1271" y="6374"/>
                    <a:pt x="2003" y="7240"/>
                    <a:pt x="2907" y="7240"/>
                  </a:cubicBezTo>
                  <a:cubicBezTo>
                    <a:pt x="3097" y="7240"/>
                    <a:pt x="3296" y="7201"/>
                    <a:pt x="3501" y="7114"/>
                  </a:cubicBezTo>
                  <a:cubicBezTo>
                    <a:pt x="5227" y="6356"/>
                    <a:pt x="5437" y="4710"/>
                    <a:pt x="5582" y="3033"/>
                  </a:cubicBezTo>
                  <a:cubicBezTo>
                    <a:pt x="5582" y="3033"/>
                    <a:pt x="3098" y="1662"/>
                    <a:pt x="295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2476056" y="2114089"/>
              <a:ext cx="19742" cy="19742"/>
            </a:xfrm>
            <a:custGeom>
              <a:avLst/>
              <a:gdLst/>
              <a:ahLst/>
              <a:cxnLst/>
              <a:rect l="l" t="t" r="r" b="b"/>
              <a:pathLst>
                <a:path w="501" h="501" extrusionOk="0">
                  <a:moveTo>
                    <a:pt x="259" y="1"/>
                  </a:moveTo>
                  <a:cubicBezTo>
                    <a:pt x="113" y="1"/>
                    <a:pt x="0" y="114"/>
                    <a:pt x="0" y="259"/>
                  </a:cubicBezTo>
                  <a:cubicBezTo>
                    <a:pt x="0" y="388"/>
                    <a:pt x="113" y="501"/>
                    <a:pt x="259" y="501"/>
                  </a:cubicBezTo>
                  <a:cubicBezTo>
                    <a:pt x="388" y="501"/>
                    <a:pt x="501" y="388"/>
                    <a:pt x="501" y="259"/>
                  </a:cubicBezTo>
                  <a:cubicBezTo>
                    <a:pt x="501" y="114"/>
                    <a:pt x="388"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2573938" y="2114089"/>
              <a:ext cx="20372" cy="19742"/>
            </a:xfrm>
            <a:custGeom>
              <a:avLst/>
              <a:gdLst/>
              <a:ahLst/>
              <a:cxnLst/>
              <a:rect l="l" t="t" r="r" b="b"/>
              <a:pathLst>
                <a:path w="517" h="501" extrusionOk="0">
                  <a:moveTo>
                    <a:pt x="259" y="1"/>
                  </a:moveTo>
                  <a:cubicBezTo>
                    <a:pt x="113" y="1"/>
                    <a:pt x="1" y="114"/>
                    <a:pt x="1" y="259"/>
                  </a:cubicBezTo>
                  <a:cubicBezTo>
                    <a:pt x="1" y="388"/>
                    <a:pt x="113" y="501"/>
                    <a:pt x="259" y="501"/>
                  </a:cubicBezTo>
                  <a:cubicBezTo>
                    <a:pt x="404" y="501"/>
                    <a:pt x="517" y="388"/>
                    <a:pt x="517" y="259"/>
                  </a:cubicBezTo>
                  <a:cubicBezTo>
                    <a:pt x="517" y="114"/>
                    <a:pt x="40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515789" y="2107745"/>
              <a:ext cx="46419" cy="71244"/>
            </a:xfrm>
            <a:custGeom>
              <a:avLst/>
              <a:gdLst/>
              <a:ahLst/>
              <a:cxnLst/>
              <a:rect l="l" t="t" r="r" b="b"/>
              <a:pathLst>
                <a:path w="1178" h="1808" fill="none" extrusionOk="0">
                  <a:moveTo>
                    <a:pt x="903" y="0"/>
                  </a:moveTo>
                  <a:cubicBezTo>
                    <a:pt x="903" y="0"/>
                    <a:pt x="1178" y="1339"/>
                    <a:pt x="871" y="1565"/>
                  </a:cubicBezTo>
                  <a:cubicBezTo>
                    <a:pt x="548" y="1807"/>
                    <a:pt x="0" y="1694"/>
                    <a:pt x="0" y="1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2509406" y="2185294"/>
              <a:ext cx="62339" cy="40075"/>
            </a:xfrm>
            <a:custGeom>
              <a:avLst/>
              <a:gdLst/>
              <a:ahLst/>
              <a:cxnLst/>
              <a:rect l="l" t="t" r="r" b="b"/>
              <a:pathLst>
                <a:path w="1582" h="1017" fill="none" extrusionOk="0">
                  <a:moveTo>
                    <a:pt x="1" y="226"/>
                  </a:moveTo>
                  <a:cubicBezTo>
                    <a:pt x="1" y="226"/>
                    <a:pt x="598" y="468"/>
                    <a:pt x="952" y="355"/>
                  </a:cubicBezTo>
                  <a:cubicBezTo>
                    <a:pt x="1307" y="226"/>
                    <a:pt x="1582" y="0"/>
                    <a:pt x="1582" y="0"/>
                  </a:cubicBezTo>
                  <a:cubicBezTo>
                    <a:pt x="1582" y="0"/>
                    <a:pt x="1227" y="1017"/>
                    <a:pt x="743" y="1017"/>
                  </a:cubicBezTo>
                  <a:cubicBezTo>
                    <a:pt x="275" y="1017"/>
                    <a:pt x="1" y="226"/>
                    <a:pt x="1" y="226"/>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2466179" y="2086151"/>
              <a:ext cx="42006" cy="15289"/>
            </a:xfrm>
            <a:custGeom>
              <a:avLst/>
              <a:gdLst/>
              <a:ahLst/>
              <a:cxnLst/>
              <a:rect l="l" t="t" r="r" b="b"/>
              <a:pathLst>
                <a:path w="1066" h="388" fill="none" extrusionOk="0">
                  <a:moveTo>
                    <a:pt x="1" y="387"/>
                  </a:moveTo>
                  <a:cubicBezTo>
                    <a:pt x="1" y="387"/>
                    <a:pt x="243" y="0"/>
                    <a:pt x="1065" y="1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2560908" y="2079767"/>
              <a:ext cx="46419" cy="12767"/>
            </a:xfrm>
            <a:custGeom>
              <a:avLst/>
              <a:gdLst/>
              <a:ahLst/>
              <a:cxnLst/>
              <a:rect l="l" t="t" r="r" b="b"/>
              <a:pathLst>
                <a:path w="1178" h="324" fill="none" extrusionOk="0">
                  <a:moveTo>
                    <a:pt x="0" y="275"/>
                  </a:moveTo>
                  <a:cubicBezTo>
                    <a:pt x="0" y="275"/>
                    <a:pt x="581" y="1"/>
                    <a:pt x="1178" y="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884488"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921963" y="1851573"/>
              <a:ext cx="271461" cy="354093"/>
            </a:xfrm>
            <a:custGeom>
              <a:avLst/>
              <a:gdLst/>
              <a:ahLst/>
              <a:cxnLst/>
              <a:rect l="l" t="t" r="r" b="b"/>
              <a:pathLst>
                <a:path w="6889" h="8986" extrusionOk="0">
                  <a:moveTo>
                    <a:pt x="1" y="1"/>
                  </a:moveTo>
                  <a:lnTo>
                    <a:pt x="1" y="8986"/>
                  </a:lnTo>
                  <a:lnTo>
                    <a:pt x="6888" y="8986"/>
                  </a:lnTo>
                  <a:lnTo>
                    <a:pt x="6888"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944857" y="1882112"/>
              <a:ext cx="225042" cy="293685"/>
            </a:xfrm>
            <a:custGeom>
              <a:avLst/>
              <a:gdLst/>
              <a:ahLst/>
              <a:cxnLst/>
              <a:rect l="l" t="t" r="r" b="b"/>
              <a:pathLst>
                <a:path w="5711" h="7453" extrusionOk="0">
                  <a:moveTo>
                    <a:pt x="0" y="0"/>
                  </a:moveTo>
                  <a:lnTo>
                    <a:pt x="0" y="7452"/>
                  </a:lnTo>
                  <a:lnTo>
                    <a:pt x="5711" y="7452"/>
                  </a:lnTo>
                  <a:lnTo>
                    <a:pt x="571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1008417" y="1964744"/>
              <a:ext cx="97921" cy="128421"/>
            </a:xfrm>
            <a:custGeom>
              <a:avLst/>
              <a:gdLst/>
              <a:ahLst/>
              <a:cxnLst/>
              <a:rect l="l" t="t" r="r" b="b"/>
              <a:pathLst>
                <a:path w="2485" h="3259" extrusionOk="0">
                  <a:moveTo>
                    <a:pt x="0" y="0"/>
                  </a:moveTo>
                  <a:lnTo>
                    <a:pt x="0" y="3258"/>
                  </a:lnTo>
                  <a:lnTo>
                    <a:pt x="2485" y="3258"/>
                  </a:lnTo>
                  <a:lnTo>
                    <a:pt x="2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1069416" y="2255829"/>
              <a:ext cx="619801" cy="333130"/>
            </a:xfrm>
            <a:custGeom>
              <a:avLst/>
              <a:gdLst/>
              <a:ahLst/>
              <a:cxnLst/>
              <a:rect l="l" t="t" r="r" b="b"/>
              <a:pathLst>
                <a:path w="15729" h="8454" extrusionOk="0">
                  <a:moveTo>
                    <a:pt x="7243" y="1"/>
                  </a:moveTo>
                  <a:lnTo>
                    <a:pt x="7243" y="65"/>
                  </a:lnTo>
                  <a:lnTo>
                    <a:pt x="6114" y="114"/>
                  </a:lnTo>
                  <a:cubicBezTo>
                    <a:pt x="6114" y="114"/>
                    <a:pt x="2743" y="2130"/>
                    <a:pt x="1969" y="2646"/>
                  </a:cubicBezTo>
                  <a:cubicBezTo>
                    <a:pt x="1211" y="3179"/>
                    <a:pt x="1001" y="3533"/>
                    <a:pt x="1082" y="3662"/>
                  </a:cubicBezTo>
                  <a:cubicBezTo>
                    <a:pt x="1162" y="3775"/>
                    <a:pt x="1" y="8453"/>
                    <a:pt x="1" y="8453"/>
                  </a:cubicBezTo>
                  <a:lnTo>
                    <a:pt x="15728" y="8453"/>
                  </a:lnTo>
                  <a:cubicBezTo>
                    <a:pt x="15728" y="8453"/>
                    <a:pt x="14567" y="3775"/>
                    <a:pt x="14647" y="3662"/>
                  </a:cubicBezTo>
                  <a:cubicBezTo>
                    <a:pt x="14728" y="3533"/>
                    <a:pt x="14518" y="3179"/>
                    <a:pt x="13760" y="2646"/>
                  </a:cubicBezTo>
                  <a:cubicBezTo>
                    <a:pt x="13002" y="2130"/>
                    <a:pt x="9615" y="114"/>
                    <a:pt x="9615" y="114"/>
                  </a:cubicBezTo>
                  <a:lnTo>
                    <a:pt x="8486" y="65"/>
                  </a:lnTo>
                  <a:lnTo>
                    <a:pt x="8486" y="1"/>
                  </a:lnTo>
                  <a:lnTo>
                    <a:pt x="7873" y="33"/>
                  </a:lnTo>
                  <a:lnTo>
                    <a:pt x="7243"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1190823" y="2539348"/>
              <a:ext cx="7053" cy="44528"/>
            </a:xfrm>
            <a:custGeom>
              <a:avLst/>
              <a:gdLst/>
              <a:ahLst/>
              <a:cxnLst/>
              <a:rect l="l" t="t" r="r" b="b"/>
              <a:pathLst>
                <a:path w="179" h="1130" fill="none" extrusionOk="0">
                  <a:moveTo>
                    <a:pt x="1" y="0"/>
                  </a:moveTo>
                  <a:cubicBezTo>
                    <a:pt x="82" y="371"/>
                    <a:pt x="146" y="758"/>
                    <a:pt x="178" y="112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1145704" y="2403322"/>
              <a:ext cx="40705" cy="118885"/>
            </a:xfrm>
            <a:custGeom>
              <a:avLst/>
              <a:gdLst/>
              <a:ahLst/>
              <a:cxnLst/>
              <a:rect l="l" t="t" r="r" b="b"/>
              <a:pathLst>
                <a:path w="1033" h="3017" fill="none" extrusionOk="0">
                  <a:moveTo>
                    <a:pt x="1" y="0"/>
                  </a:moveTo>
                  <a:cubicBezTo>
                    <a:pt x="1" y="0"/>
                    <a:pt x="630" y="1371"/>
                    <a:pt x="1033" y="30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1562688" y="2452893"/>
              <a:ext cx="33061" cy="134135"/>
            </a:xfrm>
            <a:custGeom>
              <a:avLst/>
              <a:gdLst/>
              <a:ahLst/>
              <a:cxnLst/>
              <a:rect l="l" t="t" r="r" b="b"/>
              <a:pathLst>
                <a:path w="839" h="3404" fill="none" extrusionOk="0">
                  <a:moveTo>
                    <a:pt x="839" y="0"/>
                  </a:moveTo>
                  <a:cubicBezTo>
                    <a:pt x="500" y="920"/>
                    <a:pt x="65" y="2323"/>
                    <a:pt x="0" y="3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a:off x="1601462" y="2414119"/>
              <a:ext cx="8906" cy="22264"/>
            </a:xfrm>
            <a:custGeom>
              <a:avLst/>
              <a:gdLst/>
              <a:ahLst/>
              <a:cxnLst/>
              <a:rect l="l" t="t" r="r" b="b"/>
              <a:pathLst>
                <a:path w="226" h="565" fill="none" extrusionOk="0">
                  <a:moveTo>
                    <a:pt x="226" y="0"/>
                  </a:moveTo>
                  <a:cubicBezTo>
                    <a:pt x="226" y="0"/>
                    <a:pt x="129" y="210"/>
                    <a:pt x="0" y="56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a:off x="1375159" y="2429999"/>
              <a:ext cx="39" cy="158329"/>
            </a:xfrm>
            <a:custGeom>
              <a:avLst/>
              <a:gdLst/>
              <a:ahLst/>
              <a:cxnLst/>
              <a:rect l="l" t="t" r="r" b="b"/>
              <a:pathLst>
                <a:path w="1" h="4018" fill="none" extrusionOk="0">
                  <a:moveTo>
                    <a:pt x="1" y="1"/>
                  </a:moveTo>
                  <a:lnTo>
                    <a:pt x="1" y="401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1375159" y="2390594"/>
              <a:ext cx="39" cy="23564"/>
            </a:xfrm>
            <a:custGeom>
              <a:avLst/>
              <a:gdLst/>
              <a:ahLst/>
              <a:cxnLst/>
              <a:rect l="l" t="t" r="r" b="b"/>
              <a:pathLst>
                <a:path w="1" h="598" fill="none" extrusionOk="0">
                  <a:moveTo>
                    <a:pt x="1" y="1"/>
                  </a:moveTo>
                  <a:lnTo>
                    <a:pt x="1" y="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1274086" y="2224068"/>
              <a:ext cx="215545" cy="187883"/>
            </a:xfrm>
            <a:custGeom>
              <a:avLst/>
              <a:gdLst/>
              <a:ahLst/>
              <a:cxnLst/>
              <a:rect l="l" t="t" r="r" b="b"/>
              <a:pathLst>
                <a:path w="5470" h="4768" extrusionOk="0">
                  <a:moveTo>
                    <a:pt x="3421" y="0"/>
                  </a:moveTo>
                  <a:cubicBezTo>
                    <a:pt x="3050" y="0"/>
                    <a:pt x="1195" y="81"/>
                    <a:pt x="1195" y="81"/>
                  </a:cubicBezTo>
                  <a:lnTo>
                    <a:pt x="1211" y="81"/>
                  </a:lnTo>
                  <a:cubicBezTo>
                    <a:pt x="1211" y="81"/>
                    <a:pt x="356" y="275"/>
                    <a:pt x="243" y="807"/>
                  </a:cubicBezTo>
                  <a:cubicBezTo>
                    <a:pt x="114" y="1323"/>
                    <a:pt x="1" y="4662"/>
                    <a:pt x="1" y="4662"/>
                  </a:cubicBezTo>
                  <a:cubicBezTo>
                    <a:pt x="1" y="4662"/>
                    <a:pt x="11" y="4767"/>
                    <a:pt x="111" y="4767"/>
                  </a:cubicBezTo>
                  <a:cubicBezTo>
                    <a:pt x="185" y="4767"/>
                    <a:pt x="310" y="4708"/>
                    <a:pt x="517" y="4501"/>
                  </a:cubicBezTo>
                  <a:cubicBezTo>
                    <a:pt x="1001" y="4017"/>
                    <a:pt x="1566" y="3743"/>
                    <a:pt x="1808" y="3743"/>
                  </a:cubicBezTo>
                  <a:cubicBezTo>
                    <a:pt x="2049" y="3743"/>
                    <a:pt x="2614" y="4017"/>
                    <a:pt x="2614" y="4017"/>
                  </a:cubicBezTo>
                  <a:cubicBezTo>
                    <a:pt x="2614" y="4017"/>
                    <a:pt x="3259" y="3694"/>
                    <a:pt x="3614" y="3694"/>
                  </a:cubicBezTo>
                  <a:cubicBezTo>
                    <a:pt x="3985" y="3694"/>
                    <a:pt x="3937" y="3694"/>
                    <a:pt x="4501" y="4065"/>
                  </a:cubicBezTo>
                  <a:cubicBezTo>
                    <a:pt x="4921" y="4329"/>
                    <a:pt x="5163" y="4557"/>
                    <a:pt x="5292" y="4557"/>
                  </a:cubicBezTo>
                  <a:cubicBezTo>
                    <a:pt x="5337" y="4557"/>
                    <a:pt x="5368" y="4530"/>
                    <a:pt x="5388" y="4468"/>
                  </a:cubicBezTo>
                  <a:cubicBezTo>
                    <a:pt x="5469" y="4227"/>
                    <a:pt x="4824" y="1000"/>
                    <a:pt x="4711" y="565"/>
                  </a:cubicBezTo>
                  <a:cubicBezTo>
                    <a:pt x="4582" y="113"/>
                    <a:pt x="3775" y="0"/>
                    <a:pt x="3421"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1309077" y="2196721"/>
              <a:ext cx="131613" cy="71244"/>
            </a:xfrm>
            <a:custGeom>
              <a:avLst/>
              <a:gdLst/>
              <a:ahLst/>
              <a:cxnLst/>
              <a:rect l="l" t="t" r="r" b="b"/>
              <a:pathLst>
                <a:path w="3340" h="1808" extrusionOk="0">
                  <a:moveTo>
                    <a:pt x="0" y="1"/>
                  </a:moveTo>
                  <a:cubicBezTo>
                    <a:pt x="0" y="1"/>
                    <a:pt x="0" y="356"/>
                    <a:pt x="16" y="791"/>
                  </a:cubicBezTo>
                  <a:cubicBezTo>
                    <a:pt x="581" y="1146"/>
                    <a:pt x="1645" y="1807"/>
                    <a:pt x="1887" y="1807"/>
                  </a:cubicBezTo>
                  <a:cubicBezTo>
                    <a:pt x="2097" y="1807"/>
                    <a:pt x="2791" y="1356"/>
                    <a:pt x="3291" y="1017"/>
                  </a:cubicBezTo>
                  <a:cubicBezTo>
                    <a:pt x="3307" y="565"/>
                    <a:pt x="3339" y="81"/>
                    <a:pt x="3339" y="81"/>
                  </a:cubicBezTo>
                  <a:lnTo>
                    <a:pt x="0" y="1"/>
                  </a:ln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1309077" y="2196721"/>
              <a:ext cx="131613" cy="185637"/>
            </a:xfrm>
            <a:custGeom>
              <a:avLst/>
              <a:gdLst/>
              <a:ahLst/>
              <a:cxnLst/>
              <a:rect l="l" t="t" r="r" b="b"/>
              <a:pathLst>
                <a:path w="3340" h="4711" extrusionOk="0">
                  <a:moveTo>
                    <a:pt x="0" y="1"/>
                  </a:moveTo>
                  <a:cubicBezTo>
                    <a:pt x="0" y="1"/>
                    <a:pt x="32" y="1936"/>
                    <a:pt x="161" y="2227"/>
                  </a:cubicBezTo>
                  <a:cubicBezTo>
                    <a:pt x="274" y="2501"/>
                    <a:pt x="1323" y="4711"/>
                    <a:pt x="1726" y="4711"/>
                  </a:cubicBezTo>
                  <a:cubicBezTo>
                    <a:pt x="2129" y="4711"/>
                    <a:pt x="3178" y="2017"/>
                    <a:pt x="3210" y="1904"/>
                  </a:cubicBezTo>
                  <a:cubicBezTo>
                    <a:pt x="3258" y="1775"/>
                    <a:pt x="3339" y="81"/>
                    <a:pt x="3339" y="81"/>
                  </a:cubicBezTo>
                  <a:lnTo>
                    <a:pt x="0"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a:off x="1201659" y="2048086"/>
              <a:ext cx="77549" cy="83854"/>
            </a:xfrm>
            <a:custGeom>
              <a:avLst/>
              <a:gdLst/>
              <a:ahLst/>
              <a:cxnLst/>
              <a:rect l="l" t="t" r="r" b="b"/>
              <a:pathLst>
                <a:path w="1968" h="2128" extrusionOk="0">
                  <a:moveTo>
                    <a:pt x="999" y="1"/>
                  </a:moveTo>
                  <a:cubicBezTo>
                    <a:pt x="891" y="1"/>
                    <a:pt x="768" y="63"/>
                    <a:pt x="629" y="224"/>
                  </a:cubicBezTo>
                  <a:cubicBezTo>
                    <a:pt x="0" y="918"/>
                    <a:pt x="1581" y="2127"/>
                    <a:pt x="1742" y="2127"/>
                  </a:cubicBezTo>
                  <a:cubicBezTo>
                    <a:pt x="1887" y="2127"/>
                    <a:pt x="1968" y="1821"/>
                    <a:pt x="1968" y="1821"/>
                  </a:cubicBezTo>
                  <a:lnTo>
                    <a:pt x="1549" y="724"/>
                  </a:lnTo>
                  <a:cubicBezTo>
                    <a:pt x="1549" y="724"/>
                    <a:pt x="1365" y="1"/>
                    <a:pt x="99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a:off x="1460984" y="2047258"/>
              <a:ext cx="78849" cy="85351"/>
            </a:xfrm>
            <a:custGeom>
              <a:avLst/>
              <a:gdLst/>
              <a:ahLst/>
              <a:cxnLst/>
              <a:rect l="l" t="t" r="r" b="b"/>
              <a:pathLst>
                <a:path w="2001" h="2166" extrusionOk="0">
                  <a:moveTo>
                    <a:pt x="1073" y="1"/>
                  </a:moveTo>
                  <a:cubicBezTo>
                    <a:pt x="688" y="1"/>
                    <a:pt x="468" y="761"/>
                    <a:pt x="468" y="761"/>
                  </a:cubicBezTo>
                  <a:lnTo>
                    <a:pt x="0" y="1890"/>
                  </a:lnTo>
                  <a:cubicBezTo>
                    <a:pt x="0" y="1890"/>
                    <a:pt x="77" y="2165"/>
                    <a:pt x="214" y="2165"/>
                  </a:cubicBezTo>
                  <a:cubicBezTo>
                    <a:pt x="218" y="2165"/>
                    <a:pt x="222" y="2165"/>
                    <a:pt x="226" y="2165"/>
                  </a:cubicBezTo>
                  <a:cubicBezTo>
                    <a:pt x="371" y="2165"/>
                    <a:pt x="2000" y="858"/>
                    <a:pt x="1420" y="197"/>
                  </a:cubicBezTo>
                  <a:cubicBezTo>
                    <a:pt x="1293" y="56"/>
                    <a:pt x="1177" y="1"/>
                    <a:pt x="1073"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1253753" y="1908474"/>
              <a:ext cx="237770" cy="338528"/>
            </a:xfrm>
            <a:custGeom>
              <a:avLst/>
              <a:gdLst/>
              <a:ahLst/>
              <a:cxnLst/>
              <a:rect l="l" t="t" r="r" b="b"/>
              <a:pathLst>
                <a:path w="6034" h="8591" extrusionOk="0">
                  <a:moveTo>
                    <a:pt x="2632" y="1"/>
                  </a:moveTo>
                  <a:cubicBezTo>
                    <a:pt x="2001" y="1"/>
                    <a:pt x="1428" y="138"/>
                    <a:pt x="1049" y="396"/>
                  </a:cubicBezTo>
                  <a:cubicBezTo>
                    <a:pt x="291" y="912"/>
                    <a:pt x="1" y="1525"/>
                    <a:pt x="98" y="1783"/>
                  </a:cubicBezTo>
                  <a:cubicBezTo>
                    <a:pt x="194" y="2041"/>
                    <a:pt x="146" y="3832"/>
                    <a:pt x="146" y="3832"/>
                  </a:cubicBezTo>
                  <a:cubicBezTo>
                    <a:pt x="146" y="3832"/>
                    <a:pt x="420" y="5622"/>
                    <a:pt x="662" y="6509"/>
                  </a:cubicBezTo>
                  <a:cubicBezTo>
                    <a:pt x="920" y="7380"/>
                    <a:pt x="2388" y="8590"/>
                    <a:pt x="3275" y="8590"/>
                  </a:cubicBezTo>
                  <a:cubicBezTo>
                    <a:pt x="4146" y="8590"/>
                    <a:pt x="5308" y="7235"/>
                    <a:pt x="5501" y="6477"/>
                  </a:cubicBezTo>
                  <a:cubicBezTo>
                    <a:pt x="5679" y="5703"/>
                    <a:pt x="5808" y="3864"/>
                    <a:pt x="5808" y="3864"/>
                  </a:cubicBezTo>
                  <a:cubicBezTo>
                    <a:pt x="5808" y="3864"/>
                    <a:pt x="6034" y="2477"/>
                    <a:pt x="5985" y="2073"/>
                  </a:cubicBezTo>
                  <a:cubicBezTo>
                    <a:pt x="5921" y="1670"/>
                    <a:pt x="5775" y="1009"/>
                    <a:pt x="4566" y="428"/>
                  </a:cubicBezTo>
                  <a:cubicBezTo>
                    <a:pt x="3953" y="138"/>
                    <a:pt x="3263" y="1"/>
                    <a:pt x="263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1354196" y="2023221"/>
              <a:ext cx="62969" cy="104266"/>
            </a:xfrm>
            <a:custGeom>
              <a:avLst/>
              <a:gdLst/>
              <a:ahLst/>
              <a:cxnLst/>
              <a:rect l="l" t="t" r="r" b="b"/>
              <a:pathLst>
                <a:path w="1598" h="2646" fill="none" extrusionOk="0">
                  <a:moveTo>
                    <a:pt x="952" y="0"/>
                  </a:moveTo>
                  <a:lnTo>
                    <a:pt x="1017" y="1468"/>
                  </a:lnTo>
                  <a:cubicBezTo>
                    <a:pt x="1017" y="1468"/>
                    <a:pt x="1597" y="1758"/>
                    <a:pt x="1275" y="2049"/>
                  </a:cubicBezTo>
                  <a:cubicBezTo>
                    <a:pt x="968" y="2355"/>
                    <a:pt x="146" y="2646"/>
                    <a:pt x="0"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a:off x="1331302" y="2122995"/>
              <a:ext cx="85863" cy="24195"/>
            </a:xfrm>
            <a:custGeom>
              <a:avLst/>
              <a:gdLst/>
              <a:ahLst/>
              <a:cxnLst/>
              <a:rect l="l" t="t" r="r" b="b"/>
              <a:pathLst>
                <a:path w="2179" h="614" fill="none" extrusionOk="0">
                  <a:moveTo>
                    <a:pt x="1" y="146"/>
                  </a:moveTo>
                  <a:cubicBezTo>
                    <a:pt x="1" y="146"/>
                    <a:pt x="130" y="549"/>
                    <a:pt x="501" y="581"/>
                  </a:cubicBezTo>
                  <a:cubicBezTo>
                    <a:pt x="856" y="614"/>
                    <a:pt x="1888" y="517"/>
                    <a:pt x="1888" y="517"/>
                  </a:cubicBezTo>
                  <a:cubicBezTo>
                    <a:pt x="1888" y="517"/>
                    <a:pt x="2162" y="259"/>
                    <a:pt x="2178"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1318613" y="2039101"/>
              <a:ext cx="21003" cy="24825"/>
            </a:xfrm>
            <a:custGeom>
              <a:avLst/>
              <a:gdLst/>
              <a:ahLst/>
              <a:cxnLst/>
              <a:rect l="l" t="t" r="r" b="b"/>
              <a:pathLst>
                <a:path w="533" h="630" extrusionOk="0">
                  <a:moveTo>
                    <a:pt x="274" y="0"/>
                  </a:moveTo>
                  <a:cubicBezTo>
                    <a:pt x="145" y="0"/>
                    <a:pt x="16" y="146"/>
                    <a:pt x="16" y="323"/>
                  </a:cubicBezTo>
                  <a:cubicBezTo>
                    <a:pt x="0" y="484"/>
                    <a:pt x="113" y="629"/>
                    <a:pt x="242" y="629"/>
                  </a:cubicBezTo>
                  <a:cubicBezTo>
                    <a:pt x="387" y="629"/>
                    <a:pt x="516" y="484"/>
                    <a:pt x="516" y="323"/>
                  </a:cubicBezTo>
                  <a:cubicBezTo>
                    <a:pt x="532" y="146"/>
                    <a:pt x="419" y="0"/>
                    <a:pt x="27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a:off x="1414564" y="2039101"/>
              <a:ext cx="21042" cy="24825"/>
            </a:xfrm>
            <a:custGeom>
              <a:avLst/>
              <a:gdLst/>
              <a:ahLst/>
              <a:cxnLst/>
              <a:rect l="l" t="t" r="r" b="b"/>
              <a:pathLst>
                <a:path w="534" h="630" extrusionOk="0">
                  <a:moveTo>
                    <a:pt x="275" y="0"/>
                  </a:moveTo>
                  <a:cubicBezTo>
                    <a:pt x="130" y="0"/>
                    <a:pt x="17" y="146"/>
                    <a:pt x="1" y="323"/>
                  </a:cubicBezTo>
                  <a:cubicBezTo>
                    <a:pt x="1" y="484"/>
                    <a:pt x="98" y="629"/>
                    <a:pt x="243" y="629"/>
                  </a:cubicBezTo>
                  <a:cubicBezTo>
                    <a:pt x="388" y="629"/>
                    <a:pt x="501" y="484"/>
                    <a:pt x="517" y="323"/>
                  </a:cubicBezTo>
                  <a:cubicBezTo>
                    <a:pt x="533" y="146"/>
                    <a:pt x="420" y="0"/>
                    <a:pt x="27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5"/>
            <p:cNvSpPr/>
            <p:nvPr/>
          </p:nvSpPr>
          <p:spPr>
            <a:xfrm>
              <a:off x="1291897" y="1995874"/>
              <a:ext cx="58516" cy="20372"/>
            </a:xfrm>
            <a:custGeom>
              <a:avLst/>
              <a:gdLst/>
              <a:ahLst/>
              <a:cxnLst/>
              <a:rect l="l" t="t" r="r" b="b"/>
              <a:pathLst>
                <a:path w="1485" h="517" fill="none" extrusionOk="0">
                  <a:moveTo>
                    <a:pt x="1" y="517"/>
                  </a:moveTo>
                  <a:cubicBezTo>
                    <a:pt x="1" y="517"/>
                    <a:pt x="501" y="1"/>
                    <a:pt x="1485"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5"/>
            <p:cNvSpPr/>
            <p:nvPr/>
          </p:nvSpPr>
          <p:spPr>
            <a:xfrm>
              <a:off x="1410742" y="1991421"/>
              <a:ext cx="52803" cy="20372"/>
            </a:xfrm>
            <a:custGeom>
              <a:avLst/>
              <a:gdLst/>
              <a:ahLst/>
              <a:cxnLst/>
              <a:rect l="l" t="t" r="r" b="b"/>
              <a:pathLst>
                <a:path w="1340" h="517" fill="none" extrusionOk="0">
                  <a:moveTo>
                    <a:pt x="1" y="259"/>
                  </a:moveTo>
                  <a:cubicBezTo>
                    <a:pt x="1" y="259"/>
                    <a:pt x="791" y="1"/>
                    <a:pt x="134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5"/>
            <p:cNvSpPr/>
            <p:nvPr/>
          </p:nvSpPr>
          <p:spPr>
            <a:xfrm>
              <a:off x="1235311" y="1838727"/>
              <a:ext cx="322963" cy="237927"/>
            </a:xfrm>
            <a:custGeom>
              <a:avLst/>
              <a:gdLst/>
              <a:ahLst/>
              <a:cxnLst/>
              <a:rect l="l" t="t" r="r" b="b"/>
              <a:pathLst>
                <a:path w="8196" h="6038" extrusionOk="0">
                  <a:moveTo>
                    <a:pt x="2944" y="1"/>
                  </a:moveTo>
                  <a:cubicBezTo>
                    <a:pt x="2101" y="1"/>
                    <a:pt x="1340" y="1311"/>
                    <a:pt x="1340" y="1311"/>
                  </a:cubicBezTo>
                  <a:cubicBezTo>
                    <a:pt x="1340" y="1311"/>
                    <a:pt x="1089" y="986"/>
                    <a:pt x="658" y="986"/>
                  </a:cubicBezTo>
                  <a:cubicBezTo>
                    <a:pt x="638" y="986"/>
                    <a:pt x="618" y="987"/>
                    <a:pt x="598" y="988"/>
                  </a:cubicBezTo>
                  <a:cubicBezTo>
                    <a:pt x="114" y="1021"/>
                    <a:pt x="49" y="1617"/>
                    <a:pt x="17" y="2053"/>
                  </a:cubicBezTo>
                  <a:cubicBezTo>
                    <a:pt x="1" y="2488"/>
                    <a:pt x="291" y="4618"/>
                    <a:pt x="291" y="4618"/>
                  </a:cubicBezTo>
                  <a:lnTo>
                    <a:pt x="695" y="6037"/>
                  </a:lnTo>
                  <a:lnTo>
                    <a:pt x="743" y="4537"/>
                  </a:lnTo>
                  <a:cubicBezTo>
                    <a:pt x="743" y="4537"/>
                    <a:pt x="1082" y="4214"/>
                    <a:pt x="1066" y="3843"/>
                  </a:cubicBezTo>
                  <a:cubicBezTo>
                    <a:pt x="1049" y="3472"/>
                    <a:pt x="985" y="3263"/>
                    <a:pt x="985" y="3263"/>
                  </a:cubicBezTo>
                  <a:cubicBezTo>
                    <a:pt x="985" y="3263"/>
                    <a:pt x="1517" y="2859"/>
                    <a:pt x="1775" y="2811"/>
                  </a:cubicBezTo>
                  <a:cubicBezTo>
                    <a:pt x="2033" y="2779"/>
                    <a:pt x="2275" y="2263"/>
                    <a:pt x="2275" y="2263"/>
                  </a:cubicBezTo>
                  <a:cubicBezTo>
                    <a:pt x="2275" y="2263"/>
                    <a:pt x="3687" y="3376"/>
                    <a:pt x="4639" y="3376"/>
                  </a:cubicBezTo>
                  <a:cubicBezTo>
                    <a:pt x="4652" y="3376"/>
                    <a:pt x="4666" y="3376"/>
                    <a:pt x="4679" y="3376"/>
                  </a:cubicBezTo>
                  <a:cubicBezTo>
                    <a:pt x="5579" y="3330"/>
                    <a:pt x="5382" y="3010"/>
                    <a:pt x="5358" y="2975"/>
                  </a:cubicBezTo>
                  <a:lnTo>
                    <a:pt x="5358" y="2975"/>
                  </a:lnTo>
                  <a:cubicBezTo>
                    <a:pt x="5391" y="3020"/>
                    <a:pt x="5785" y="3568"/>
                    <a:pt x="6001" y="3924"/>
                  </a:cubicBezTo>
                  <a:cubicBezTo>
                    <a:pt x="6243" y="4279"/>
                    <a:pt x="6211" y="4327"/>
                    <a:pt x="6211" y="4327"/>
                  </a:cubicBezTo>
                  <a:lnTo>
                    <a:pt x="6260" y="6037"/>
                  </a:lnTo>
                  <a:lnTo>
                    <a:pt x="6679" y="4505"/>
                  </a:lnTo>
                  <a:cubicBezTo>
                    <a:pt x="6679" y="4505"/>
                    <a:pt x="7195" y="4327"/>
                    <a:pt x="7147" y="3876"/>
                  </a:cubicBezTo>
                  <a:cubicBezTo>
                    <a:pt x="7098" y="3440"/>
                    <a:pt x="6598" y="3037"/>
                    <a:pt x="6598" y="3037"/>
                  </a:cubicBezTo>
                  <a:cubicBezTo>
                    <a:pt x="6598" y="3037"/>
                    <a:pt x="7389" y="2779"/>
                    <a:pt x="7663" y="2456"/>
                  </a:cubicBezTo>
                  <a:cubicBezTo>
                    <a:pt x="7937" y="2117"/>
                    <a:pt x="8195" y="408"/>
                    <a:pt x="6824" y="150"/>
                  </a:cubicBezTo>
                  <a:cubicBezTo>
                    <a:pt x="6560" y="100"/>
                    <a:pt x="6279" y="80"/>
                    <a:pt x="5997" y="80"/>
                  </a:cubicBezTo>
                  <a:cubicBezTo>
                    <a:pt x="4798" y="80"/>
                    <a:pt x="3582" y="440"/>
                    <a:pt x="3582" y="440"/>
                  </a:cubicBezTo>
                  <a:cubicBezTo>
                    <a:pt x="3582" y="440"/>
                    <a:pt x="3905" y="69"/>
                    <a:pt x="3017" y="4"/>
                  </a:cubicBezTo>
                  <a:cubicBezTo>
                    <a:pt x="2993" y="2"/>
                    <a:pt x="2968" y="1"/>
                    <a:pt x="2944" y="1"/>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703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cxnSp>
        <p:nvCxnSpPr>
          <p:cNvPr id="938" name="Google Shape;938;p45"/>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sp>
        <p:nvSpPr>
          <p:cNvPr id="939" name="Google Shape;939;p45"/>
          <p:cNvSpPr txBox="1">
            <a:spLocks noGrp="1"/>
          </p:cNvSpPr>
          <p:nvPr>
            <p:ph type="title"/>
          </p:nvPr>
        </p:nvSpPr>
        <p:spPr>
          <a:xfrm>
            <a:off x="3562374" y="539500"/>
            <a:ext cx="4859092" cy="95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C00000"/>
                </a:solidFill>
              </a:rPr>
              <a:t>LE DROIT DE SAVOIR</a:t>
            </a:r>
            <a:endParaRPr sz="2000" dirty="0"/>
          </a:p>
        </p:txBody>
      </p:sp>
      <p:sp>
        <p:nvSpPr>
          <p:cNvPr id="940" name="Google Shape;940;p45"/>
          <p:cNvSpPr txBox="1">
            <a:spLocks noGrp="1"/>
          </p:cNvSpPr>
          <p:nvPr>
            <p:ph type="body" idx="1"/>
          </p:nvPr>
        </p:nvSpPr>
        <p:spPr>
          <a:xfrm>
            <a:off x="3765555" y="1704864"/>
            <a:ext cx="4649695" cy="26385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fr-CH" dirty="0"/>
          </a:p>
          <a:p>
            <a:pPr marL="0" lvl="0" indent="0" algn="l" rtl="0">
              <a:spcBef>
                <a:spcPts val="0"/>
              </a:spcBef>
              <a:spcAft>
                <a:spcPts val="0"/>
              </a:spcAft>
              <a:buClr>
                <a:schemeClr val="dk1"/>
              </a:buClr>
              <a:buSzPts val="1100"/>
              <a:buFont typeface="Arial"/>
              <a:buNone/>
            </a:pPr>
            <a:r>
              <a:rPr lang="fr-CH" dirty="0"/>
              <a:t>Une autre façon de surveiller le monde politique consiste </a:t>
            </a:r>
            <a:r>
              <a:rPr lang="fr-CH" dirty="0">
                <a:solidFill>
                  <a:srgbClr val="00B050"/>
                </a:solidFill>
              </a:rPr>
              <a:t>tout simplement à traiter et à mettre à la disposition de l’opinion des informations publiques</a:t>
            </a:r>
            <a:r>
              <a:rPr lang="fr-CH" dirty="0"/>
              <a:t>, mais </a:t>
            </a:r>
            <a:r>
              <a:rPr lang="fr-CH" b="1" dirty="0"/>
              <a:t>ignorées</a:t>
            </a:r>
            <a:r>
              <a:rPr lang="fr-CH" dirty="0"/>
              <a:t>. </a:t>
            </a:r>
          </a:p>
          <a:p>
            <a:pPr marL="0" lvl="0" indent="0" algn="l" rtl="0">
              <a:spcBef>
                <a:spcPts val="0"/>
              </a:spcBef>
              <a:spcAft>
                <a:spcPts val="0"/>
              </a:spcAft>
              <a:buClr>
                <a:schemeClr val="dk1"/>
              </a:buClr>
              <a:buSzPts val="1100"/>
              <a:buFont typeface="Arial"/>
              <a:buNone/>
            </a:pPr>
            <a:r>
              <a:rPr lang="fr-CH" dirty="0"/>
              <a:t>France: Regards citoyens est un collectif de citoyens bénévoles créé en juillet 2009. Il réutilise des données publiques pour proposer une information transparente, accessible et simplifiée sur le fonctionnement des institutions démocratiques. </a:t>
            </a:r>
          </a:p>
          <a:p>
            <a:pPr marL="0" lvl="0" indent="0" algn="l" rtl="0">
              <a:spcBef>
                <a:spcPts val="0"/>
              </a:spcBef>
              <a:spcAft>
                <a:spcPts val="0"/>
              </a:spcAft>
              <a:buClr>
                <a:schemeClr val="dk1"/>
              </a:buClr>
              <a:buSzPts val="1100"/>
              <a:buFont typeface="Arial"/>
              <a:buNone/>
            </a:pPr>
            <a:r>
              <a:rPr lang="fr-CH" dirty="0"/>
              <a:t>Depuis sa création, il a lancé diverses initiatives, notamment </a:t>
            </a:r>
            <a:r>
              <a:rPr lang="fr-CH" i="1" dirty="0" err="1"/>
              <a:t>NosDéputes.fr</a:t>
            </a:r>
            <a:r>
              <a:rPr lang="fr-CH" i="1" dirty="0"/>
              <a:t> et </a:t>
            </a:r>
            <a:r>
              <a:rPr lang="fr-CH" i="1" dirty="0" err="1"/>
              <a:t>NosSénateurs.fr</a:t>
            </a:r>
            <a:r>
              <a:rPr lang="fr-CH" i="1" dirty="0"/>
              <a:t>.</a:t>
            </a:r>
            <a:r>
              <a:rPr lang="fr-CH" dirty="0"/>
              <a:t> L’association a aussi révélé les 2 527 854 cadeaux des laboratoires pharmaceutiques aux médecins, pour un montant de </a:t>
            </a:r>
            <a:r>
              <a:rPr lang="fr-CH" b="1" dirty="0">
                <a:solidFill>
                  <a:srgbClr val="C00000"/>
                </a:solidFill>
              </a:rPr>
              <a:t>245 millions d’euros</a:t>
            </a:r>
            <a:r>
              <a:rPr lang="fr-CH" dirty="0"/>
              <a:t> durant la période de janvier 2012 à juin 2014.</a:t>
            </a:r>
            <a:endParaRPr b="1" dirty="0">
              <a:solidFill>
                <a:srgbClr val="C00000"/>
              </a:solidFill>
            </a:endParaRPr>
          </a:p>
        </p:txBody>
      </p:sp>
      <p:grpSp>
        <p:nvGrpSpPr>
          <p:cNvPr id="941" name="Google Shape;941;p45"/>
          <p:cNvGrpSpPr/>
          <p:nvPr/>
        </p:nvGrpSpPr>
        <p:grpSpPr>
          <a:xfrm>
            <a:off x="722376" y="1683156"/>
            <a:ext cx="2551503" cy="2309179"/>
            <a:chOff x="722376" y="1683156"/>
            <a:chExt cx="3248706" cy="2758626"/>
          </a:xfrm>
        </p:grpSpPr>
        <p:sp>
          <p:nvSpPr>
            <p:cNvPr id="942" name="Google Shape;942;p45"/>
            <p:cNvSpPr/>
            <p:nvPr/>
          </p:nvSpPr>
          <p:spPr>
            <a:xfrm>
              <a:off x="2217993" y="3396131"/>
              <a:ext cx="257472" cy="1038637"/>
            </a:xfrm>
            <a:custGeom>
              <a:avLst/>
              <a:gdLst/>
              <a:ahLst/>
              <a:cxnLst/>
              <a:rect l="l" t="t" r="r" b="b"/>
              <a:pathLst>
                <a:path w="6534" h="26358" extrusionOk="0">
                  <a:moveTo>
                    <a:pt x="1" y="1"/>
                  </a:moveTo>
                  <a:lnTo>
                    <a:pt x="1" y="26358"/>
                  </a:lnTo>
                  <a:lnTo>
                    <a:pt x="6533" y="26358"/>
                  </a:lnTo>
                  <a:lnTo>
                    <a:pt x="6533" y="1"/>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722376" y="1683156"/>
              <a:ext cx="3248706" cy="1970447"/>
            </a:xfrm>
            <a:custGeom>
              <a:avLst/>
              <a:gdLst/>
              <a:ahLst/>
              <a:cxnLst/>
              <a:rect l="l" t="t" r="r" b="b"/>
              <a:pathLst>
                <a:path w="82444" h="50005" extrusionOk="0">
                  <a:moveTo>
                    <a:pt x="1" y="0"/>
                  </a:moveTo>
                  <a:lnTo>
                    <a:pt x="1" y="50005"/>
                  </a:lnTo>
                  <a:lnTo>
                    <a:pt x="82443" y="50005"/>
                  </a:lnTo>
                  <a:lnTo>
                    <a:pt x="82443"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839330" y="1754321"/>
              <a:ext cx="3014128" cy="1828077"/>
            </a:xfrm>
            <a:custGeom>
              <a:avLst/>
              <a:gdLst/>
              <a:ahLst/>
              <a:cxnLst/>
              <a:rect l="l" t="t" r="r" b="b"/>
              <a:pathLst>
                <a:path w="76491" h="46392" extrusionOk="0">
                  <a:moveTo>
                    <a:pt x="1" y="1"/>
                  </a:moveTo>
                  <a:lnTo>
                    <a:pt x="1" y="46392"/>
                  </a:lnTo>
                  <a:lnTo>
                    <a:pt x="76491" y="46392"/>
                  </a:lnTo>
                  <a:lnTo>
                    <a:pt x="76491" y="1"/>
                  </a:lnTo>
                  <a:close/>
                </a:path>
              </a:pathLst>
            </a:custGeom>
            <a:solidFill>
              <a:schemeClr val="lt2"/>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839330" y="3472419"/>
              <a:ext cx="3014128" cy="109979"/>
            </a:xfrm>
            <a:custGeom>
              <a:avLst/>
              <a:gdLst/>
              <a:ahLst/>
              <a:cxnLst/>
              <a:rect l="l" t="t" r="r" b="b"/>
              <a:pathLst>
                <a:path w="76491" h="2791" extrusionOk="0">
                  <a:moveTo>
                    <a:pt x="1" y="0"/>
                  </a:moveTo>
                  <a:lnTo>
                    <a:pt x="1" y="2791"/>
                  </a:lnTo>
                  <a:lnTo>
                    <a:pt x="76491" y="2791"/>
                  </a:lnTo>
                  <a:lnTo>
                    <a:pt x="76491"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406329" y="4318444"/>
              <a:ext cx="1880801" cy="123338"/>
            </a:xfrm>
            <a:custGeom>
              <a:avLst/>
              <a:gdLst/>
              <a:ahLst/>
              <a:cxnLst/>
              <a:rect l="l" t="t" r="r" b="b"/>
              <a:pathLst>
                <a:path w="47730" h="3130" extrusionOk="0">
                  <a:moveTo>
                    <a:pt x="24228" y="0"/>
                  </a:moveTo>
                  <a:lnTo>
                    <a:pt x="0" y="1565"/>
                  </a:lnTo>
                  <a:lnTo>
                    <a:pt x="0" y="3129"/>
                  </a:lnTo>
                  <a:lnTo>
                    <a:pt x="47730" y="3129"/>
                  </a:lnTo>
                  <a:lnTo>
                    <a:pt x="47730" y="1565"/>
                  </a:lnTo>
                  <a:lnTo>
                    <a:pt x="24228"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3114851" y="1788013"/>
              <a:ext cx="694119" cy="1474062"/>
            </a:xfrm>
            <a:custGeom>
              <a:avLst/>
              <a:gdLst/>
              <a:ahLst/>
              <a:cxnLst/>
              <a:rect l="l" t="t" r="r" b="b"/>
              <a:pathLst>
                <a:path w="17615" h="37408" fill="none" extrusionOk="0">
                  <a:moveTo>
                    <a:pt x="0" y="1"/>
                  </a:moveTo>
                  <a:lnTo>
                    <a:pt x="17615" y="1"/>
                  </a:lnTo>
                  <a:lnTo>
                    <a:pt x="17615" y="37407"/>
                  </a:lnTo>
                  <a:lnTo>
                    <a:pt x="0" y="37407"/>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3114851" y="3287452"/>
              <a:ext cx="694119" cy="140518"/>
            </a:xfrm>
            <a:custGeom>
              <a:avLst/>
              <a:gdLst/>
              <a:ahLst/>
              <a:cxnLst/>
              <a:rect l="l" t="t" r="r" b="b"/>
              <a:pathLst>
                <a:path w="17615" h="3566" fill="none" extrusionOk="0">
                  <a:moveTo>
                    <a:pt x="0" y="1"/>
                  </a:moveTo>
                  <a:lnTo>
                    <a:pt x="17615" y="1"/>
                  </a:lnTo>
                  <a:lnTo>
                    <a:pt x="17615" y="3565"/>
                  </a:lnTo>
                  <a:lnTo>
                    <a:pt x="0" y="3565"/>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3154886" y="1843337"/>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7"/>
                    <a:pt x="404" y="1791"/>
                    <a:pt x="904" y="1791"/>
                  </a:cubicBezTo>
                  <a:cubicBezTo>
                    <a:pt x="1388" y="1791"/>
                    <a:pt x="1791" y="1387"/>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3255330" y="1878290"/>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3255330" y="1924039"/>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45"/>
            <p:cNvSpPr/>
            <p:nvPr/>
          </p:nvSpPr>
          <p:spPr>
            <a:xfrm>
              <a:off x="3255330" y="1974280"/>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3154886" y="2034649"/>
              <a:ext cx="70614" cy="70574"/>
            </a:xfrm>
            <a:custGeom>
              <a:avLst/>
              <a:gdLst/>
              <a:ahLst/>
              <a:cxnLst/>
              <a:rect l="l" t="t" r="r" b="b"/>
              <a:pathLst>
                <a:path w="1792" h="1791" fill="none" extrusionOk="0">
                  <a:moveTo>
                    <a:pt x="1791" y="888"/>
                  </a:moveTo>
                  <a:cubicBezTo>
                    <a:pt x="1791" y="404"/>
                    <a:pt x="1388" y="0"/>
                    <a:pt x="904" y="0"/>
                  </a:cubicBezTo>
                  <a:cubicBezTo>
                    <a:pt x="404" y="0"/>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3255330" y="2069601"/>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3255330" y="2114720"/>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3255330" y="2165591"/>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3154886" y="2225960"/>
              <a:ext cx="70614" cy="69983"/>
            </a:xfrm>
            <a:custGeom>
              <a:avLst/>
              <a:gdLst/>
              <a:ahLst/>
              <a:cxnLst/>
              <a:rect l="l" t="t" r="r" b="b"/>
              <a:pathLst>
                <a:path w="1792" h="1776" fill="none" extrusionOk="0">
                  <a:moveTo>
                    <a:pt x="1791" y="888"/>
                  </a:moveTo>
                  <a:cubicBezTo>
                    <a:pt x="1791" y="388"/>
                    <a:pt x="1388" y="1"/>
                    <a:pt x="904" y="1"/>
                  </a:cubicBezTo>
                  <a:cubicBezTo>
                    <a:pt x="404" y="1"/>
                    <a:pt x="1" y="404"/>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3255330" y="2260912"/>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3255330" y="2306070"/>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3255330" y="235690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3154886" y="2417271"/>
              <a:ext cx="70614" cy="69983"/>
            </a:xfrm>
            <a:custGeom>
              <a:avLst/>
              <a:gdLst/>
              <a:ahLst/>
              <a:cxnLst/>
              <a:rect l="l" t="t" r="r" b="b"/>
              <a:pathLst>
                <a:path w="1792" h="1776" fill="none" extrusionOk="0">
                  <a:moveTo>
                    <a:pt x="1791" y="888"/>
                  </a:moveTo>
                  <a:cubicBezTo>
                    <a:pt x="1791" y="388"/>
                    <a:pt x="1388" y="1"/>
                    <a:pt x="904" y="1"/>
                  </a:cubicBezTo>
                  <a:cubicBezTo>
                    <a:pt x="404" y="1"/>
                    <a:pt x="1" y="388"/>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3255330" y="2452263"/>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3255330" y="2497382"/>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3255330" y="254758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3154886" y="2607991"/>
              <a:ext cx="70614" cy="70574"/>
            </a:xfrm>
            <a:custGeom>
              <a:avLst/>
              <a:gdLst/>
              <a:ahLst/>
              <a:cxnLst/>
              <a:rect l="l" t="t" r="r" b="b"/>
              <a:pathLst>
                <a:path w="1792" h="1791" fill="none" extrusionOk="0">
                  <a:moveTo>
                    <a:pt x="1791" y="903"/>
                  </a:moveTo>
                  <a:cubicBezTo>
                    <a:pt x="1791" y="403"/>
                    <a:pt x="1388" y="0"/>
                    <a:pt x="904" y="0"/>
                  </a:cubicBezTo>
                  <a:cubicBezTo>
                    <a:pt x="404" y="0"/>
                    <a:pt x="1" y="403"/>
                    <a:pt x="1" y="903"/>
                  </a:cubicBezTo>
                  <a:cubicBezTo>
                    <a:pt x="1" y="1387"/>
                    <a:pt x="404" y="1791"/>
                    <a:pt x="904" y="1791"/>
                  </a:cubicBezTo>
                  <a:cubicBezTo>
                    <a:pt x="1388" y="1791"/>
                    <a:pt x="1791" y="1387"/>
                    <a:pt x="1791" y="903"/>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3255330" y="2643574"/>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3255330" y="2688693"/>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3255330" y="2738895"/>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3154886" y="2799303"/>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8"/>
                    <a:pt x="404" y="1791"/>
                    <a:pt x="904" y="1791"/>
                  </a:cubicBezTo>
                  <a:cubicBezTo>
                    <a:pt x="1388" y="1791"/>
                    <a:pt x="1791" y="1388"/>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3255330" y="2834255"/>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3255330" y="2880004"/>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3255330" y="2930245"/>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3154886" y="2990614"/>
              <a:ext cx="70614" cy="70614"/>
            </a:xfrm>
            <a:custGeom>
              <a:avLst/>
              <a:gdLst/>
              <a:ahLst/>
              <a:cxnLst/>
              <a:rect l="l" t="t" r="r" b="b"/>
              <a:pathLst>
                <a:path w="1792" h="1792" fill="none" extrusionOk="0">
                  <a:moveTo>
                    <a:pt x="1791" y="888"/>
                  </a:moveTo>
                  <a:cubicBezTo>
                    <a:pt x="1791" y="404"/>
                    <a:pt x="1388" y="1"/>
                    <a:pt x="904" y="1"/>
                  </a:cubicBezTo>
                  <a:cubicBezTo>
                    <a:pt x="404" y="1"/>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3255330" y="3025566"/>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3255330" y="3071355"/>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3255330" y="3121557"/>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996182"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1994882" y="2981708"/>
              <a:ext cx="1057709" cy="39"/>
            </a:xfrm>
            <a:custGeom>
              <a:avLst/>
              <a:gdLst/>
              <a:ahLst/>
              <a:cxnLst/>
              <a:rect l="l" t="t" r="r" b="b"/>
              <a:pathLst>
                <a:path w="26842" h="1" fill="none" extrusionOk="0">
                  <a:moveTo>
                    <a:pt x="1" y="1"/>
                  </a:moveTo>
                  <a:lnTo>
                    <a:pt x="26842"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1994882" y="3033211"/>
              <a:ext cx="1057709" cy="39"/>
            </a:xfrm>
            <a:custGeom>
              <a:avLst/>
              <a:gdLst/>
              <a:ahLst/>
              <a:cxnLst/>
              <a:rect l="l" t="t" r="r" b="b"/>
              <a:pathLst>
                <a:path w="26842" h="1" fill="none" extrusionOk="0">
                  <a:moveTo>
                    <a:pt x="1" y="0"/>
                  </a:moveTo>
                  <a:lnTo>
                    <a:pt x="26842"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280087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275382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2317136" y="2624502"/>
              <a:ext cx="39" cy="354724"/>
            </a:xfrm>
            <a:custGeom>
              <a:avLst/>
              <a:gdLst/>
              <a:ahLst/>
              <a:cxnLst/>
              <a:rect l="l" t="t" r="r" b="b"/>
              <a:pathLst>
                <a:path w="1" h="9002" fill="none" extrusionOk="0">
                  <a:moveTo>
                    <a:pt x="1" y="1"/>
                  </a:moveTo>
                  <a:lnTo>
                    <a:pt x="1"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2270126" y="2624502"/>
              <a:ext cx="39" cy="354724"/>
            </a:xfrm>
            <a:custGeom>
              <a:avLst/>
              <a:gdLst/>
              <a:ahLst/>
              <a:cxnLst/>
              <a:rect l="l" t="t" r="r" b="b"/>
              <a:pathLst>
                <a:path w="1" h="9002" fill="none" extrusionOk="0">
                  <a:moveTo>
                    <a:pt x="0" y="1"/>
                  </a:moveTo>
                  <a:lnTo>
                    <a:pt x="0"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2226899" y="3070054"/>
              <a:ext cx="630559" cy="357285"/>
            </a:xfrm>
            <a:custGeom>
              <a:avLst/>
              <a:gdLst/>
              <a:ahLst/>
              <a:cxnLst/>
              <a:rect l="l" t="t" r="r" b="b"/>
              <a:pathLst>
                <a:path w="16002" h="9067" extrusionOk="0">
                  <a:moveTo>
                    <a:pt x="6549" y="1"/>
                  </a:moveTo>
                  <a:cubicBezTo>
                    <a:pt x="6549" y="1"/>
                    <a:pt x="6436" y="1727"/>
                    <a:pt x="6049" y="2614"/>
                  </a:cubicBezTo>
                  <a:cubicBezTo>
                    <a:pt x="5662" y="3485"/>
                    <a:pt x="4549" y="3840"/>
                    <a:pt x="3452" y="4308"/>
                  </a:cubicBezTo>
                  <a:cubicBezTo>
                    <a:pt x="2339" y="4776"/>
                    <a:pt x="1726" y="4711"/>
                    <a:pt x="1420" y="5034"/>
                  </a:cubicBezTo>
                  <a:cubicBezTo>
                    <a:pt x="1129" y="5356"/>
                    <a:pt x="0" y="9066"/>
                    <a:pt x="0" y="9066"/>
                  </a:cubicBezTo>
                  <a:lnTo>
                    <a:pt x="16002" y="9066"/>
                  </a:lnTo>
                  <a:cubicBezTo>
                    <a:pt x="16002" y="9066"/>
                    <a:pt x="14856" y="5356"/>
                    <a:pt x="14566" y="5034"/>
                  </a:cubicBezTo>
                  <a:cubicBezTo>
                    <a:pt x="14276" y="4711"/>
                    <a:pt x="13647" y="4776"/>
                    <a:pt x="12550" y="4308"/>
                  </a:cubicBezTo>
                  <a:cubicBezTo>
                    <a:pt x="11437" y="3840"/>
                    <a:pt x="10324" y="3485"/>
                    <a:pt x="9937" y="2614"/>
                  </a:cubicBezTo>
                  <a:cubicBezTo>
                    <a:pt x="9566" y="1727"/>
                    <a:pt x="9437" y="1"/>
                    <a:pt x="9437" y="1"/>
                  </a:cubicBezTo>
                  <a:lnTo>
                    <a:pt x="8001" y="275"/>
                  </a:lnTo>
                  <a:lnTo>
                    <a:pt x="6549"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2430938" y="3070054"/>
              <a:ext cx="227564" cy="309644"/>
            </a:xfrm>
            <a:custGeom>
              <a:avLst/>
              <a:gdLst/>
              <a:ahLst/>
              <a:cxnLst/>
              <a:rect l="l" t="t" r="r" b="b"/>
              <a:pathLst>
                <a:path w="5775" h="7858" extrusionOk="0">
                  <a:moveTo>
                    <a:pt x="1371" y="1"/>
                  </a:moveTo>
                  <a:cubicBezTo>
                    <a:pt x="1371" y="1"/>
                    <a:pt x="1242" y="1727"/>
                    <a:pt x="871" y="2614"/>
                  </a:cubicBezTo>
                  <a:cubicBezTo>
                    <a:pt x="694" y="3001"/>
                    <a:pt x="387" y="3275"/>
                    <a:pt x="0" y="3517"/>
                  </a:cubicBezTo>
                  <a:cubicBezTo>
                    <a:pt x="484" y="4372"/>
                    <a:pt x="2307" y="7534"/>
                    <a:pt x="2646" y="7840"/>
                  </a:cubicBezTo>
                  <a:cubicBezTo>
                    <a:pt x="2660" y="7852"/>
                    <a:pt x="2677" y="7858"/>
                    <a:pt x="2697" y="7858"/>
                  </a:cubicBezTo>
                  <a:cubicBezTo>
                    <a:pt x="3169" y="7858"/>
                    <a:pt x="5125" y="4681"/>
                    <a:pt x="5775" y="3598"/>
                  </a:cubicBezTo>
                  <a:cubicBezTo>
                    <a:pt x="5323" y="3356"/>
                    <a:pt x="4952" y="3050"/>
                    <a:pt x="4759" y="2614"/>
                  </a:cubicBezTo>
                  <a:cubicBezTo>
                    <a:pt x="4388" y="1727"/>
                    <a:pt x="4259" y="1"/>
                    <a:pt x="4259" y="1"/>
                  </a:cubicBezTo>
                  <a:lnTo>
                    <a:pt x="2823" y="275"/>
                  </a:lnTo>
                  <a:lnTo>
                    <a:pt x="1371" y="1"/>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2362925" y="3403145"/>
              <a:ext cx="3192" cy="12097"/>
            </a:xfrm>
            <a:custGeom>
              <a:avLst/>
              <a:gdLst/>
              <a:ahLst/>
              <a:cxnLst/>
              <a:rect l="l" t="t" r="r" b="b"/>
              <a:pathLst>
                <a:path w="81" h="307" fill="none" extrusionOk="0">
                  <a:moveTo>
                    <a:pt x="0" y="0"/>
                  </a:moveTo>
                  <a:cubicBezTo>
                    <a:pt x="33" y="97"/>
                    <a:pt x="49" y="194"/>
                    <a:pt x="81" y="3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2332425" y="3326226"/>
              <a:ext cx="26717" cy="66161"/>
            </a:xfrm>
            <a:custGeom>
              <a:avLst/>
              <a:gdLst/>
              <a:ahLst/>
              <a:cxnLst/>
              <a:rect l="l" t="t" r="r" b="b"/>
              <a:pathLst>
                <a:path w="678" h="1679" fill="none" extrusionOk="0">
                  <a:moveTo>
                    <a:pt x="0" y="0"/>
                  </a:moveTo>
                  <a:cubicBezTo>
                    <a:pt x="0" y="0"/>
                    <a:pt x="387" y="775"/>
                    <a:pt x="677" y="16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2305078" y="3303962"/>
              <a:ext cx="32470" cy="54734"/>
            </a:xfrm>
            <a:custGeom>
              <a:avLst/>
              <a:gdLst/>
              <a:ahLst/>
              <a:cxnLst/>
              <a:rect l="l" t="t" r="r" b="b"/>
              <a:pathLst>
                <a:path w="824" h="1389" fill="none" extrusionOk="0">
                  <a:moveTo>
                    <a:pt x="0" y="1"/>
                  </a:moveTo>
                  <a:cubicBezTo>
                    <a:pt x="0" y="1"/>
                    <a:pt x="581" y="565"/>
                    <a:pt x="823" y="1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2699167" y="3325596"/>
              <a:ext cx="50241" cy="94099"/>
            </a:xfrm>
            <a:custGeom>
              <a:avLst/>
              <a:gdLst/>
              <a:ahLst/>
              <a:cxnLst/>
              <a:rect l="l" t="t" r="r" b="b"/>
              <a:pathLst>
                <a:path w="1275" h="2388" fill="none" extrusionOk="0">
                  <a:moveTo>
                    <a:pt x="1275" y="0"/>
                  </a:moveTo>
                  <a:cubicBezTo>
                    <a:pt x="823" y="758"/>
                    <a:pt x="210" y="1823"/>
                    <a:pt x="0"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2758905" y="3292535"/>
              <a:ext cx="10836" cy="17850"/>
            </a:xfrm>
            <a:custGeom>
              <a:avLst/>
              <a:gdLst/>
              <a:ahLst/>
              <a:cxnLst/>
              <a:rect l="l" t="t" r="r" b="b"/>
              <a:pathLst>
                <a:path w="275" h="453" fill="none" extrusionOk="0">
                  <a:moveTo>
                    <a:pt x="275" y="1"/>
                  </a:moveTo>
                  <a:cubicBezTo>
                    <a:pt x="275" y="1"/>
                    <a:pt x="162" y="178"/>
                    <a:pt x="0" y="45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2690262" y="3349121"/>
              <a:ext cx="18481" cy="63600"/>
            </a:xfrm>
            <a:custGeom>
              <a:avLst/>
              <a:gdLst/>
              <a:ahLst/>
              <a:cxnLst/>
              <a:rect l="l" t="t" r="r" b="b"/>
              <a:pathLst>
                <a:path w="469" h="1614" fill="none" extrusionOk="0">
                  <a:moveTo>
                    <a:pt x="468" y="0"/>
                  </a:moveTo>
                  <a:cubicBezTo>
                    <a:pt x="468" y="0"/>
                    <a:pt x="0" y="1145"/>
                    <a:pt x="0" y="16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2587297" y="3246786"/>
              <a:ext cx="61669" cy="95360"/>
            </a:xfrm>
            <a:custGeom>
              <a:avLst/>
              <a:gdLst/>
              <a:ahLst/>
              <a:cxnLst/>
              <a:rect l="l" t="t" r="r" b="b"/>
              <a:pathLst>
                <a:path w="1565" h="2420" fill="none" extrusionOk="0">
                  <a:moveTo>
                    <a:pt x="1565" y="0"/>
                  </a:moveTo>
                  <a:lnTo>
                    <a:pt x="0" y="242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2655310" y="3228344"/>
              <a:ext cx="5753" cy="8945"/>
            </a:xfrm>
            <a:custGeom>
              <a:avLst/>
              <a:gdLst/>
              <a:ahLst/>
              <a:cxnLst/>
              <a:rect l="l" t="t" r="r" b="b"/>
              <a:pathLst>
                <a:path w="146" h="227" fill="none" extrusionOk="0">
                  <a:moveTo>
                    <a:pt x="145" y="0"/>
                  </a:moveTo>
                  <a:lnTo>
                    <a:pt x="0" y="226"/>
                  </a:ln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2514831" y="3375167"/>
              <a:ext cx="8314" cy="8945"/>
            </a:xfrm>
            <a:custGeom>
              <a:avLst/>
              <a:gdLst/>
              <a:ahLst/>
              <a:cxnLst/>
              <a:rect l="l" t="t" r="r" b="b"/>
              <a:pathLst>
                <a:path w="211" h="227" fill="none" extrusionOk="0">
                  <a:moveTo>
                    <a:pt x="0" y="1"/>
                  </a:moveTo>
                  <a:cubicBezTo>
                    <a:pt x="97" y="130"/>
                    <a:pt x="178" y="210"/>
                    <a:pt x="210"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2459546" y="3293796"/>
              <a:ext cx="49611" cy="73136"/>
            </a:xfrm>
            <a:custGeom>
              <a:avLst/>
              <a:gdLst/>
              <a:ahLst/>
              <a:cxnLst/>
              <a:rect l="l" t="t" r="r" b="b"/>
              <a:pathLst>
                <a:path w="1259" h="1856" fill="none" extrusionOk="0">
                  <a:moveTo>
                    <a:pt x="0" y="1"/>
                  </a:moveTo>
                  <a:cubicBezTo>
                    <a:pt x="0" y="1"/>
                    <a:pt x="774" y="1211"/>
                    <a:pt x="1258" y="18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2350197" y="2728728"/>
              <a:ext cx="382701" cy="364260"/>
            </a:xfrm>
            <a:custGeom>
              <a:avLst/>
              <a:gdLst/>
              <a:ahLst/>
              <a:cxnLst/>
              <a:rect l="l" t="t" r="r" b="b"/>
              <a:pathLst>
                <a:path w="9712" h="9244" extrusionOk="0">
                  <a:moveTo>
                    <a:pt x="4856" y="1"/>
                  </a:moveTo>
                  <a:cubicBezTo>
                    <a:pt x="2162" y="1"/>
                    <a:pt x="1" y="2082"/>
                    <a:pt x="1" y="4630"/>
                  </a:cubicBezTo>
                  <a:cubicBezTo>
                    <a:pt x="1" y="7179"/>
                    <a:pt x="2162" y="9244"/>
                    <a:pt x="4856" y="9244"/>
                  </a:cubicBezTo>
                  <a:cubicBezTo>
                    <a:pt x="7534" y="9244"/>
                    <a:pt x="9711" y="7179"/>
                    <a:pt x="9711" y="4630"/>
                  </a:cubicBezTo>
                  <a:cubicBezTo>
                    <a:pt x="9711" y="2082"/>
                    <a:pt x="7534" y="1"/>
                    <a:pt x="4856"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2396301" y="2950184"/>
              <a:ext cx="46104" cy="63639"/>
            </a:xfrm>
            <a:custGeom>
              <a:avLst/>
              <a:gdLst/>
              <a:ahLst/>
              <a:cxnLst/>
              <a:rect l="l" t="t" r="r" b="b"/>
              <a:pathLst>
                <a:path w="1170" h="1615" extrusionOk="0">
                  <a:moveTo>
                    <a:pt x="627" y="1"/>
                  </a:moveTo>
                  <a:cubicBezTo>
                    <a:pt x="510" y="1"/>
                    <a:pt x="387" y="55"/>
                    <a:pt x="282" y="220"/>
                  </a:cubicBezTo>
                  <a:cubicBezTo>
                    <a:pt x="1" y="679"/>
                    <a:pt x="821" y="1614"/>
                    <a:pt x="1032" y="1614"/>
                  </a:cubicBezTo>
                  <a:cubicBezTo>
                    <a:pt x="1051" y="1614"/>
                    <a:pt x="1065" y="1607"/>
                    <a:pt x="1073" y="1591"/>
                  </a:cubicBezTo>
                  <a:cubicBezTo>
                    <a:pt x="1170" y="1398"/>
                    <a:pt x="1057" y="204"/>
                    <a:pt x="1057" y="204"/>
                  </a:cubicBezTo>
                  <a:cubicBezTo>
                    <a:pt x="1057" y="204"/>
                    <a:pt x="853" y="1"/>
                    <a:pt x="627"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2634977" y="2950184"/>
              <a:ext cx="46064" cy="63639"/>
            </a:xfrm>
            <a:custGeom>
              <a:avLst/>
              <a:gdLst/>
              <a:ahLst/>
              <a:cxnLst/>
              <a:rect l="l" t="t" r="r" b="b"/>
              <a:pathLst>
                <a:path w="1169" h="1615" extrusionOk="0">
                  <a:moveTo>
                    <a:pt x="542" y="1"/>
                  </a:moveTo>
                  <a:cubicBezTo>
                    <a:pt x="316" y="1"/>
                    <a:pt x="113" y="204"/>
                    <a:pt x="113" y="204"/>
                  </a:cubicBezTo>
                  <a:cubicBezTo>
                    <a:pt x="113" y="204"/>
                    <a:pt x="0" y="1398"/>
                    <a:pt x="97" y="1591"/>
                  </a:cubicBezTo>
                  <a:cubicBezTo>
                    <a:pt x="105" y="1607"/>
                    <a:pt x="119" y="1614"/>
                    <a:pt x="137" y="1614"/>
                  </a:cubicBezTo>
                  <a:cubicBezTo>
                    <a:pt x="348" y="1614"/>
                    <a:pt x="1169" y="679"/>
                    <a:pt x="887" y="220"/>
                  </a:cubicBezTo>
                  <a:cubicBezTo>
                    <a:pt x="783" y="55"/>
                    <a:pt x="660" y="1"/>
                    <a:pt x="542"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2429007" y="2812661"/>
              <a:ext cx="216806" cy="314412"/>
            </a:xfrm>
            <a:custGeom>
              <a:avLst/>
              <a:gdLst/>
              <a:ahLst/>
              <a:cxnLst/>
              <a:rect l="l" t="t" r="r" b="b"/>
              <a:pathLst>
                <a:path w="5502" h="7979" extrusionOk="0">
                  <a:moveTo>
                    <a:pt x="2856" y="0"/>
                  </a:moveTo>
                  <a:cubicBezTo>
                    <a:pt x="1388" y="0"/>
                    <a:pt x="194" y="1226"/>
                    <a:pt x="194" y="2726"/>
                  </a:cubicBezTo>
                  <a:cubicBezTo>
                    <a:pt x="194" y="2807"/>
                    <a:pt x="211" y="2871"/>
                    <a:pt x="211" y="2936"/>
                  </a:cubicBezTo>
                  <a:lnTo>
                    <a:pt x="194" y="2936"/>
                  </a:lnTo>
                  <a:cubicBezTo>
                    <a:pt x="194" y="2936"/>
                    <a:pt x="1" y="4807"/>
                    <a:pt x="275" y="5468"/>
                  </a:cubicBezTo>
                  <a:cubicBezTo>
                    <a:pt x="549" y="6130"/>
                    <a:pt x="2066" y="7710"/>
                    <a:pt x="2404" y="7872"/>
                  </a:cubicBezTo>
                  <a:cubicBezTo>
                    <a:pt x="2553" y="7940"/>
                    <a:pt x="2728" y="7979"/>
                    <a:pt x="2902" y="7979"/>
                  </a:cubicBezTo>
                  <a:cubicBezTo>
                    <a:pt x="3143" y="7979"/>
                    <a:pt x="3381" y="7904"/>
                    <a:pt x="3550" y="7727"/>
                  </a:cubicBezTo>
                  <a:cubicBezTo>
                    <a:pt x="3695" y="7581"/>
                    <a:pt x="5275" y="6243"/>
                    <a:pt x="5356" y="5307"/>
                  </a:cubicBezTo>
                  <a:cubicBezTo>
                    <a:pt x="5404" y="4517"/>
                    <a:pt x="5453" y="3517"/>
                    <a:pt x="5469" y="3210"/>
                  </a:cubicBezTo>
                  <a:cubicBezTo>
                    <a:pt x="5485" y="3065"/>
                    <a:pt x="5501" y="2904"/>
                    <a:pt x="5501" y="2726"/>
                  </a:cubicBezTo>
                  <a:cubicBezTo>
                    <a:pt x="5501" y="1226"/>
                    <a:pt x="4308" y="0"/>
                    <a:pt x="2856" y="0"/>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2516722" y="2995067"/>
              <a:ext cx="45828" cy="22303"/>
            </a:xfrm>
            <a:custGeom>
              <a:avLst/>
              <a:gdLst/>
              <a:ahLst/>
              <a:cxnLst/>
              <a:rect l="l" t="t" r="r" b="b"/>
              <a:pathLst>
                <a:path w="1163" h="566" fill="none" extrusionOk="0">
                  <a:moveTo>
                    <a:pt x="65" y="33"/>
                  </a:moveTo>
                  <a:cubicBezTo>
                    <a:pt x="65" y="33"/>
                    <a:pt x="1" y="210"/>
                    <a:pt x="114" y="355"/>
                  </a:cubicBezTo>
                  <a:cubicBezTo>
                    <a:pt x="227" y="501"/>
                    <a:pt x="420" y="565"/>
                    <a:pt x="646" y="565"/>
                  </a:cubicBezTo>
                  <a:cubicBezTo>
                    <a:pt x="888" y="565"/>
                    <a:pt x="1162" y="468"/>
                    <a:pt x="11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2495128" y="3031950"/>
              <a:ext cx="95360" cy="36056"/>
            </a:xfrm>
            <a:custGeom>
              <a:avLst/>
              <a:gdLst/>
              <a:ahLst/>
              <a:cxnLst/>
              <a:rect l="l" t="t" r="r" b="b"/>
              <a:pathLst>
                <a:path w="2420" h="915" extrusionOk="0">
                  <a:moveTo>
                    <a:pt x="1259" y="0"/>
                  </a:moveTo>
                  <a:cubicBezTo>
                    <a:pt x="1259" y="0"/>
                    <a:pt x="1264" y="0"/>
                    <a:pt x="1273" y="0"/>
                  </a:cubicBezTo>
                  <a:lnTo>
                    <a:pt x="1273" y="0"/>
                  </a:lnTo>
                  <a:cubicBezTo>
                    <a:pt x="1274" y="0"/>
                    <a:pt x="1275" y="0"/>
                    <a:pt x="1275" y="0"/>
                  </a:cubicBezTo>
                  <a:close/>
                  <a:moveTo>
                    <a:pt x="1273" y="0"/>
                  </a:moveTo>
                  <a:lnTo>
                    <a:pt x="1273" y="0"/>
                  </a:lnTo>
                  <a:cubicBezTo>
                    <a:pt x="1252" y="3"/>
                    <a:pt x="1003" y="35"/>
                    <a:pt x="710" y="97"/>
                  </a:cubicBezTo>
                  <a:cubicBezTo>
                    <a:pt x="404" y="178"/>
                    <a:pt x="0" y="242"/>
                    <a:pt x="0" y="242"/>
                  </a:cubicBezTo>
                  <a:cubicBezTo>
                    <a:pt x="0" y="242"/>
                    <a:pt x="307" y="694"/>
                    <a:pt x="775" y="823"/>
                  </a:cubicBezTo>
                  <a:cubicBezTo>
                    <a:pt x="986" y="888"/>
                    <a:pt x="1144" y="914"/>
                    <a:pt x="1277" y="914"/>
                  </a:cubicBezTo>
                  <a:cubicBezTo>
                    <a:pt x="1438" y="914"/>
                    <a:pt x="1561" y="876"/>
                    <a:pt x="1694" y="823"/>
                  </a:cubicBezTo>
                  <a:cubicBezTo>
                    <a:pt x="1920" y="726"/>
                    <a:pt x="2420" y="194"/>
                    <a:pt x="2420" y="194"/>
                  </a:cubicBezTo>
                  <a:cubicBezTo>
                    <a:pt x="2420" y="194"/>
                    <a:pt x="1920" y="145"/>
                    <a:pt x="1742" y="81"/>
                  </a:cubicBezTo>
                  <a:cubicBezTo>
                    <a:pt x="1575" y="11"/>
                    <a:pt x="1334" y="2"/>
                    <a:pt x="1273"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2495128" y="3031950"/>
              <a:ext cx="95360" cy="17220"/>
            </a:xfrm>
            <a:custGeom>
              <a:avLst/>
              <a:gdLst/>
              <a:ahLst/>
              <a:cxnLst/>
              <a:rect l="l" t="t" r="r" b="b"/>
              <a:pathLst>
                <a:path w="2420" h="437" extrusionOk="0">
                  <a:moveTo>
                    <a:pt x="1275" y="0"/>
                  </a:moveTo>
                  <a:cubicBezTo>
                    <a:pt x="1275" y="0"/>
                    <a:pt x="1017" y="32"/>
                    <a:pt x="710" y="97"/>
                  </a:cubicBezTo>
                  <a:cubicBezTo>
                    <a:pt x="404" y="178"/>
                    <a:pt x="0" y="242"/>
                    <a:pt x="0" y="242"/>
                  </a:cubicBezTo>
                  <a:cubicBezTo>
                    <a:pt x="0" y="242"/>
                    <a:pt x="583" y="436"/>
                    <a:pt x="1270" y="436"/>
                  </a:cubicBezTo>
                  <a:cubicBezTo>
                    <a:pt x="1648" y="436"/>
                    <a:pt x="2059" y="377"/>
                    <a:pt x="2420" y="194"/>
                  </a:cubicBezTo>
                  <a:cubicBezTo>
                    <a:pt x="2420" y="194"/>
                    <a:pt x="1920" y="145"/>
                    <a:pt x="1742" y="81"/>
                  </a:cubicBezTo>
                  <a:cubicBezTo>
                    <a:pt x="1549" y="0"/>
                    <a:pt x="1275" y="0"/>
                    <a:pt x="1275"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2476687" y="2939781"/>
              <a:ext cx="15920" cy="21003"/>
            </a:xfrm>
            <a:custGeom>
              <a:avLst/>
              <a:gdLst/>
              <a:ahLst/>
              <a:cxnLst/>
              <a:rect l="l" t="t" r="r" b="b"/>
              <a:pathLst>
                <a:path w="404" h="533" extrusionOk="0">
                  <a:moveTo>
                    <a:pt x="194" y="0"/>
                  </a:moveTo>
                  <a:cubicBezTo>
                    <a:pt x="81" y="0"/>
                    <a:pt x="1" y="113"/>
                    <a:pt x="1" y="258"/>
                  </a:cubicBezTo>
                  <a:cubicBezTo>
                    <a:pt x="1" y="420"/>
                    <a:pt x="81" y="532"/>
                    <a:pt x="194" y="532"/>
                  </a:cubicBezTo>
                  <a:cubicBezTo>
                    <a:pt x="307" y="532"/>
                    <a:pt x="404" y="420"/>
                    <a:pt x="404" y="258"/>
                  </a:cubicBezTo>
                  <a:cubicBezTo>
                    <a:pt x="404"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2582844" y="2939781"/>
              <a:ext cx="15289" cy="21003"/>
            </a:xfrm>
            <a:custGeom>
              <a:avLst/>
              <a:gdLst/>
              <a:ahLst/>
              <a:cxnLst/>
              <a:rect l="l" t="t" r="r" b="b"/>
              <a:pathLst>
                <a:path w="388" h="533" extrusionOk="0">
                  <a:moveTo>
                    <a:pt x="194" y="0"/>
                  </a:moveTo>
                  <a:cubicBezTo>
                    <a:pt x="81" y="0"/>
                    <a:pt x="0" y="113"/>
                    <a:pt x="0" y="258"/>
                  </a:cubicBezTo>
                  <a:cubicBezTo>
                    <a:pt x="0" y="420"/>
                    <a:pt x="81" y="532"/>
                    <a:pt x="194" y="532"/>
                  </a:cubicBezTo>
                  <a:cubicBezTo>
                    <a:pt x="307" y="532"/>
                    <a:pt x="388" y="420"/>
                    <a:pt x="388" y="258"/>
                  </a:cubicBezTo>
                  <a:cubicBezTo>
                    <a:pt x="388"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2444257" y="2909912"/>
              <a:ext cx="87124" cy="87085"/>
            </a:xfrm>
            <a:custGeom>
              <a:avLst/>
              <a:gdLst/>
              <a:ahLst/>
              <a:cxnLst/>
              <a:rect l="l" t="t" r="r" b="b"/>
              <a:pathLst>
                <a:path w="2211" h="2210" fill="none" extrusionOk="0">
                  <a:moveTo>
                    <a:pt x="2211" y="1113"/>
                  </a:moveTo>
                  <a:cubicBezTo>
                    <a:pt x="2211" y="500"/>
                    <a:pt x="1711" y="0"/>
                    <a:pt x="1098" y="0"/>
                  </a:cubicBezTo>
                  <a:cubicBezTo>
                    <a:pt x="501" y="0"/>
                    <a:pt x="1" y="500"/>
                    <a:pt x="1" y="1113"/>
                  </a:cubicBezTo>
                  <a:cubicBezTo>
                    <a:pt x="1" y="1710"/>
                    <a:pt x="501" y="2210"/>
                    <a:pt x="1098" y="2210"/>
                  </a:cubicBezTo>
                  <a:cubicBezTo>
                    <a:pt x="1711" y="2210"/>
                    <a:pt x="2211" y="1710"/>
                    <a:pt x="2211"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2547892" y="2909912"/>
              <a:ext cx="87124" cy="87085"/>
            </a:xfrm>
            <a:custGeom>
              <a:avLst/>
              <a:gdLst/>
              <a:ahLst/>
              <a:cxnLst/>
              <a:rect l="l" t="t" r="r" b="b"/>
              <a:pathLst>
                <a:path w="2211" h="2210" fill="none" extrusionOk="0">
                  <a:moveTo>
                    <a:pt x="2210" y="1113"/>
                  </a:moveTo>
                  <a:cubicBezTo>
                    <a:pt x="2210" y="500"/>
                    <a:pt x="1710" y="0"/>
                    <a:pt x="1113" y="0"/>
                  </a:cubicBezTo>
                  <a:cubicBezTo>
                    <a:pt x="500" y="0"/>
                    <a:pt x="0" y="500"/>
                    <a:pt x="0" y="1113"/>
                  </a:cubicBezTo>
                  <a:cubicBezTo>
                    <a:pt x="0" y="1710"/>
                    <a:pt x="500" y="2210"/>
                    <a:pt x="1113" y="2210"/>
                  </a:cubicBezTo>
                  <a:cubicBezTo>
                    <a:pt x="1710" y="2210"/>
                    <a:pt x="2210" y="1710"/>
                    <a:pt x="2210"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2434721" y="2953770"/>
              <a:ext cx="9575" cy="39"/>
            </a:xfrm>
            <a:custGeom>
              <a:avLst/>
              <a:gdLst/>
              <a:ahLst/>
              <a:cxnLst/>
              <a:rect l="l" t="t" r="r" b="b"/>
              <a:pathLst>
                <a:path w="243" h="1" fill="none" extrusionOk="0">
                  <a:moveTo>
                    <a:pt x="243"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2535164" y="2953770"/>
              <a:ext cx="8945" cy="39"/>
            </a:xfrm>
            <a:custGeom>
              <a:avLst/>
              <a:gdLst/>
              <a:ahLst/>
              <a:cxnLst/>
              <a:rect l="l" t="t" r="r" b="b"/>
              <a:pathLst>
                <a:path w="227" h="1" fill="none" extrusionOk="0">
                  <a:moveTo>
                    <a:pt x="226"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2634977" y="2953770"/>
              <a:ext cx="8906" cy="39"/>
            </a:xfrm>
            <a:custGeom>
              <a:avLst/>
              <a:gdLst/>
              <a:ahLst/>
              <a:cxnLst/>
              <a:rect l="l" t="t" r="r" b="b"/>
              <a:pathLst>
                <a:path w="226" h="1" fill="none" extrusionOk="0">
                  <a:moveTo>
                    <a:pt x="226"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2455093" y="2890840"/>
              <a:ext cx="50241" cy="20372"/>
            </a:xfrm>
            <a:custGeom>
              <a:avLst/>
              <a:gdLst/>
              <a:ahLst/>
              <a:cxnLst/>
              <a:rect l="l" t="t" r="r" b="b"/>
              <a:pathLst>
                <a:path w="1275" h="517" fill="none" extrusionOk="0">
                  <a:moveTo>
                    <a:pt x="0" y="516"/>
                  </a:moveTo>
                  <a:cubicBezTo>
                    <a:pt x="0" y="516"/>
                    <a:pt x="484" y="0"/>
                    <a:pt x="1274" y="38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2566294" y="2893993"/>
              <a:ext cx="52803" cy="19111"/>
            </a:xfrm>
            <a:custGeom>
              <a:avLst/>
              <a:gdLst/>
              <a:ahLst/>
              <a:cxnLst/>
              <a:rect l="l" t="t" r="r" b="b"/>
              <a:pathLst>
                <a:path w="1340" h="485" fill="none" extrusionOk="0">
                  <a:moveTo>
                    <a:pt x="1" y="436"/>
                  </a:moveTo>
                  <a:cubicBezTo>
                    <a:pt x="1" y="436"/>
                    <a:pt x="662" y="1"/>
                    <a:pt x="1340" y="4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884488"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680903" y="2657563"/>
              <a:ext cx="145601" cy="190720"/>
            </a:xfrm>
            <a:custGeom>
              <a:avLst/>
              <a:gdLst/>
              <a:ahLst/>
              <a:cxnLst/>
              <a:rect l="l" t="t" r="r" b="b"/>
              <a:pathLst>
                <a:path w="3695" h="4840" extrusionOk="0">
                  <a:moveTo>
                    <a:pt x="0" y="0"/>
                  </a:moveTo>
                  <a:lnTo>
                    <a:pt x="0" y="4839"/>
                  </a:lnTo>
                  <a:lnTo>
                    <a:pt x="3694" y="4839"/>
                  </a:lnTo>
                  <a:lnTo>
                    <a:pt x="3694"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692961" y="2674074"/>
              <a:ext cx="121446" cy="158329"/>
            </a:xfrm>
            <a:custGeom>
              <a:avLst/>
              <a:gdLst/>
              <a:ahLst/>
              <a:cxnLst/>
              <a:rect l="l" t="t" r="r" b="b"/>
              <a:pathLst>
                <a:path w="3082" h="4018" extrusionOk="0">
                  <a:moveTo>
                    <a:pt x="1" y="1"/>
                  </a:moveTo>
                  <a:lnTo>
                    <a:pt x="1" y="4017"/>
                  </a:lnTo>
                  <a:lnTo>
                    <a:pt x="3082" y="4017"/>
                  </a:lnTo>
                  <a:lnTo>
                    <a:pt x="3082"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727283" y="2718562"/>
              <a:ext cx="52803" cy="69353"/>
            </a:xfrm>
            <a:custGeom>
              <a:avLst/>
              <a:gdLst/>
              <a:ahLst/>
              <a:cxnLst/>
              <a:rect l="l" t="t" r="r" b="b"/>
              <a:pathLst>
                <a:path w="1340" h="1760" extrusionOk="0">
                  <a:moveTo>
                    <a:pt x="1" y="1"/>
                  </a:moveTo>
                  <a:lnTo>
                    <a:pt x="1" y="1759"/>
                  </a:lnTo>
                  <a:lnTo>
                    <a:pt x="1340" y="1759"/>
                  </a:lnTo>
                  <a:lnTo>
                    <a:pt x="134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747655" y="2869838"/>
              <a:ext cx="145562" cy="190720"/>
            </a:xfrm>
            <a:custGeom>
              <a:avLst/>
              <a:gdLst/>
              <a:ahLst/>
              <a:cxnLst/>
              <a:rect l="l" t="t" r="r" b="b"/>
              <a:pathLst>
                <a:path w="3694" h="4840" extrusionOk="0">
                  <a:moveTo>
                    <a:pt x="0" y="1"/>
                  </a:moveTo>
                  <a:lnTo>
                    <a:pt x="0"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1759713" y="2886388"/>
              <a:ext cx="121446" cy="158290"/>
            </a:xfrm>
            <a:custGeom>
              <a:avLst/>
              <a:gdLst/>
              <a:ahLst/>
              <a:cxnLst/>
              <a:rect l="l" t="t" r="r" b="b"/>
              <a:pathLst>
                <a:path w="3082" h="4017" extrusionOk="0">
                  <a:moveTo>
                    <a:pt x="1" y="0"/>
                  </a:moveTo>
                  <a:lnTo>
                    <a:pt x="1"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1794035" y="2930876"/>
              <a:ext cx="52803" cy="68683"/>
            </a:xfrm>
            <a:custGeom>
              <a:avLst/>
              <a:gdLst/>
              <a:ahLst/>
              <a:cxnLst/>
              <a:rect l="l" t="t" r="r" b="b"/>
              <a:pathLst>
                <a:path w="1340" h="1743" extrusionOk="0">
                  <a:moveTo>
                    <a:pt x="1" y="0"/>
                  </a:moveTo>
                  <a:lnTo>
                    <a:pt x="1"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1574746" y="2869838"/>
              <a:ext cx="145601" cy="190720"/>
            </a:xfrm>
            <a:custGeom>
              <a:avLst/>
              <a:gdLst/>
              <a:ahLst/>
              <a:cxnLst/>
              <a:rect l="l" t="t" r="r" b="b"/>
              <a:pathLst>
                <a:path w="3695" h="4840" extrusionOk="0">
                  <a:moveTo>
                    <a:pt x="1" y="1"/>
                  </a:moveTo>
                  <a:lnTo>
                    <a:pt x="1"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1586843" y="2886388"/>
              <a:ext cx="121407" cy="158290"/>
            </a:xfrm>
            <a:custGeom>
              <a:avLst/>
              <a:gdLst/>
              <a:ahLst/>
              <a:cxnLst/>
              <a:rect l="l" t="t" r="r" b="b"/>
              <a:pathLst>
                <a:path w="3081" h="4017" extrusionOk="0">
                  <a:moveTo>
                    <a:pt x="0" y="0"/>
                  </a:moveTo>
                  <a:lnTo>
                    <a:pt x="0"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1621165" y="2930876"/>
              <a:ext cx="52763" cy="68683"/>
            </a:xfrm>
            <a:custGeom>
              <a:avLst/>
              <a:gdLst/>
              <a:ahLst/>
              <a:cxnLst/>
              <a:rect l="l" t="t" r="r" b="b"/>
              <a:pathLst>
                <a:path w="1339" h="1743" extrusionOk="0">
                  <a:moveTo>
                    <a:pt x="0" y="0"/>
                  </a:moveTo>
                  <a:lnTo>
                    <a:pt x="0"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1023036" y="3116473"/>
              <a:ext cx="736085" cy="310866"/>
            </a:xfrm>
            <a:custGeom>
              <a:avLst/>
              <a:gdLst/>
              <a:ahLst/>
              <a:cxnLst/>
              <a:rect l="l" t="t" r="r" b="b"/>
              <a:pathLst>
                <a:path w="18680" h="7889" extrusionOk="0">
                  <a:moveTo>
                    <a:pt x="6840" y="0"/>
                  </a:moveTo>
                  <a:cubicBezTo>
                    <a:pt x="6840" y="0"/>
                    <a:pt x="4662" y="1694"/>
                    <a:pt x="3178" y="2291"/>
                  </a:cubicBezTo>
                  <a:cubicBezTo>
                    <a:pt x="1694" y="2872"/>
                    <a:pt x="1162" y="3114"/>
                    <a:pt x="1113" y="3501"/>
                  </a:cubicBezTo>
                  <a:cubicBezTo>
                    <a:pt x="1081" y="3888"/>
                    <a:pt x="0" y="7888"/>
                    <a:pt x="0" y="7888"/>
                  </a:cubicBezTo>
                  <a:lnTo>
                    <a:pt x="18679" y="7888"/>
                  </a:lnTo>
                  <a:cubicBezTo>
                    <a:pt x="18679" y="7888"/>
                    <a:pt x="17615" y="3888"/>
                    <a:pt x="17566" y="3501"/>
                  </a:cubicBezTo>
                  <a:lnTo>
                    <a:pt x="17583" y="3501"/>
                  </a:lnTo>
                  <a:cubicBezTo>
                    <a:pt x="17534" y="3114"/>
                    <a:pt x="17002" y="2872"/>
                    <a:pt x="15518" y="2291"/>
                  </a:cubicBezTo>
                  <a:cubicBezTo>
                    <a:pt x="14034" y="1694"/>
                    <a:pt x="11856" y="0"/>
                    <a:pt x="11856" y="0"/>
                  </a:cubicBezTo>
                  <a:lnTo>
                    <a:pt x="9340" y="226"/>
                  </a:lnTo>
                  <a:lnTo>
                    <a:pt x="6840"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9788" y="3258844"/>
              <a:ext cx="9575" cy="24195"/>
            </a:xfrm>
            <a:custGeom>
              <a:avLst/>
              <a:gdLst/>
              <a:ahLst/>
              <a:cxnLst/>
              <a:rect l="l" t="t" r="r" b="b"/>
              <a:pathLst>
                <a:path w="243" h="614" fill="none" extrusionOk="0">
                  <a:moveTo>
                    <a:pt x="242" y="614"/>
                  </a:moveTo>
                  <a:cubicBezTo>
                    <a:pt x="161" y="404"/>
                    <a:pt x="81" y="21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08860" y="3310346"/>
              <a:ext cx="31800" cy="115693"/>
            </a:xfrm>
            <a:custGeom>
              <a:avLst/>
              <a:gdLst/>
              <a:ahLst/>
              <a:cxnLst/>
              <a:rect l="l" t="t" r="r" b="b"/>
              <a:pathLst>
                <a:path w="807" h="2936" fill="none" extrusionOk="0">
                  <a:moveTo>
                    <a:pt x="807" y="2936"/>
                  </a:moveTo>
                  <a:cubicBezTo>
                    <a:pt x="807" y="2936"/>
                    <a:pt x="500" y="1516"/>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645951" y="3254391"/>
              <a:ext cx="37514" cy="92838"/>
            </a:xfrm>
            <a:custGeom>
              <a:avLst/>
              <a:gdLst/>
              <a:ahLst/>
              <a:cxnLst/>
              <a:rect l="l" t="t" r="r" b="b"/>
              <a:pathLst>
                <a:path w="952" h="2356" fill="none" extrusionOk="0">
                  <a:moveTo>
                    <a:pt x="0" y="2356"/>
                  </a:moveTo>
                  <a:cubicBezTo>
                    <a:pt x="226" y="1485"/>
                    <a:pt x="549" y="565"/>
                    <a:pt x="95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628140" y="3369454"/>
              <a:ext cx="12137" cy="57886"/>
            </a:xfrm>
            <a:custGeom>
              <a:avLst/>
              <a:gdLst/>
              <a:ahLst/>
              <a:cxnLst/>
              <a:rect l="l" t="t" r="r" b="b"/>
              <a:pathLst>
                <a:path w="308" h="1469" fill="none" extrusionOk="0">
                  <a:moveTo>
                    <a:pt x="1" y="1468"/>
                  </a:moveTo>
                  <a:cubicBezTo>
                    <a:pt x="1" y="1468"/>
                    <a:pt x="97" y="823"/>
                    <a:pt x="30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205442" y="3116473"/>
              <a:ext cx="379510" cy="310866"/>
            </a:xfrm>
            <a:custGeom>
              <a:avLst/>
              <a:gdLst/>
              <a:ahLst/>
              <a:cxnLst/>
              <a:rect l="l" t="t" r="r" b="b"/>
              <a:pathLst>
                <a:path w="9631" h="7889" extrusionOk="0">
                  <a:moveTo>
                    <a:pt x="2211" y="0"/>
                  </a:moveTo>
                  <a:cubicBezTo>
                    <a:pt x="2211" y="0"/>
                    <a:pt x="1404" y="630"/>
                    <a:pt x="436" y="1259"/>
                  </a:cubicBezTo>
                  <a:lnTo>
                    <a:pt x="1" y="3339"/>
                  </a:lnTo>
                  <a:lnTo>
                    <a:pt x="1420" y="4001"/>
                  </a:lnTo>
                  <a:lnTo>
                    <a:pt x="211" y="4791"/>
                  </a:lnTo>
                  <a:lnTo>
                    <a:pt x="1485" y="7888"/>
                  </a:lnTo>
                  <a:lnTo>
                    <a:pt x="8163" y="7888"/>
                  </a:lnTo>
                  <a:lnTo>
                    <a:pt x="9615" y="4872"/>
                  </a:lnTo>
                  <a:lnTo>
                    <a:pt x="9631" y="4872"/>
                  </a:lnTo>
                  <a:lnTo>
                    <a:pt x="8679" y="3775"/>
                  </a:lnTo>
                  <a:lnTo>
                    <a:pt x="9631" y="3227"/>
                  </a:lnTo>
                  <a:lnTo>
                    <a:pt x="8953" y="1226"/>
                  </a:lnTo>
                  <a:cubicBezTo>
                    <a:pt x="8018" y="613"/>
                    <a:pt x="7227" y="0"/>
                    <a:pt x="7227" y="0"/>
                  </a:cubicBezTo>
                  <a:lnTo>
                    <a:pt x="4711" y="226"/>
                  </a:lnTo>
                  <a:lnTo>
                    <a:pt x="2211"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273455" y="3116473"/>
              <a:ext cx="240331" cy="310866"/>
            </a:xfrm>
            <a:custGeom>
              <a:avLst/>
              <a:gdLst/>
              <a:ahLst/>
              <a:cxnLst/>
              <a:rect l="l" t="t" r="r" b="b"/>
              <a:pathLst>
                <a:path w="6099" h="7889" extrusionOk="0">
                  <a:moveTo>
                    <a:pt x="485" y="0"/>
                  </a:moveTo>
                  <a:cubicBezTo>
                    <a:pt x="485" y="0"/>
                    <a:pt x="291" y="146"/>
                    <a:pt x="1" y="355"/>
                  </a:cubicBezTo>
                  <a:lnTo>
                    <a:pt x="1420" y="7888"/>
                  </a:lnTo>
                  <a:lnTo>
                    <a:pt x="4824" y="7888"/>
                  </a:lnTo>
                  <a:lnTo>
                    <a:pt x="6098" y="452"/>
                  </a:lnTo>
                  <a:cubicBezTo>
                    <a:pt x="5727" y="194"/>
                    <a:pt x="5501" y="0"/>
                    <a:pt x="5501" y="0"/>
                  </a:cubicBezTo>
                  <a:lnTo>
                    <a:pt x="2985" y="226"/>
                  </a:lnTo>
                  <a:lnTo>
                    <a:pt x="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288074" y="3047199"/>
              <a:ext cx="202187" cy="196434"/>
            </a:xfrm>
            <a:custGeom>
              <a:avLst/>
              <a:gdLst/>
              <a:ahLst/>
              <a:cxnLst/>
              <a:rect l="l" t="t" r="r" b="b"/>
              <a:pathLst>
                <a:path w="5131" h="4985" extrusionOk="0">
                  <a:moveTo>
                    <a:pt x="4856" y="0"/>
                  </a:moveTo>
                  <a:lnTo>
                    <a:pt x="1" y="81"/>
                  </a:lnTo>
                  <a:lnTo>
                    <a:pt x="114" y="1758"/>
                  </a:lnTo>
                  <a:lnTo>
                    <a:pt x="2630" y="4985"/>
                  </a:lnTo>
                  <a:lnTo>
                    <a:pt x="5130" y="1758"/>
                  </a:lnTo>
                  <a:lnTo>
                    <a:pt x="4856"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200359" y="2894860"/>
              <a:ext cx="57255" cy="90080"/>
            </a:xfrm>
            <a:custGeom>
              <a:avLst/>
              <a:gdLst/>
              <a:ahLst/>
              <a:cxnLst/>
              <a:rect l="l" t="t" r="r" b="b"/>
              <a:pathLst>
                <a:path w="1453" h="2286" extrusionOk="0">
                  <a:moveTo>
                    <a:pt x="663" y="0"/>
                  </a:moveTo>
                  <a:cubicBezTo>
                    <a:pt x="556" y="0"/>
                    <a:pt x="443" y="65"/>
                    <a:pt x="340" y="253"/>
                  </a:cubicBezTo>
                  <a:cubicBezTo>
                    <a:pt x="1" y="882"/>
                    <a:pt x="823" y="2285"/>
                    <a:pt x="1001" y="2285"/>
                  </a:cubicBezTo>
                  <a:cubicBezTo>
                    <a:pt x="1194" y="2285"/>
                    <a:pt x="1340" y="1850"/>
                    <a:pt x="1404" y="1608"/>
                  </a:cubicBezTo>
                  <a:cubicBezTo>
                    <a:pt x="1453" y="1382"/>
                    <a:pt x="1114" y="334"/>
                    <a:pt x="1114" y="334"/>
                  </a:cubicBezTo>
                  <a:cubicBezTo>
                    <a:pt x="1114" y="334"/>
                    <a:pt x="904" y="0"/>
                    <a:pt x="66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99758" y="2894860"/>
              <a:ext cx="57216" cy="90080"/>
            </a:xfrm>
            <a:custGeom>
              <a:avLst/>
              <a:gdLst/>
              <a:ahLst/>
              <a:cxnLst/>
              <a:rect l="l" t="t" r="r" b="b"/>
              <a:pathLst>
                <a:path w="1452" h="2286" extrusionOk="0">
                  <a:moveTo>
                    <a:pt x="790" y="0"/>
                  </a:moveTo>
                  <a:cubicBezTo>
                    <a:pt x="548" y="0"/>
                    <a:pt x="339" y="334"/>
                    <a:pt x="339" y="334"/>
                  </a:cubicBezTo>
                  <a:cubicBezTo>
                    <a:pt x="339" y="334"/>
                    <a:pt x="0" y="1382"/>
                    <a:pt x="49" y="1608"/>
                  </a:cubicBezTo>
                  <a:cubicBezTo>
                    <a:pt x="97" y="1850"/>
                    <a:pt x="258" y="2285"/>
                    <a:pt x="436" y="2285"/>
                  </a:cubicBezTo>
                  <a:cubicBezTo>
                    <a:pt x="613" y="2285"/>
                    <a:pt x="1452" y="882"/>
                    <a:pt x="1113" y="253"/>
                  </a:cubicBezTo>
                  <a:cubicBezTo>
                    <a:pt x="1009" y="65"/>
                    <a:pt x="897" y="0"/>
                    <a:pt x="790"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247408" y="2766912"/>
              <a:ext cx="270161" cy="347631"/>
            </a:xfrm>
            <a:custGeom>
              <a:avLst/>
              <a:gdLst/>
              <a:ahLst/>
              <a:cxnLst/>
              <a:rect l="l" t="t" r="r" b="b"/>
              <a:pathLst>
                <a:path w="6856" h="8822" extrusionOk="0">
                  <a:moveTo>
                    <a:pt x="1482" y="1"/>
                  </a:moveTo>
                  <a:cubicBezTo>
                    <a:pt x="1292" y="1"/>
                    <a:pt x="1147" y="30"/>
                    <a:pt x="1065" y="96"/>
                  </a:cubicBezTo>
                  <a:cubicBezTo>
                    <a:pt x="388" y="645"/>
                    <a:pt x="49" y="2887"/>
                    <a:pt x="49" y="3177"/>
                  </a:cubicBezTo>
                  <a:cubicBezTo>
                    <a:pt x="49" y="3452"/>
                    <a:pt x="0" y="4177"/>
                    <a:pt x="0" y="4177"/>
                  </a:cubicBezTo>
                  <a:cubicBezTo>
                    <a:pt x="0" y="4177"/>
                    <a:pt x="97" y="6113"/>
                    <a:pt x="210" y="6468"/>
                  </a:cubicBezTo>
                  <a:cubicBezTo>
                    <a:pt x="307" y="6839"/>
                    <a:pt x="1178" y="7823"/>
                    <a:pt x="2565" y="8629"/>
                  </a:cubicBezTo>
                  <a:cubicBezTo>
                    <a:pt x="2804" y="8769"/>
                    <a:pt x="3193" y="8821"/>
                    <a:pt x="3584" y="8821"/>
                  </a:cubicBezTo>
                  <a:cubicBezTo>
                    <a:pt x="3960" y="8821"/>
                    <a:pt x="4337" y="8773"/>
                    <a:pt x="4581" y="8710"/>
                  </a:cubicBezTo>
                  <a:cubicBezTo>
                    <a:pt x="5065" y="8581"/>
                    <a:pt x="6453" y="7145"/>
                    <a:pt x="6662" y="6516"/>
                  </a:cubicBezTo>
                  <a:cubicBezTo>
                    <a:pt x="6856" y="5903"/>
                    <a:pt x="6759" y="4129"/>
                    <a:pt x="6759" y="4129"/>
                  </a:cubicBezTo>
                  <a:lnTo>
                    <a:pt x="6630" y="1532"/>
                  </a:lnTo>
                  <a:cubicBezTo>
                    <a:pt x="6630" y="1532"/>
                    <a:pt x="2857" y="1"/>
                    <a:pt x="148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1287444" y="2845801"/>
              <a:ext cx="80780" cy="25377"/>
            </a:xfrm>
            <a:custGeom>
              <a:avLst/>
              <a:gdLst/>
              <a:ahLst/>
              <a:cxnLst/>
              <a:rect l="l" t="t" r="r" b="b"/>
              <a:pathLst>
                <a:path w="2050" h="644" extrusionOk="0">
                  <a:moveTo>
                    <a:pt x="1131" y="1"/>
                  </a:moveTo>
                  <a:cubicBezTo>
                    <a:pt x="1069" y="1"/>
                    <a:pt x="1004" y="5"/>
                    <a:pt x="936" y="14"/>
                  </a:cubicBezTo>
                  <a:cubicBezTo>
                    <a:pt x="210" y="127"/>
                    <a:pt x="1" y="643"/>
                    <a:pt x="339" y="643"/>
                  </a:cubicBezTo>
                  <a:cubicBezTo>
                    <a:pt x="616" y="643"/>
                    <a:pt x="1058" y="536"/>
                    <a:pt x="1392" y="536"/>
                  </a:cubicBezTo>
                  <a:cubicBezTo>
                    <a:pt x="1448" y="536"/>
                    <a:pt x="1501" y="539"/>
                    <a:pt x="1549" y="546"/>
                  </a:cubicBezTo>
                  <a:cubicBezTo>
                    <a:pt x="1676" y="564"/>
                    <a:pt x="1778" y="580"/>
                    <a:pt x="1856" y="580"/>
                  </a:cubicBezTo>
                  <a:cubicBezTo>
                    <a:pt x="1986" y="580"/>
                    <a:pt x="2049" y="536"/>
                    <a:pt x="2049" y="385"/>
                  </a:cubicBezTo>
                  <a:cubicBezTo>
                    <a:pt x="2049" y="385"/>
                    <a:pt x="1731" y="1"/>
                    <a:pt x="1131"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1400576" y="2845801"/>
              <a:ext cx="81411" cy="25377"/>
            </a:xfrm>
            <a:custGeom>
              <a:avLst/>
              <a:gdLst/>
              <a:ahLst/>
              <a:cxnLst/>
              <a:rect l="l" t="t" r="r" b="b"/>
              <a:pathLst>
                <a:path w="2066" h="644" extrusionOk="0">
                  <a:moveTo>
                    <a:pt x="934" y="1"/>
                  </a:moveTo>
                  <a:cubicBezTo>
                    <a:pt x="332" y="1"/>
                    <a:pt x="1" y="385"/>
                    <a:pt x="1" y="385"/>
                  </a:cubicBezTo>
                  <a:lnTo>
                    <a:pt x="17" y="385"/>
                  </a:lnTo>
                  <a:cubicBezTo>
                    <a:pt x="17" y="536"/>
                    <a:pt x="74" y="580"/>
                    <a:pt x="199" y="580"/>
                  </a:cubicBezTo>
                  <a:cubicBezTo>
                    <a:pt x="274" y="580"/>
                    <a:pt x="374" y="564"/>
                    <a:pt x="501" y="546"/>
                  </a:cubicBezTo>
                  <a:cubicBezTo>
                    <a:pt x="549" y="539"/>
                    <a:pt x="602" y="536"/>
                    <a:pt x="658" y="536"/>
                  </a:cubicBezTo>
                  <a:cubicBezTo>
                    <a:pt x="992" y="536"/>
                    <a:pt x="1436" y="643"/>
                    <a:pt x="1727" y="643"/>
                  </a:cubicBezTo>
                  <a:cubicBezTo>
                    <a:pt x="2066" y="643"/>
                    <a:pt x="1856" y="127"/>
                    <a:pt x="1130" y="14"/>
                  </a:cubicBezTo>
                  <a:cubicBezTo>
                    <a:pt x="1062" y="5"/>
                    <a:pt x="997" y="1"/>
                    <a:pt x="93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1358649" y="2890840"/>
              <a:ext cx="55955" cy="95991"/>
            </a:xfrm>
            <a:custGeom>
              <a:avLst/>
              <a:gdLst/>
              <a:ahLst/>
              <a:cxnLst/>
              <a:rect l="l" t="t" r="r" b="b"/>
              <a:pathLst>
                <a:path w="1420" h="2436" fill="none" extrusionOk="0">
                  <a:moveTo>
                    <a:pt x="1081" y="0"/>
                  </a:moveTo>
                  <a:lnTo>
                    <a:pt x="1081" y="1194"/>
                  </a:lnTo>
                  <a:cubicBezTo>
                    <a:pt x="1081" y="1194"/>
                    <a:pt x="1420" y="2436"/>
                    <a:pt x="839" y="2355"/>
                  </a:cubicBezTo>
                  <a:cubicBezTo>
                    <a:pt x="274" y="2275"/>
                    <a:pt x="0" y="1807"/>
                    <a:pt x="0" y="18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1329410" y="2984270"/>
              <a:ext cx="121446" cy="26086"/>
            </a:xfrm>
            <a:custGeom>
              <a:avLst/>
              <a:gdLst/>
              <a:ahLst/>
              <a:cxnLst/>
              <a:rect l="l" t="t" r="r" b="b"/>
              <a:pathLst>
                <a:path w="3082" h="662" fill="none" extrusionOk="0">
                  <a:moveTo>
                    <a:pt x="0" y="178"/>
                  </a:moveTo>
                  <a:cubicBezTo>
                    <a:pt x="0" y="178"/>
                    <a:pt x="516" y="662"/>
                    <a:pt x="1468" y="646"/>
                  </a:cubicBezTo>
                  <a:cubicBezTo>
                    <a:pt x="2436" y="613"/>
                    <a:pt x="3081" y="0"/>
                    <a:pt x="308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1309708" y="2887649"/>
              <a:ext cx="40075" cy="13398"/>
            </a:xfrm>
            <a:custGeom>
              <a:avLst/>
              <a:gdLst/>
              <a:ahLst/>
              <a:cxnLst/>
              <a:rect l="l" t="t" r="r" b="b"/>
              <a:pathLst>
                <a:path w="1017" h="340" fill="none" extrusionOk="0">
                  <a:moveTo>
                    <a:pt x="1016" y="339"/>
                  </a:moveTo>
                  <a:cubicBezTo>
                    <a:pt x="1016" y="339"/>
                    <a:pt x="629" y="0"/>
                    <a:pt x="0" y="16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1415195" y="2888910"/>
              <a:ext cx="46458" cy="15920"/>
            </a:xfrm>
            <a:custGeom>
              <a:avLst/>
              <a:gdLst/>
              <a:ahLst/>
              <a:cxnLst/>
              <a:rect l="l" t="t" r="r" b="b"/>
              <a:pathLst>
                <a:path w="1179" h="404" fill="none" extrusionOk="0">
                  <a:moveTo>
                    <a:pt x="1" y="404"/>
                  </a:moveTo>
                  <a:cubicBezTo>
                    <a:pt x="1" y="404"/>
                    <a:pt x="340" y="1"/>
                    <a:pt x="1178" y="2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1324957" y="2892732"/>
              <a:ext cx="14659" cy="14659"/>
            </a:xfrm>
            <a:custGeom>
              <a:avLst/>
              <a:gdLst/>
              <a:ahLst/>
              <a:cxnLst/>
              <a:rect l="l" t="t" r="r" b="b"/>
              <a:pathLst>
                <a:path w="372" h="372" extrusionOk="0">
                  <a:moveTo>
                    <a:pt x="178" y="1"/>
                  </a:moveTo>
                  <a:cubicBezTo>
                    <a:pt x="81" y="1"/>
                    <a:pt x="0" y="81"/>
                    <a:pt x="0" y="178"/>
                  </a:cubicBezTo>
                  <a:cubicBezTo>
                    <a:pt x="0" y="291"/>
                    <a:pt x="81" y="372"/>
                    <a:pt x="178" y="372"/>
                  </a:cubicBezTo>
                  <a:cubicBezTo>
                    <a:pt x="291" y="372"/>
                    <a:pt x="371" y="291"/>
                    <a:pt x="371" y="178"/>
                  </a:cubicBezTo>
                  <a:cubicBezTo>
                    <a:pt x="371" y="81"/>
                    <a:pt x="291"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1431745" y="2892732"/>
              <a:ext cx="14028" cy="14659"/>
            </a:xfrm>
            <a:custGeom>
              <a:avLst/>
              <a:gdLst/>
              <a:ahLst/>
              <a:cxnLst/>
              <a:rect l="l" t="t" r="r" b="b"/>
              <a:pathLst>
                <a:path w="356" h="372" extrusionOk="0">
                  <a:moveTo>
                    <a:pt x="178" y="1"/>
                  </a:moveTo>
                  <a:cubicBezTo>
                    <a:pt x="81" y="1"/>
                    <a:pt x="0" y="81"/>
                    <a:pt x="0" y="178"/>
                  </a:cubicBezTo>
                  <a:cubicBezTo>
                    <a:pt x="0" y="291"/>
                    <a:pt x="81" y="372"/>
                    <a:pt x="178" y="372"/>
                  </a:cubicBezTo>
                  <a:cubicBezTo>
                    <a:pt x="274" y="372"/>
                    <a:pt x="355" y="291"/>
                    <a:pt x="355" y="178"/>
                  </a:cubicBezTo>
                  <a:cubicBezTo>
                    <a:pt x="355" y="81"/>
                    <a:pt x="274"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1478676" y="2803164"/>
              <a:ext cx="52251" cy="148714"/>
            </a:xfrm>
            <a:custGeom>
              <a:avLst/>
              <a:gdLst/>
              <a:ahLst/>
              <a:cxnLst/>
              <a:rect l="l" t="t" r="r" b="b"/>
              <a:pathLst>
                <a:path w="1326" h="3774" extrusionOk="0">
                  <a:moveTo>
                    <a:pt x="1020" y="0"/>
                  </a:moveTo>
                  <a:cubicBezTo>
                    <a:pt x="626" y="0"/>
                    <a:pt x="1" y="531"/>
                    <a:pt x="67" y="854"/>
                  </a:cubicBezTo>
                  <a:cubicBezTo>
                    <a:pt x="67" y="854"/>
                    <a:pt x="148" y="1467"/>
                    <a:pt x="293" y="1564"/>
                  </a:cubicBezTo>
                  <a:cubicBezTo>
                    <a:pt x="438" y="1644"/>
                    <a:pt x="535" y="1983"/>
                    <a:pt x="535" y="1983"/>
                  </a:cubicBezTo>
                  <a:lnTo>
                    <a:pt x="535" y="3725"/>
                  </a:lnTo>
                  <a:lnTo>
                    <a:pt x="858" y="3774"/>
                  </a:lnTo>
                  <a:lnTo>
                    <a:pt x="906" y="2080"/>
                  </a:lnTo>
                  <a:cubicBezTo>
                    <a:pt x="906" y="2080"/>
                    <a:pt x="1326" y="1273"/>
                    <a:pt x="1326" y="386"/>
                  </a:cubicBezTo>
                  <a:cubicBezTo>
                    <a:pt x="1326" y="107"/>
                    <a:pt x="1196" y="0"/>
                    <a:pt x="1020" y="0"/>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1222623" y="2712218"/>
              <a:ext cx="328638" cy="237770"/>
            </a:xfrm>
            <a:custGeom>
              <a:avLst/>
              <a:gdLst/>
              <a:ahLst/>
              <a:cxnLst/>
              <a:rect l="l" t="t" r="r" b="b"/>
              <a:pathLst>
                <a:path w="8340" h="6034" extrusionOk="0">
                  <a:moveTo>
                    <a:pt x="3775" y="1"/>
                  </a:moveTo>
                  <a:cubicBezTo>
                    <a:pt x="2404" y="1"/>
                    <a:pt x="1468" y="1130"/>
                    <a:pt x="1468" y="1130"/>
                  </a:cubicBezTo>
                  <a:cubicBezTo>
                    <a:pt x="1468" y="1130"/>
                    <a:pt x="1178" y="1130"/>
                    <a:pt x="952" y="1226"/>
                  </a:cubicBezTo>
                  <a:cubicBezTo>
                    <a:pt x="710" y="1323"/>
                    <a:pt x="0" y="1936"/>
                    <a:pt x="0" y="2404"/>
                  </a:cubicBezTo>
                  <a:cubicBezTo>
                    <a:pt x="0" y="2872"/>
                    <a:pt x="388" y="4340"/>
                    <a:pt x="388" y="4340"/>
                  </a:cubicBezTo>
                  <a:lnTo>
                    <a:pt x="517" y="6033"/>
                  </a:lnTo>
                  <a:lnTo>
                    <a:pt x="904" y="5888"/>
                  </a:lnTo>
                  <a:lnTo>
                    <a:pt x="952" y="4565"/>
                  </a:lnTo>
                  <a:cubicBezTo>
                    <a:pt x="952" y="4565"/>
                    <a:pt x="1420" y="3952"/>
                    <a:pt x="1791" y="3436"/>
                  </a:cubicBezTo>
                  <a:cubicBezTo>
                    <a:pt x="2152" y="2954"/>
                    <a:pt x="1923" y="2261"/>
                    <a:pt x="1891" y="2172"/>
                  </a:cubicBezTo>
                  <a:lnTo>
                    <a:pt x="1891" y="2172"/>
                  </a:lnTo>
                  <a:cubicBezTo>
                    <a:pt x="2034" y="2495"/>
                    <a:pt x="4828" y="3354"/>
                    <a:pt x="6153" y="3354"/>
                  </a:cubicBezTo>
                  <a:cubicBezTo>
                    <a:pt x="6251" y="3354"/>
                    <a:pt x="6340" y="3349"/>
                    <a:pt x="6420" y="3339"/>
                  </a:cubicBezTo>
                  <a:cubicBezTo>
                    <a:pt x="7598" y="3210"/>
                    <a:pt x="8340" y="2452"/>
                    <a:pt x="8340" y="2452"/>
                  </a:cubicBezTo>
                  <a:cubicBezTo>
                    <a:pt x="7404" y="807"/>
                    <a:pt x="5146" y="1"/>
                    <a:pt x="3775"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1303324" y="3243594"/>
              <a:ext cx="179293" cy="47719"/>
            </a:xfrm>
            <a:custGeom>
              <a:avLst/>
              <a:gdLst/>
              <a:ahLst/>
              <a:cxnLst/>
              <a:rect l="l" t="t" r="r" b="b"/>
              <a:pathLst>
                <a:path w="4550" h="1211" fill="none" extrusionOk="0">
                  <a:moveTo>
                    <a:pt x="1" y="1097"/>
                  </a:moveTo>
                  <a:lnTo>
                    <a:pt x="2243" y="1"/>
                  </a:lnTo>
                  <a:lnTo>
                    <a:pt x="4550" y="121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386626" y="3248047"/>
              <a:ext cx="39" cy="160851"/>
            </a:xfrm>
            <a:custGeom>
              <a:avLst/>
              <a:gdLst/>
              <a:ahLst/>
              <a:cxnLst/>
              <a:rect l="l" t="t" r="r" b="b"/>
              <a:pathLst>
                <a:path w="1" h="4082" fill="none" extrusionOk="0">
                  <a:moveTo>
                    <a:pt x="0" y="0"/>
                  </a:moveTo>
                  <a:lnTo>
                    <a:pt x="0" y="408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996182"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999335" y="1829349"/>
              <a:ext cx="203448" cy="757049"/>
            </a:xfrm>
            <a:custGeom>
              <a:avLst/>
              <a:gdLst/>
              <a:ahLst/>
              <a:cxnLst/>
              <a:rect l="l" t="t" r="r" b="b"/>
              <a:pathLst>
                <a:path w="5163" h="19212" fill="none" extrusionOk="0">
                  <a:moveTo>
                    <a:pt x="1" y="0"/>
                  </a:moveTo>
                  <a:lnTo>
                    <a:pt x="5162" y="4291"/>
                  </a:lnTo>
                  <a:lnTo>
                    <a:pt x="4195" y="19212"/>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2202113" y="1998435"/>
              <a:ext cx="851109" cy="39"/>
            </a:xfrm>
            <a:custGeom>
              <a:avLst/>
              <a:gdLst/>
              <a:ahLst/>
              <a:cxnLst/>
              <a:rect l="l" t="t" r="r" b="b"/>
              <a:pathLst>
                <a:path w="21599" h="1" fill="none" extrusionOk="0">
                  <a:moveTo>
                    <a:pt x="0" y="0"/>
                  </a:moveTo>
                  <a:lnTo>
                    <a:pt x="2159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2273278" y="1888653"/>
              <a:ext cx="532716" cy="418718"/>
            </a:xfrm>
            <a:custGeom>
              <a:avLst/>
              <a:gdLst/>
              <a:ahLst/>
              <a:cxnLst/>
              <a:rect l="l" t="t" r="r" b="b"/>
              <a:pathLst>
                <a:path w="13519" h="10626" extrusionOk="0">
                  <a:moveTo>
                    <a:pt x="6454" y="1"/>
                  </a:moveTo>
                  <a:cubicBezTo>
                    <a:pt x="5937" y="1"/>
                    <a:pt x="5239" y="222"/>
                    <a:pt x="4388" y="979"/>
                  </a:cubicBezTo>
                  <a:cubicBezTo>
                    <a:pt x="4388" y="979"/>
                    <a:pt x="1485" y="3947"/>
                    <a:pt x="743" y="5335"/>
                  </a:cubicBezTo>
                  <a:cubicBezTo>
                    <a:pt x="1" y="6706"/>
                    <a:pt x="1" y="8819"/>
                    <a:pt x="1566" y="9641"/>
                  </a:cubicBezTo>
                  <a:cubicBezTo>
                    <a:pt x="2662" y="10222"/>
                    <a:pt x="4759" y="10529"/>
                    <a:pt x="6163" y="10609"/>
                  </a:cubicBezTo>
                  <a:cubicBezTo>
                    <a:pt x="6324" y="10625"/>
                    <a:pt x="6518" y="10625"/>
                    <a:pt x="6760" y="10625"/>
                  </a:cubicBezTo>
                  <a:cubicBezTo>
                    <a:pt x="7001" y="10625"/>
                    <a:pt x="7211" y="10625"/>
                    <a:pt x="7356" y="10609"/>
                  </a:cubicBezTo>
                  <a:cubicBezTo>
                    <a:pt x="8776" y="10529"/>
                    <a:pt x="10857" y="10222"/>
                    <a:pt x="11953" y="9641"/>
                  </a:cubicBezTo>
                  <a:cubicBezTo>
                    <a:pt x="13518" y="8819"/>
                    <a:pt x="13518" y="6706"/>
                    <a:pt x="12776" y="5335"/>
                  </a:cubicBezTo>
                  <a:cubicBezTo>
                    <a:pt x="12034" y="3947"/>
                    <a:pt x="9131" y="979"/>
                    <a:pt x="9131" y="979"/>
                  </a:cubicBezTo>
                  <a:cubicBezTo>
                    <a:pt x="8293" y="222"/>
                    <a:pt x="7587" y="1"/>
                    <a:pt x="7066" y="1"/>
                  </a:cubicBezTo>
                  <a:cubicBezTo>
                    <a:pt x="6956" y="1"/>
                    <a:pt x="6853" y="11"/>
                    <a:pt x="6760" y="28"/>
                  </a:cubicBezTo>
                  <a:cubicBezTo>
                    <a:pt x="6666" y="11"/>
                    <a:pt x="6564" y="1"/>
                    <a:pt x="645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2251342" y="2243771"/>
              <a:ext cx="572121" cy="343257"/>
            </a:xfrm>
            <a:custGeom>
              <a:avLst/>
              <a:gdLst/>
              <a:ahLst/>
              <a:cxnLst/>
              <a:rect l="l" t="t" r="r" b="b"/>
              <a:pathLst>
                <a:path w="14519" h="8711" extrusionOk="0">
                  <a:moveTo>
                    <a:pt x="6276" y="0"/>
                  </a:moveTo>
                  <a:cubicBezTo>
                    <a:pt x="6276" y="0"/>
                    <a:pt x="6356" y="1017"/>
                    <a:pt x="5921" y="1646"/>
                  </a:cubicBezTo>
                  <a:cubicBezTo>
                    <a:pt x="5469" y="2275"/>
                    <a:pt x="3953" y="3259"/>
                    <a:pt x="2727" y="3920"/>
                  </a:cubicBezTo>
                  <a:cubicBezTo>
                    <a:pt x="1517" y="4598"/>
                    <a:pt x="1017" y="4710"/>
                    <a:pt x="985" y="4985"/>
                  </a:cubicBezTo>
                  <a:cubicBezTo>
                    <a:pt x="936" y="5259"/>
                    <a:pt x="1" y="8711"/>
                    <a:pt x="1" y="8711"/>
                  </a:cubicBezTo>
                  <a:lnTo>
                    <a:pt x="14518" y="8711"/>
                  </a:lnTo>
                  <a:cubicBezTo>
                    <a:pt x="14518" y="8711"/>
                    <a:pt x="13583" y="5259"/>
                    <a:pt x="13534" y="4985"/>
                  </a:cubicBezTo>
                  <a:cubicBezTo>
                    <a:pt x="13502" y="4710"/>
                    <a:pt x="13018" y="4598"/>
                    <a:pt x="11792" y="3920"/>
                  </a:cubicBezTo>
                  <a:cubicBezTo>
                    <a:pt x="10566" y="3259"/>
                    <a:pt x="9050" y="2275"/>
                    <a:pt x="8598" y="1646"/>
                  </a:cubicBezTo>
                  <a:cubicBezTo>
                    <a:pt x="8163" y="1017"/>
                    <a:pt x="8243" y="0"/>
                    <a:pt x="8243"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2392452" y="2243771"/>
              <a:ext cx="284189" cy="343257"/>
            </a:xfrm>
            <a:custGeom>
              <a:avLst/>
              <a:gdLst/>
              <a:ahLst/>
              <a:cxnLst/>
              <a:rect l="l" t="t" r="r" b="b"/>
              <a:pathLst>
                <a:path w="7212" h="8711" extrusionOk="0">
                  <a:moveTo>
                    <a:pt x="2695" y="0"/>
                  </a:moveTo>
                  <a:cubicBezTo>
                    <a:pt x="2695" y="0"/>
                    <a:pt x="2775" y="1017"/>
                    <a:pt x="2340" y="1646"/>
                  </a:cubicBezTo>
                  <a:cubicBezTo>
                    <a:pt x="2017" y="2081"/>
                    <a:pt x="1227" y="2678"/>
                    <a:pt x="356" y="3226"/>
                  </a:cubicBezTo>
                  <a:cubicBezTo>
                    <a:pt x="227" y="3920"/>
                    <a:pt x="1" y="5501"/>
                    <a:pt x="388" y="6517"/>
                  </a:cubicBezTo>
                  <a:cubicBezTo>
                    <a:pt x="759" y="7485"/>
                    <a:pt x="1340" y="8324"/>
                    <a:pt x="1646" y="8711"/>
                  </a:cubicBezTo>
                  <a:lnTo>
                    <a:pt x="5808" y="8711"/>
                  </a:lnTo>
                  <a:cubicBezTo>
                    <a:pt x="6098" y="8195"/>
                    <a:pt x="6775" y="6904"/>
                    <a:pt x="7017" y="5920"/>
                  </a:cubicBezTo>
                  <a:cubicBezTo>
                    <a:pt x="7211" y="5114"/>
                    <a:pt x="7098" y="3936"/>
                    <a:pt x="6969" y="3210"/>
                  </a:cubicBezTo>
                  <a:cubicBezTo>
                    <a:pt x="6114" y="2662"/>
                    <a:pt x="5324" y="2081"/>
                    <a:pt x="5017" y="1646"/>
                  </a:cubicBezTo>
                  <a:cubicBezTo>
                    <a:pt x="4582" y="1017"/>
                    <a:pt x="4662" y="0"/>
                    <a:pt x="4662"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2445846" y="2243771"/>
              <a:ext cx="187568" cy="343257"/>
            </a:xfrm>
            <a:custGeom>
              <a:avLst/>
              <a:gdLst/>
              <a:ahLst/>
              <a:cxnLst/>
              <a:rect l="l" t="t" r="r" b="b"/>
              <a:pathLst>
                <a:path w="4760" h="8711" extrusionOk="0">
                  <a:moveTo>
                    <a:pt x="1340" y="0"/>
                  </a:moveTo>
                  <a:cubicBezTo>
                    <a:pt x="1340" y="0"/>
                    <a:pt x="1420" y="1017"/>
                    <a:pt x="985" y="1646"/>
                  </a:cubicBezTo>
                  <a:cubicBezTo>
                    <a:pt x="791" y="1904"/>
                    <a:pt x="436" y="2226"/>
                    <a:pt x="1" y="2549"/>
                  </a:cubicBezTo>
                  <a:lnTo>
                    <a:pt x="581" y="8711"/>
                  </a:lnTo>
                  <a:lnTo>
                    <a:pt x="3856" y="8711"/>
                  </a:lnTo>
                  <a:lnTo>
                    <a:pt x="4759" y="2630"/>
                  </a:lnTo>
                  <a:cubicBezTo>
                    <a:pt x="4275" y="2275"/>
                    <a:pt x="3872" y="1920"/>
                    <a:pt x="3678" y="1646"/>
                  </a:cubicBezTo>
                  <a:cubicBezTo>
                    <a:pt x="3227" y="1017"/>
                    <a:pt x="3307" y="0"/>
                    <a:pt x="3307"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2452860" y="2243771"/>
              <a:ext cx="171648" cy="158132"/>
            </a:xfrm>
            <a:custGeom>
              <a:avLst/>
              <a:gdLst/>
              <a:ahLst/>
              <a:cxnLst/>
              <a:rect l="l" t="t" r="r" b="b"/>
              <a:pathLst>
                <a:path w="4356" h="4013" extrusionOk="0">
                  <a:moveTo>
                    <a:pt x="1162" y="0"/>
                  </a:moveTo>
                  <a:cubicBezTo>
                    <a:pt x="1162" y="0"/>
                    <a:pt x="1242" y="1033"/>
                    <a:pt x="807" y="1646"/>
                  </a:cubicBezTo>
                  <a:cubicBezTo>
                    <a:pt x="645" y="1872"/>
                    <a:pt x="355" y="2130"/>
                    <a:pt x="0" y="2420"/>
                  </a:cubicBezTo>
                  <a:cubicBezTo>
                    <a:pt x="226" y="2823"/>
                    <a:pt x="887" y="3856"/>
                    <a:pt x="2113" y="4001"/>
                  </a:cubicBezTo>
                  <a:cubicBezTo>
                    <a:pt x="2174" y="4009"/>
                    <a:pt x="2235" y="4012"/>
                    <a:pt x="2295" y="4012"/>
                  </a:cubicBezTo>
                  <a:cubicBezTo>
                    <a:pt x="3225" y="4012"/>
                    <a:pt x="3961" y="3105"/>
                    <a:pt x="4355" y="2468"/>
                  </a:cubicBezTo>
                  <a:cubicBezTo>
                    <a:pt x="3968" y="2162"/>
                    <a:pt x="3662" y="1888"/>
                    <a:pt x="3484" y="1646"/>
                  </a:cubicBezTo>
                  <a:cubicBezTo>
                    <a:pt x="3049" y="1033"/>
                    <a:pt x="3129" y="0"/>
                    <a:pt x="3129"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2332425" y="2506918"/>
              <a:ext cx="32430" cy="76958"/>
            </a:xfrm>
            <a:custGeom>
              <a:avLst/>
              <a:gdLst/>
              <a:ahLst/>
              <a:cxnLst/>
              <a:rect l="l" t="t" r="r" b="b"/>
              <a:pathLst>
                <a:path w="823" h="1953" fill="none" extrusionOk="0">
                  <a:moveTo>
                    <a:pt x="0" y="0"/>
                  </a:moveTo>
                  <a:cubicBezTo>
                    <a:pt x="258" y="517"/>
                    <a:pt x="565" y="1226"/>
                    <a:pt x="823" y="195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2318095" y="2472596"/>
              <a:ext cx="8314" cy="15920"/>
            </a:xfrm>
            <a:custGeom>
              <a:avLst/>
              <a:gdLst/>
              <a:ahLst/>
              <a:cxnLst/>
              <a:rect l="l" t="t" r="r" b="b"/>
              <a:pathLst>
                <a:path w="211" h="404" fill="none" extrusionOk="0">
                  <a:moveTo>
                    <a:pt x="0" y="0"/>
                  </a:moveTo>
                  <a:cubicBezTo>
                    <a:pt x="0" y="0"/>
                    <a:pt x="81" y="146"/>
                    <a:pt x="210" y="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2724584" y="2472596"/>
              <a:ext cx="14028" cy="22264"/>
            </a:xfrm>
            <a:custGeom>
              <a:avLst/>
              <a:gdLst/>
              <a:ahLst/>
              <a:cxnLst/>
              <a:rect l="l" t="t" r="r" b="b"/>
              <a:pathLst>
                <a:path w="356" h="565" fill="none" extrusionOk="0">
                  <a:moveTo>
                    <a:pt x="0" y="565"/>
                  </a:moveTo>
                  <a:cubicBezTo>
                    <a:pt x="113" y="355"/>
                    <a:pt x="226" y="162"/>
                    <a:pt x="355"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2690892" y="2515193"/>
              <a:ext cx="24195" cy="73766"/>
            </a:xfrm>
            <a:custGeom>
              <a:avLst/>
              <a:gdLst/>
              <a:ahLst/>
              <a:cxnLst/>
              <a:rect l="l" t="t" r="r" b="b"/>
              <a:pathLst>
                <a:path w="614" h="1872" fill="none" extrusionOk="0">
                  <a:moveTo>
                    <a:pt x="1" y="1871"/>
                  </a:moveTo>
                  <a:cubicBezTo>
                    <a:pt x="1" y="1871"/>
                    <a:pt x="226" y="903"/>
                    <a:pt x="61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2398166" y="2110937"/>
              <a:ext cx="43267" cy="59029"/>
            </a:xfrm>
            <a:custGeom>
              <a:avLst/>
              <a:gdLst/>
              <a:ahLst/>
              <a:cxnLst/>
              <a:rect l="l" t="t" r="r" b="b"/>
              <a:pathLst>
                <a:path w="1098" h="1498" extrusionOk="0">
                  <a:moveTo>
                    <a:pt x="630" y="0"/>
                  </a:moveTo>
                  <a:lnTo>
                    <a:pt x="1" y="823"/>
                  </a:lnTo>
                  <a:cubicBezTo>
                    <a:pt x="1" y="823"/>
                    <a:pt x="194" y="1291"/>
                    <a:pt x="549" y="1452"/>
                  </a:cubicBezTo>
                  <a:cubicBezTo>
                    <a:pt x="620" y="1484"/>
                    <a:pt x="685" y="1497"/>
                    <a:pt x="743" y="1497"/>
                  </a:cubicBezTo>
                  <a:cubicBezTo>
                    <a:pt x="974" y="1497"/>
                    <a:pt x="1098" y="1291"/>
                    <a:pt x="1098" y="1291"/>
                  </a:cubicBezTo>
                  <a:lnTo>
                    <a:pt x="985"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2382916" y="2161769"/>
              <a:ext cx="80150" cy="80110"/>
            </a:xfrm>
            <a:custGeom>
              <a:avLst/>
              <a:gdLst/>
              <a:ahLst/>
              <a:cxnLst/>
              <a:rect l="l" t="t" r="r" b="b"/>
              <a:pathLst>
                <a:path w="2034" h="2033" extrusionOk="0">
                  <a:moveTo>
                    <a:pt x="1017" y="1"/>
                  </a:moveTo>
                  <a:cubicBezTo>
                    <a:pt x="452" y="1"/>
                    <a:pt x="1" y="452"/>
                    <a:pt x="1" y="1017"/>
                  </a:cubicBezTo>
                  <a:cubicBezTo>
                    <a:pt x="1" y="1581"/>
                    <a:pt x="452" y="2033"/>
                    <a:pt x="1017" y="2033"/>
                  </a:cubicBezTo>
                  <a:cubicBezTo>
                    <a:pt x="1582" y="2033"/>
                    <a:pt x="2033" y="1581"/>
                    <a:pt x="2033" y="1017"/>
                  </a:cubicBezTo>
                  <a:cubicBezTo>
                    <a:pt x="2033" y="452"/>
                    <a:pt x="1582" y="1"/>
                    <a:pt x="1017"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2627332" y="2110937"/>
              <a:ext cx="43267" cy="59029"/>
            </a:xfrm>
            <a:custGeom>
              <a:avLst/>
              <a:gdLst/>
              <a:ahLst/>
              <a:cxnLst/>
              <a:rect l="l" t="t" r="r" b="b"/>
              <a:pathLst>
                <a:path w="1098" h="1498" extrusionOk="0">
                  <a:moveTo>
                    <a:pt x="113" y="0"/>
                  </a:moveTo>
                  <a:lnTo>
                    <a:pt x="0" y="1291"/>
                  </a:lnTo>
                  <a:cubicBezTo>
                    <a:pt x="0" y="1291"/>
                    <a:pt x="124" y="1497"/>
                    <a:pt x="356" y="1497"/>
                  </a:cubicBezTo>
                  <a:cubicBezTo>
                    <a:pt x="413" y="1497"/>
                    <a:pt x="478" y="1484"/>
                    <a:pt x="549" y="1452"/>
                  </a:cubicBezTo>
                  <a:cubicBezTo>
                    <a:pt x="904" y="1291"/>
                    <a:pt x="1097" y="823"/>
                    <a:pt x="1097" y="823"/>
                  </a:cubicBezTo>
                  <a:lnTo>
                    <a:pt x="323" y="81"/>
                  </a:lnTo>
                  <a:lnTo>
                    <a:pt x="113" y="0"/>
                  </a:lnTo>
                  <a:close/>
                </a:path>
              </a:pathLst>
            </a:custGeom>
            <a:solidFill>
              <a:srgbClr val="FFFFFF"/>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2604135" y="2161769"/>
              <a:ext cx="80110" cy="80110"/>
            </a:xfrm>
            <a:custGeom>
              <a:avLst/>
              <a:gdLst/>
              <a:ahLst/>
              <a:cxnLst/>
              <a:rect l="l" t="t" r="r" b="b"/>
              <a:pathLst>
                <a:path w="2033" h="2033" extrusionOk="0">
                  <a:moveTo>
                    <a:pt x="1016" y="1"/>
                  </a:moveTo>
                  <a:cubicBezTo>
                    <a:pt x="468" y="1"/>
                    <a:pt x="0" y="452"/>
                    <a:pt x="0" y="1017"/>
                  </a:cubicBezTo>
                  <a:cubicBezTo>
                    <a:pt x="0" y="1581"/>
                    <a:pt x="468" y="2033"/>
                    <a:pt x="1016" y="2033"/>
                  </a:cubicBezTo>
                  <a:cubicBezTo>
                    <a:pt x="1581" y="2033"/>
                    <a:pt x="2033" y="1581"/>
                    <a:pt x="2033" y="1017"/>
                  </a:cubicBezTo>
                  <a:cubicBezTo>
                    <a:pt x="2033" y="452"/>
                    <a:pt x="1581" y="1"/>
                    <a:pt x="1016"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2422951" y="1994613"/>
              <a:ext cx="219998" cy="285292"/>
            </a:xfrm>
            <a:custGeom>
              <a:avLst/>
              <a:gdLst/>
              <a:ahLst/>
              <a:cxnLst/>
              <a:rect l="l" t="t" r="r" b="b"/>
              <a:pathLst>
                <a:path w="5583" h="7240" extrusionOk="0">
                  <a:moveTo>
                    <a:pt x="2953" y="0"/>
                  </a:moveTo>
                  <a:lnTo>
                    <a:pt x="2953" y="16"/>
                  </a:lnTo>
                  <a:cubicBezTo>
                    <a:pt x="2953" y="16"/>
                    <a:pt x="2324" y="936"/>
                    <a:pt x="1453" y="1807"/>
                  </a:cubicBezTo>
                  <a:cubicBezTo>
                    <a:pt x="485" y="2791"/>
                    <a:pt x="1" y="2952"/>
                    <a:pt x="1" y="2952"/>
                  </a:cubicBezTo>
                  <a:cubicBezTo>
                    <a:pt x="1" y="2952"/>
                    <a:pt x="324" y="5049"/>
                    <a:pt x="791" y="5694"/>
                  </a:cubicBezTo>
                  <a:cubicBezTo>
                    <a:pt x="1271" y="6374"/>
                    <a:pt x="2003" y="7240"/>
                    <a:pt x="2907" y="7240"/>
                  </a:cubicBezTo>
                  <a:cubicBezTo>
                    <a:pt x="3097" y="7240"/>
                    <a:pt x="3296" y="7201"/>
                    <a:pt x="3501" y="7114"/>
                  </a:cubicBezTo>
                  <a:cubicBezTo>
                    <a:pt x="5227" y="6356"/>
                    <a:pt x="5437" y="4710"/>
                    <a:pt x="5582" y="3033"/>
                  </a:cubicBezTo>
                  <a:cubicBezTo>
                    <a:pt x="5582" y="3033"/>
                    <a:pt x="3098" y="1662"/>
                    <a:pt x="295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2476056" y="2114089"/>
              <a:ext cx="19742" cy="19742"/>
            </a:xfrm>
            <a:custGeom>
              <a:avLst/>
              <a:gdLst/>
              <a:ahLst/>
              <a:cxnLst/>
              <a:rect l="l" t="t" r="r" b="b"/>
              <a:pathLst>
                <a:path w="501" h="501" extrusionOk="0">
                  <a:moveTo>
                    <a:pt x="259" y="1"/>
                  </a:moveTo>
                  <a:cubicBezTo>
                    <a:pt x="113" y="1"/>
                    <a:pt x="0" y="114"/>
                    <a:pt x="0" y="259"/>
                  </a:cubicBezTo>
                  <a:cubicBezTo>
                    <a:pt x="0" y="388"/>
                    <a:pt x="113" y="501"/>
                    <a:pt x="259" y="501"/>
                  </a:cubicBezTo>
                  <a:cubicBezTo>
                    <a:pt x="388" y="501"/>
                    <a:pt x="501" y="388"/>
                    <a:pt x="501" y="259"/>
                  </a:cubicBezTo>
                  <a:cubicBezTo>
                    <a:pt x="501" y="114"/>
                    <a:pt x="388"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2573938" y="2114089"/>
              <a:ext cx="20372" cy="19742"/>
            </a:xfrm>
            <a:custGeom>
              <a:avLst/>
              <a:gdLst/>
              <a:ahLst/>
              <a:cxnLst/>
              <a:rect l="l" t="t" r="r" b="b"/>
              <a:pathLst>
                <a:path w="517" h="501" extrusionOk="0">
                  <a:moveTo>
                    <a:pt x="259" y="1"/>
                  </a:moveTo>
                  <a:cubicBezTo>
                    <a:pt x="113" y="1"/>
                    <a:pt x="1" y="114"/>
                    <a:pt x="1" y="259"/>
                  </a:cubicBezTo>
                  <a:cubicBezTo>
                    <a:pt x="1" y="388"/>
                    <a:pt x="113" y="501"/>
                    <a:pt x="259" y="501"/>
                  </a:cubicBezTo>
                  <a:cubicBezTo>
                    <a:pt x="404" y="501"/>
                    <a:pt x="517" y="388"/>
                    <a:pt x="517" y="259"/>
                  </a:cubicBezTo>
                  <a:cubicBezTo>
                    <a:pt x="517" y="114"/>
                    <a:pt x="40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515789" y="2107745"/>
              <a:ext cx="46419" cy="71244"/>
            </a:xfrm>
            <a:custGeom>
              <a:avLst/>
              <a:gdLst/>
              <a:ahLst/>
              <a:cxnLst/>
              <a:rect l="l" t="t" r="r" b="b"/>
              <a:pathLst>
                <a:path w="1178" h="1808" fill="none" extrusionOk="0">
                  <a:moveTo>
                    <a:pt x="903" y="0"/>
                  </a:moveTo>
                  <a:cubicBezTo>
                    <a:pt x="903" y="0"/>
                    <a:pt x="1178" y="1339"/>
                    <a:pt x="871" y="1565"/>
                  </a:cubicBezTo>
                  <a:cubicBezTo>
                    <a:pt x="548" y="1807"/>
                    <a:pt x="0" y="1694"/>
                    <a:pt x="0" y="1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2509406" y="2185294"/>
              <a:ext cx="62339" cy="40075"/>
            </a:xfrm>
            <a:custGeom>
              <a:avLst/>
              <a:gdLst/>
              <a:ahLst/>
              <a:cxnLst/>
              <a:rect l="l" t="t" r="r" b="b"/>
              <a:pathLst>
                <a:path w="1582" h="1017" fill="none" extrusionOk="0">
                  <a:moveTo>
                    <a:pt x="1" y="226"/>
                  </a:moveTo>
                  <a:cubicBezTo>
                    <a:pt x="1" y="226"/>
                    <a:pt x="598" y="468"/>
                    <a:pt x="952" y="355"/>
                  </a:cubicBezTo>
                  <a:cubicBezTo>
                    <a:pt x="1307" y="226"/>
                    <a:pt x="1582" y="0"/>
                    <a:pt x="1582" y="0"/>
                  </a:cubicBezTo>
                  <a:cubicBezTo>
                    <a:pt x="1582" y="0"/>
                    <a:pt x="1227" y="1017"/>
                    <a:pt x="743" y="1017"/>
                  </a:cubicBezTo>
                  <a:cubicBezTo>
                    <a:pt x="275" y="1017"/>
                    <a:pt x="1" y="226"/>
                    <a:pt x="1" y="226"/>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2466179" y="2086151"/>
              <a:ext cx="42006" cy="15289"/>
            </a:xfrm>
            <a:custGeom>
              <a:avLst/>
              <a:gdLst/>
              <a:ahLst/>
              <a:cxnLst/>
              <a:rect l="l" t="t" r="r" b="b"/>
              <a:pathLst>
                <a:path w="1066" h="388" fill="none" extrusionOk="0">
                  <a:moveTo>
                    <a:pt x="1" y="387"/>
                  </a:moveTo>
                  <a:cubicBezTo>
                    <a:pt x="1" y="387"/>
                    <a:pt x="243" y="0"/>
                    <a:pt x="1065" y="1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2560908" y="2079767"/>
              <a:ext cx="46419" cy="12767"/>
            </a:xfrm>
            <a:custGeom>
              <a:avLst/>
              <a:gdLst/>
              <a:ahLst/>
              <a:cxnLst/>
              <a:rect l="l" t="t" r="r" b="b"/>
              <a:pathLst>
                <a:path w="1178" h="324" fill="none" extrusionOk="0">
                  <a:moveTo>
                    <a:pt x="0" y="275"/>
                  </a:moveTo>
                  <a:cubicBezTo>
                    <a:pt x="0" y="275"/>
                    <a:pt x="581" y="1"/>
                    <a:pt x="1178" y="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884488"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921963" y="1851573"/>
              <a:ext cx="271461" cy="354093"/>
            </a:xfrm>
            <a:custGeom>
              <a:avLst/>
              <a:gdLst/>
              <a:ahLst/>
              <a:cxnLst/>
              <a:rect l="l" t="t" r="r" b="b"/>
              <a:pathLst>
                <a:path w="6889" h="8986" extrusionOk="0">
                  <a:moveTo>
                    <a:pt x="1" y="1"/>
                  </a:moveTo>
                  <a:lnTo>
                    <a:pt x="1" y="8986"/>
                  </a:lnTo>
                  <a:lnTo>
                    <a:pt x="6888" y="8986"/>
                  </a:lnTo>
                  <a:lnTo>
                    <a:pt x="6888"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944857" y="1882112"/>
              <a:ext cx="225042" cy="293685"/>
            </a:xfrm>
            <a:custGeom>
              <a:avLst/>
              <a:gdLst/>
              <a:ahLst/>
              <a:cxnLst/>
              <a:rect l="l" t="t" r="r" b="b"/>
              <a:pathLst>
                <a:path w="5711" h="7453" extrusionOk="0">
                  <a:moveTo>
                    <a:pt x="0" y="0"/>
                  </a:moveTo>
                  <a:lnTo>
                    <a:pt x="0" y="7452"/>
                  </a:lnTo>
                  <a:lnTo>
                    <a:pt x="5711" y="7452"/>
                  </a:lnTo>
                  <a:lnTo>
                    <a:pt x="571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1008417" y="1964744"/>
              <a:ext cx="97921" cy="128421"/>
            </a:xfrm>
            <a:custGeom>
              <a:avLst/>
              <a:gdLst/>
              <a:ahLst/>
              <a:cxnLst/>
              <a:rect l="l" t="t" r="r" b="b"/>
              <a:pathLst>
                <a:path w="2485" h="3259" extrusionOk="0">
                  <a:moveTo>
                    <a:pt x="0" y="0"/>
                  </a:moveTo>
                  <a:lnTo>
                    <a:pt x="0" y="3258"/>
                  </a:lnTo>
                  <a:lnTo>
                    <a:pt x="2485" y="3258"/>
                  </a:lnTo>
                  <a:lnTo>
                    <a:pt x="2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1069416" y="2255829"/>
              <a:ext cx="619801" cy="333130"/>
            </a:xfrm>
            <a:custGeom>
              <a:avLst/>
              <a:gdLst/>
              <a:ahLst/>
              <a:cxnLst/>
              <a:rect l="l" t="t" r="r" b="b"/>
              <a:pathLst>
                <a:path w="15729" h="8454" extrusionOk="0">
                  <a:moveTo>
                    <a:pt x="7243" y="1"/>
                  </a:moveTo>
                  <a:lnTo>
                    <a:pt x="7243" y="65"/>
                  </a:lnTo>
                  <a:lnTo>
                    <a:pt x="6114" y="114"/>
                  </a:lnTo>
                  <a:cubicBezTo>
                    <a:pt x="6114" y="114"/>
                    <a:pt x="2743" y="2130"/>
                    <a:pt x="1969" y="2646"/>
                  </a:cubicBezTo>
                  <a:cubicBezTo>
                    <a:pt x="1211" y="3179"/>
                    <a:pt x="1001" y="3533"/>
                    <a:pt x="1082" y="3662"/>
                  </a:cubicBezTo>
                  <a:cubicBezTo>
                    <a:pt x="1162" y="3775"/>
                    <a:pt x="1" y="8453"/>
                    <a:pt x="1" y="8453"/>
                  </a:cubicBezTo>
                  <a:lnTo>
                    <a:pt x="15728" y="8453"/>
                  </a:lnTo>
                  <a:cubicBezTo>
                    <a:pt x="15728" y="8453"/>
                    <a:pt x="14567" y="3775"/>
                    <a:pt x="14647" y="3662"/>
                  </a:cubicBezTo>
                  <a:cubicBezTo>
                    <a:pt x="14728" y="3533"/>
                    <a:pt x="14518" y="3179"/>
                    <a:pt x="13760" y="2646"/>
                  </a:cubicBezTo>
                  <a:cubicBezTo>
                    <a:pt x="13002" y="2130"/>
                    <a:pt x="9615" y="114"/>
                    <a:pt x="9615" y="114"/>
                  </a:cubicBezTo>
                  <a:lnTo>
                    <a:pt x="8486" y="65"/>
                  </a:lnTo>
                  <a:lnTo>
                    <a:pt x="8486" y="1"/>
                  </a:lnTo>
                  <a:lnTo>
                    <a:pt x="7873" y="33"/>
                  </a:lnTo>
                  <a:lnTo>
                    <a:pt x="7243"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1190823" y="2539348"/>
              <a:ext cx="7053" cy="44528"/>
            </a:xfrm>
            <a:custGeom>
              <a:avLst/>
              <a:gdLst/>
              <a:ahLst/>
              <a:cxnLst/>
              <a:rect l="l" t="t" r="r" b="b"/>
              <a:pathLst>
                <a:path w="179" h="1130" fill="none" extrusionOk="0">
                  <a:moveTo>
                    <a:pt x="1" y="0"/>
                  </a:moveTo>
                  <a:cubicBezTo>
                    <a:pt x="82" y="371"/>
                    <a:pt x="146" y="758"/>
                    <a:pt x="178" y="112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1145704" y="2403322"/>
              <a:ext cx="40705" cy="118885"/>
            </a:xfrm>
            <a:custGeom>
              <a:avLst/>
              <a:gdLst/>
              <a:ahLst/>
              <a:cxnLst/>
              <a:rect l="l" t="t" r="r" b="b"/>
              <a:pathLst>
                <a:path w="1033" h="3017" fill="none" extrusionOk="0">
                  <a:moveTo>
                    <a:pt x="1" y="0"/>
                  </a:moveTo>
                  <a:cubicBezTo>
                    <a:pt x="1" y="0"/>
                    <a:pt x="630" y="1371"/>
                    <a:pt x="1033" y="30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1562688" y="2452893"/>
              <a:ext cx="33061" cy="134135"/>
            </a:xfrm>
            <a:custGeom>
              <a:avLst/>
              <a:gdLst/>
              <a:ahLst/>
              <a:cxnLst/>
              <a:rect l="l" t="t" r="r" b="b"/>
              <a:pathLst>
                <a:path w="839" h="3404" fill="none" extrusionOk="0">
                  <a:moveTo>
                    <a:pt x="839" y="0"/>
                  </a:moveTo>
                  <a:cubicBezTo>
                    <a:pt x="500" y="920"/>
                    <a:pt x="65" y="2323"/>
                    <a:pt x="0" y="3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a:off x="1601462" y="2414119"/>
              <a:ext cx="8906" cy="22264"/>
            </a:xfrm>
            <a:custGeom>
              <a:avLst/>
              <a:gdLst/>
              <a:ahLst/>
              <a:cxnLst/>
              <a:rect l="l" t="t" r="r" b="b"/>
              <a:pathLst>
                <a:path w="226" h="565" fill="none" extrusionOk="0">
                  <a:moveTo>
                    <a:pt x="226" y="0"/>
                  </a:moveTo>
                  <a:cubicBezTo>
                    <a:pt x="226" y="0"/>
                    <a:pt x="129" y="210"/>
                    <a:pt x="0" y="56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a:off x="1375159" y="2429999"/>
              <a:ext cx="39" cy="158329"/>
            </a:xfrm>
            <a:custGeom>
              <a:avLst/>
              <a:gdLst/>
              <a:ahLst/>
              <a:cxnLst/>
              <a:rect l="l" t="t" r="r" b="b"/>
              <a:pathLst>
                <a:path w="1" h="4018" fill="none" extrusionOk="0">
                  <a:moveTo>
                    <a:pt x="1" y="1"/>
                  </a:moveTo>
                  <a:lnTo>
                    <a:pt x="1" y="401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1375159" y="2390594"/>
              <a:ext cx="39" cy="23564"/>
            </a:xfrm>
            <a:custGeom>
              <a:avLst/>
              <a:gdLst/>
              <a:ahLst/>
              <a:cxnLst/>
              <a:rect l="l" t="t" r="r" b="b"/>
              <a:pathLst>
                <a:path w="1" h="598" fill="none" extrusionOk="0">
                  <a:moveTo>
                    <a:pt x="1" y="1"/>
                  </a:moveTo>
                  <a:lnTo>
                    <a:pt x="1" y="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1274086" y="2224068"/>
              <a:ext cx="215545" cy="187883"/>
            </a:xfrm>
            <a:custGeom>
              <a:avLst/>
              <a:gdLst/>
              <a:ahLst/>
              <a:cxnLst/>
              <a:rect l="l" t="t" r="r" b="b"/>
              <a:pathLst>
                <a:path w="5470" h="4768" extrusionOk="0">
                  <a:moveTo>
                    <a:pt x="3421" y="0"/>
                  </a:moveTo>
                  <a:cubicBezTo>
                    <a:pt x="3050" y="0"/>
                    <a:pt x="1195" y="81"/>
                    <a:pt x="1195" y="81"/>
                  </a:cubicBezTo>
                  <a:lnTo>
                    <a:pt x="1211" y="81"/>
                  </a:lnTo>
                  <a:cubicBezTo>
                    <a:pt x="1211" y="81"/>
                    <a:pt x="356" y="275"/>
                    <a:pt x="243" y="807"/>
                  </a:cubicBezTo>
                  <a:cubicBezTo>
                    <a:pt x="114" y="1323"/>
                    <a:pt x="1" y="4662"/>
                    <a:pt x="1" y="4662"/>
                  </a:cubicBezTo>
                  <a:cubicBezTo>
                    <a:pt x="1" y="4662"/>
                    <a:pt x="11" y="4767"/>
                    <a:pt x="111" y="4767"/>
                  </a:cubicBezTo>
                  <a:cubicBezTo>
                    <a:pt x="185" y="4767"/>
                    <a:pt x="310" y="4708"/>
                    <a:pt x="517" y="4501"/>
                  </a:cubicBezTo>
                  <a:cubicBezTo>
                    <a:pt x="1001" y="4017"/>
                    <a:pt x="1566" y="3743"/>
                    <a:pt x="1808" y="3743"/>
                  </a:cubicBezTo>
                  <a:cubicBezTo>
                    <a:pt x="2049" y="3743"/>
                    <a:pt x="2614" y="4017"/>
                    <a:pt x="2614" y="4017"/>
                  </a:cubicBezTo>
                  <a:cubicBezTo>
                    <a:pt x="2614" y="4017"/>
                    <a:pt x="3259" y="3694"/>
                    <a:pt x="3614" y="3694"/>
                  </a:cubicBezTo>
                  <a:cubicBezTo>
                    <a:pt x="3985" y="3694"/>
                    <a:pt x="3937" y="3694"/>
                    <a:pt x="4501" y="4065"/>
                  </a:cubicBezTo>
                  <a:cubicBezTo>
                    <a:pt x="4921" y="4329"/>
                    <a:pt x="5163" y="4557"/>
                    <a:pt x="5292" y="4557"/>
                  </a:cubicBezTo>
                  <a:cubicBezTo>
                    <a:pt x="5337" y="4557"/>
                    <a:pt x="5368" y="4530"/>
                    <a:pt x="5388" y="4468"/>
                  </a:cubicBezTo>
                  <a:cubicBezTo>
                    <a:pt x="5469" y="4227"/>
                    <a:pt x="4824" y="1000"/>
                    <a:pt x="4711" y="565"/>
                  </a:cubicBezTo>
                  <a:cubicBezTo>
                    <a:pt x="4582" y="113"/>
                    <a:pt x="3775" y="0"/>
                    <a:pt x="3421"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1309077" y="2196721"/>
              <a:ext cx="131613" cy="71244"/>
            </a:xfrm>
            <a:custGeom>
              <a:avLst/>
              <a:gdLst/>
              <a:ahLst/>
              <a:cxnLst/>
              <a:rect l="l" t="t" r="r" b="b"/>
              <a:pathLst>
                <a:path w="3340" h="1808" extrusionOk="0">
                  <a:moveTo>
                    <a:pt x="0" y="1"/>
                  </a:moveTo>
                  <a:cubicBezTo>
                    <a:pt x="0" y="1"/>
                    <a:pt x="0" y="356"/>
                    <a:pt x="16" y="791"/>
                  </a:cubicBezTo>
                  <a:cubicBezTo>
                    <a:pt x="581" y="1146"/>
                    <a:pt x="1645" y="1807"/>
                    <a:pt x="1887" y="1807"/>
                  </a:cubicBezTo>
                  <a:cubicBezTo>
                    <a:pt x="2097" y="1807"/>
                    <a:pt x="2791" y="1356"/>
                    <a:pt x="3291" y="1017"/>
                  </a:cubicBezTo>
                  <a:cubicBezTo>
                    <a:pt x="3307" y="565"/>
                    <a:pt x="3339" y="81"/>
                    <a:pt x="3339" y="81"/>
                  </a:cubicBezTo>
                  <a:lnTo>
                    <a:pt x="0" y="1"/>
                  </a:ln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1309077" y="2196721"/>
              <a:ext cx="131613" cy="185637"/>
            </a:xfrm>
            <a:custGeom>
              <a:avLst/>
              <a:gdLst/>
              <a:ahLst/>
              <a:cxnLst/>
              <a:rect l="l" t="t" r="r" b="b"/>
              <a:pathLst>
                <a:path w="3340" h="4711" extrusionOk="0">
                  <a:moveTo>
                    <a:pt x="0" y="1"/>
                  </a:moveTo>
                  <a:cubicBezTo>
                    <a:pt x="0" y="1"/>
                    <a:pt x="32" y="1936"/>
                    <a:pt x="161" y="2227"/>
                  </a:cubicBezTo>
                  <a:cubicBezTo>
                    <a:pt x="274" y="2501"/>
                    <a:pt x="1323" y="4711"/>
                    <a:pt x="1726" y="4711"/>
                  </a:cubicBezTo>
                  <a:cubicBezTo>
                    <a:pt x="2129" y="4711"/>
                    <a:pt x="3178" y="2017"/>
                    <a:pt x="3210" y="1904"/>
                  </a:cubicBezTo>
                  <a:cubicBezTo>
                    <a:pt x="3258" y="1775"/>
                    <a:pt x="3339" y="81"/>
                    <a:pt x="3339" y="81"/>
                  </a:cubicBezTo>
                  <a:lnTo>
                    <a:pt x="0"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a:off x="1201659" y="2048086"/>
              <a:ext cx="77549" cy="83854"/>
            </a:xfrm>
            <a:custGeom>
              <a:avLst/>
              <a:gdLst/>
              <a:ahLst/>
              <a:cxnLst/>
              <a:rect l="l" t="t" r="r" b="b"/>
              <a:pathLst>
                <a:path w="1968" h="2128" extrusionOk="0">
                  <a:moveTo>
                    <a:pt x="999" y="1"/>
                  </a:moveTo>
                  <a:cubicBezTo>
                    <a:pt x="891" y="1"/>
                    <a:pt x="768" y="63"/>
                    <a:pt x="629" y="224"/>
                  </a:cubicBezTo>
                  <a:cubicBezTo>
                    <a:pt x="0" y="918"/>
                    <a:pt x="1581" y="2127"/>
                    <a:pt x="1742" y="2127"/>
                  </a:cubicBezTo>
                  <a:cubicBezTo>
                    <a:pt x="1887" y="2127"/>
                    <a:pt x="1968" y="1821"/>
                    <a:pt x="1968" y="1821"/>
                  </a:cubicBezTo>
                  <a:lnTo>
                    <a:pt x="1549" y="724"/>
                  </a:lnTo>
                  <a:cubicBezTo>
                    <a:pt x="1549" y="724"/>
                    <a:pt x="1365" y="1"/>
                    <a:pt x="99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a:off x="1460984" y="2047258"/>
              <a:ext cx="78849" cy="85351"/>
            </a:xfrm>
            <a:custGeom>
              <a:avLst/>
              <a:gdLst/>
              <a:ahLst/>
              <a:cxnLst/>
              <a:rect l="l" t="t" r="r" b="b"/>
              <a:pathLst>
                <a:path w="2001" h="2166" extrusionOk="0">
                  <a:moveTo>
                    <a:pt x="1073" y="1"/>
                  </a:moveTo>
                  <a:cubicBezTo>
                    <a:pt x="688" y="1"/>
                    <a:pt x="468" y="761"/>
                    <a:pt x="468" y="761"/>
                  </a:cubicBezTo>
                  <a:lnTo>
                    <a:pt x="0" y="1890"/>
                  </a:lnTo>
                  <a:cubicBezTo>
                    <a:pt x="0" y="1890"/>
                    <a:pt x="77" y="2165"/>
                    <a:pt x="214" y="2165"/>
                  </a:cubicBezTo>
                  <a:cubicBezTo>
                    <a:pt x="218" y="2165"/>
                    <a:pt x="222" y="2165"/>
                    <a:pt x="226" y="2165"/>
                  </a:cubicBezTo>
                  <a:cubicBezTo>
                    <a:pt x="371" y="2165"/>
                    <a:pt x="2000" y="858"/>
                    <a:pt x="1420" y="197"/>
                  </a:cubicBezTo>
                  <a:cubicBezTo>
                    <a:pt x="1293" y="56"/>
                    <a:pt x="1177" y="1"/>
                    <a:pt x="1073"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1253753" y="1908474"/>
              <a:ext cx="237770" cy="338528"/>
            </a:xfrm>
            <a:custGeom>
              <a:avLst/>
              <a:gdLst/>
              <a:ahLst/>
              <a:cxnLst/>
              <a:rect l="l" t="t" r="r" b="b"/>
              <a:pathLst>
                <a:path w="6034" h="8591" extrusionOk="0">
                  <a:moveTo>
                    <a:pt x="2632" y="1"/>
                  </a:moveTo>
                  <a:cubicBezTo>
                    <a:pt x="2001" y="1"/>
                    <a:pt x="1428" y="138"/>
                    <a:pt x="1049" y="396"/>
                  </a:cubicBezTo>
                  <a:cubicBezTo>
                    <a:pt x="291" y="912"/>
                    <a:pt x="1" y="1525"/>
                    <a:pt x="98" y="1783"/>
                  </a:cubicBezTo>
                  <a:cubicBezTo>
                    <a:pt x="194" y="2041"/>
                    <a:pt x="146" y="3832"/>
                    <a:pt x="146" y="3832"/>
                  </a:cubicBezTo>
                  <a:cubicBezTo>
                    <a:pt x="146" y="3832"/>
                    <a:pt x="420" y="5622"/>
                    <a:pt x="662" y="6509"/>
                  </a:cubicBezTo>
                  <a:cubicBezTo>
                    <a:pt x="920" y="7380"/>
                    <a:pt x="2388" y="8590"/>
                    <a:pt x="3275" y="8590"/>
                  </a:cubicBezTo>
                  <a:cubicBezTo>
                    <a:pt x="4146" y="8590"/>
                    <a:pt x="5308" y="7235"/>
                    <a:pt x="5501" y="6477"/>
                  </a:cubicBezTo>
                  <a:cubicBezTo>
                    <a:pt x="5679" y="5703"/>
                    <a:pt x="5808" y="3864"/>
                    <a:pt x="5808" y="3864"/>
                  </a:cubicBezTo>
                  <a:cubicBezTo>
                    <a:pt x="5808" y="3864"/>
                    <a:pt x="6034" y="2477"/>
                    <a:pt x="5985" y="2073"/>
                  </a:cubicBezTo>
                  <a:cubicBezTo>
                    <a:pt x="5921" y="1670"/>
                    <a:pt x="5775" y="1009"/>
                    <a:pt x="4566" y="428"/>
                  </a:cubicBezTo>
                  <a:cubicBezTo>
                    <a:pt x="3953" y="138"/>
                    <a:pt x="3263" y="1"/>
                    <a:pt x="263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1354196" y="2023221"/>
              <a:ext cx="62969" cy="104266"/>
            </a:xfrm>
            <a:custGeom>
              <a:avLst/>
              <a:gdLst/>
              <a:ahLst/>
              <a:cxnLst/>
              <a:rect l="l" t="t" r="r" b="b"/>
              <a:pathLst>
                <a:path w="1598" h="2646" fill="none" extrusionOk="0">
                  <a:moveTo>
                    <a:pt x="952" y="0"/>
                  </a:moveTo>
                  <a:lnTo>
                    <a:pt x="1017" y="1468"/>
                  </a:lnTo>
                  <a:cubicBezTo>
                    <a:pt x="1017" y="1468"/>
                    <a:pt x="1597" y="1758"/>
                    <a:pt x="1275" y="2049"/>
                  </a:cubicBezTo>
                  <a:cubicBezTo>
                    <a:pt x="968" y="2355"/>
                    <a:pt x="146" y="2646"/>
                    <a:pt x="0"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a:off x="1331302" y="2122995"/>
              <a:ext cx="85863" cy="24195"/>
            </a:xfrm>
            <a:custGeom>
              <a:avLst/>
              <a:gdLst/>
              <a:ahLst/>
              <a:cxnLst/>
              <a:rect l="l" t="t" r="r" b="b"/>
              <a:pathLst>
                <a:path w="2179" h="614" fill="none" extrusionOk="0">
                  <a:moveTo>
                    <a:pt x="1" y="146"/>
                  </a:moveTo>
                  <a:cubicBezTo>
                    <a:pt x="1" y="146"/>
                    <a:pt x="130" y="549"/>
                    <a:pt x="501" y="581"/>
                  </a:cubicBezTo>
                  <a:cubicBezTo>
                    <a:pt x="856" y="614"/>
                    <a:pt x="1888" y="517"/>
                    <a:pt x="1888" y="517"/>
                  </a:cubicBezTo>
                  <a:cubicBezTo>
                    <a:pt x="1888" y="517"/>
                    <a:pt x="2162" y="259"/>
                    <a:pt x="2178"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1318613" y="2039101"/>
              <a:ext cx="21003" cy="24825"/>
            </a:xfrm>
            <a:custGeom>
              <a:avLst/>
              <a:gdLst/>
              <a:ahLst/>
              <a:cxnLst/>
              <a:rect l="l" t="t" r="r" b="b"/>
              <a:pathLst>
                <a:path w="533" h="630" extrusionOk="0">
                  <a:moveTo>
                    <a:pt x="274" y="0"/>
                  </a:moveTo>
                  <a:cubicBezTo>
                    <a:pt x="145" y="0"/>
                    <a:pt x="16" y="146"/>
                    <a:pt x="16" y="323"/>
                  </a:cubicBezTo>
                  <a:cubicBezTo>
                    <a:pt x="0" y="484"/>
                    <a:pt x="113" y="629"/>
                    <a:pt x="242" y="629"/>
                  </a:cubicBezTo>
                  <a:cubicBezTo>
                    <a:pt x="387" y="629"/>
                    <a:pt x="516" y="484"/>
                    <a:pt x="516" y="323"/>
                  </a:cubicBezTo>
                  <a:cubicBezTo>
                    <a:pt x="532" y="146"/>
                    <a:pt x="419" y="0"/>
                    <a:pt x="27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a:off x="1414564" y="2039101"/>
              <a:ext cx="21042" cy="24825"/>
            </a:xfrm>
            <a:custGeom>
              <a:avLst/>
              <a:gdLst/>
              <a:ahLst/>
              <a:cxnLst/>
              <a:rect l="l" t="t" r="r" b="b"/>
              <a:pathLst>
                <a:path w="534" h="630" extrusionOk="0">
                  <a:moveTo>
                    <a:pt x="275" y="0"/>
                  </a:moveTo>
                  <a:cubicBezTo>
                    <a:pt x="130" y="0"/>
                    <a:pt x="17" y="146"/>
                    <a:pt x="1" y="323"/>
                  </a:cubicBezTo>
                  <a:cubicBezTo>
                    <a:pt x="1" y="484"/>
                    <a:pt x="98" y="629"/>
                    <a:pt x="243" y="629"/>
                  </a:cubicBezTo>
                  <a:cubicBezTo>
                    <a:pt x="388" y="629"/>
                    <a:pt x="501" y="484"/>
                    <a:pt x="517" y="323"/>
                  </a:cubicBezTo>
                  <a:cubicBezTo>
                    <a:pt x="533" y="146"/>
                    <a:pt x="420" y="0"/>
                    <a:pt x="27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5"/>
            <p:cNvSpPr/>
            <p:nvPr/>
          </p:nvSpPr>
          <p:spPr>
            <a:xfrm>
              <a:off x="1291897" y="1995874"/>
              <a:ext cx="58516" cy="20372"/>
            </a:xfrm>
            <a:custGeom>
              <a:avLst/>
              <a:gdLst/>
              <a:ahLst/>
              <a:cxnLst/>
              <a:rect l="l" t="t" r="r" b="b"/>
              <a:pathLst>
                <a:path w="1485" h="517" fill="none" extrusionOk="0">
                  <a:moveTo>
                    <a:pt x="1" y="517"/>
                  </a:moveTo>
                  <a:cubicBezTo>
                    <a:pt x="1" y="517"/>
                    <a:pt x="501" y="1"/>
                    <a:pt x="1485"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5"/>
            <p:cNvSpPr/>
            <p:nvPr/>
          </p:nvSpPr>
          <p:spPr>
            <a:xfrm>
              <a:off x="1410742" y="1991421"/>
              <a:ext cx="52803" cy="20372"/>
            </a:xfrm>
            <a:custGeom>
              <a:avLst/>
              <a:gdLst/>
              <a:ahLst/>
              <a:cxnLst/>
              <a:rect l="l" t="t" r="r" b="b"/>
              <a:pathLst>
                <a:path w="1340" h="517" fill="none" extrusionOk="0">
                  <a:moveTo>
                    <a:pt x="1" y="259"/>
                  </a:moveTo>
                  <a:cubicBezTo>
                    <a:pt x="1" y="259"/>
                    <a:pt x="791" y="1"/>
                    <a:pt x="134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5"/>
            <p:cNvSpPr/>
            <p:nvPr/>
          </p:nvSpPr>
          <p:spPr>
            <a:xfrm>
              <a:off x="1235311" y="1838727"/>
              <a:ext cx="322963" cy="237927"/>
            </a:xfrm>
            <a:custGeom>
              <a:avLst/>
              <a:gdLst/>
              <a:ahLst/>
              <a:cxnLst/>
              <a:rect l="l" t="t" r="r" b="b"/>
              <a:pathLst>
                <a:path w="8196" h="6038" extrusionOk="0">
                  <a:moveTo>
                    <a:pt x="2944" y="1"/>
                  </a:moveTo>
                  <a:cubicBezTo>
                    <a:pt x="2101" y="1"/>
                    <a:pt x="1340" y="1311"/>
                    <a:pt x="1340" y="1311"/>
                  </a:cubicBezTo>
                  <a:cubicBezTo>
                    <a:pt x="1340" y="1311"/>
                    <a:pt x="1089" y="986"/>
                    <a:pt x="658" y="986"/>
                  </a:cubicBezTo>
                  <a:cubicBezTo>
                    <a:pt x="638" y="986"/>
                    <a:pt x="618" y="987"/>
                    <a:pt x="598" y="988"/>
                  </a:cubicBezTo>
                  <a:cubicBezTo>
                    <a:pt x="114" y="1021"/>
                    <a:pt x="49" y="1617"/>
                    <a:pt x="17" y="2053"/>
                  </a:cubicBezTo>
                  <a:cubicBezTo>
                    <a:pt x="1" y="2488"/>
                    <a:pt x="291" y="4618"/>
                    <a:pt x="291" y="4618"/>
                  </a:cubicBezTo>
                  <a:lnTo>
                    <a:pt x="695" y="6037"/>
                  </a:lnTo>
                  <a:lnTo>
                    <a:pt x="743" y="4537"/>
                  </a:lnTo>
                  <a:cubicBezTo>
                    <a:pt x="743" y="4537"/>
                    <a:pt x="1082" y="4214"/>
                    <a:pt x="1066" y="3843"/>
                  </a:cubicBezTo>
                  <a:cubicBezTo>
                    <a:pt x="1049" y="3472"/>
                    <a:pt x="985" y="3263"/>
                    <a:pt x="985" y="3263"/>
                  </a:cubicBezTo>
                  <a:cubicBezTo>
                    <a:pt x="985" y="3263"/>
                    <a:pt x="1517" y="2859"/>
                    <a:pt x="1775" y="2811"/>
                  </a:cubicBezTo>
                  <a:cubicBezTo>
                    <a:pt x="2033" y="2779"/>
                    <a:pt x="2275" y="2263"/>
                    <a:pt x="2275" y="2263"/>
                  </a:cubicBezTo>
                  <a:cubicBezTo>
                    <a:pt x="2275" y="2263"/>
                    <a:pt x="3687" y="3376"/>
                    <a:pt x="4639" y="3376"/>
                  </a:cubicBezTo>
                  <a:cubicBezTo>
                    <a:pt x="4652" y="3376"/>
                    <a:pt x="4666" y="3376"/>
                    <a:pt x="4679" y="3376"/>
                  </a:cubicBezTo>
                  <a:cubicBezTo>
                    <a:pt x="5579" y="3330"/>
                    <a:pt x="5382" y="3010"/>
                    <a:pt x="5358" y="2975"/>
                  </a:cubicBezTo>
                  <a:lnTo>
                    <a:pt x="5358" y="2975"/>
                  </a:lnTo>
                  <a:cubicBezTo>
                    <a:pt x="5391" y="3020"/>
                    <a:pt x="5785" y="3568"/>
                    <a:pt x="6001" y="3924"/>
                  </a:cubicBezTo>
                  <a:cubicBezTo>
                    <a:pt x="6243" y="4279"/>
                    <a:pt x="6211" y="4327"/>
                    <a:pt x="6211" y="4327"/>
                  </a:cubicBezTo>
                  <a:lnTo>
                    <a:pt x="6260" y="6037"/>
                  </a:lnTo>
                  <a:lnTo>
                    <a:pt x="6679" y="4505"/>
                  </a:lnTo>
                  <a:cubicBezTo>
                    <a:pt x="6679" y="4505"/>
                    <a:pt x="7195" y="4327"/>
                    <a:pt x="7147" y="3876"/>
                  </a:cubicBezTo>
                  <a:cubicBezTo>
                    <a:pt x="7098" y="3440"/>
                    <a:pt x="6598" y="3037"/>
                    <a:pt x="6598" y="3037"/>
                  </a:cubicBezTo>
                  <a:cubicBezTo>
                    <a:pt x="6598" y="3037"/>
                    <a:pt x="7389" y="2779"/>
                    <a:pt x="7663" y="2456"/>
                  </a:cubicBezTo>
                  <a:cubicBezTo>
                    <a:pt x="7937" y="2117"/>
                    <a:pt x="8195" y="408"/>
                    <a:pt x="6824" y="150"/>
                  </a:cubicBezTo>
                  <a:cubicBezTo>
                    <a:pt x="6560" y="100"/>
                    <a:pt x="6279" y="80"/>
                    <a:pt x="5997" y="80"/>
                  </a:cubicBezTo>
                  <a:cubicBezTo>
                    <a:pt x="4798" y="80"/>
                    <a:pt x="3582" y="440"/>
                    <a:pt x="3582" y="440"/>
                  </a:cubicBezTo>
                  <a:cubicBezTo>
                    <a:pt x="3582" y="440"/>
                    <a:pt x="3905" y="69"/>
                    <a:pt x="3017" y="4"/>
                  </a:cubicBezTo>
                  <a:cubicBezTo>
                    <a:pt x="2993" y="2"/>
                    <a:pt x="2968" y="1"/>
                    <a:pt x="2944" y="1"/>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6158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cxnSp>
        <p:nvCxnSpPr>
          <p:cNvPr id="938" name="Google Shape;938;p45"/>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sp>
        <p:nvSpPr>
          <p:cNvPr id="939" name="Google Shape;939;p45"/>
          <p:cNvSpPr txBox="1">
            <a:spLocks noGrp="1"/>
          </p:cNvSpPr>
          <p:nvPr>
            <p:ph type="title"/>
          </p:nvPr>
        </p:nvSpPr>
        <p:spPr>
          <a:xfrm>
            <a:off x="4222250" y="539500"/>
            <a:ext cx="4199216" cy="9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 PLAIDOYER &amp;  </a:t>
            </a:r>
            <a:r>
              <a:rPr lang="en" dirty="0">
                <a:solidFill>
                  <a:srgbClr val="C00000"/>
                </a:solidFill>
              </a:rPr>
              <a:t>L’ACTION SPONTANEE</a:t>
            </a:r>
            <a:endParaRPr dirty="0">
              <a:solidFill>
                <a:srgbClr val="C00000"/>
              </a:solidFill>
            </a:endParaRPr>
          </a:p>
        </p:txBody>
      </p:sp>
      <p:sp>
        <p:nvSpPr>
          <p:cNvPr id="940" name="Google Shape;940;p45"/>
          <p:cNvSpPr txBox="1">
            <a:spLocks noGrp="1"/>
          </p:cNvSpPr>
          <p:nvPr>
            <p:ph type="body" idx="1"/>
          </p:nvPr>
        </p:nvSpPr>
        <p:spPr>
          <a:xfrm>
            <a:off x="3806005" y="1805711"/>
            <a:ext cx="4609246" cy="11713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H" dirty="0"/>
              <a:t>Les notes et rapports permettent de construire le socle d’une action visant à sensibiliser citoyens et élus. Le plaidoyer </a:t>
            </a:r>
            <a:r>
              <a:rPr lang="fr-CH" i="1" dirty="0"/>
              <a:t>(</a:t>
            </a:r>
            <a:r>
              <a:rPr lang="fr-CH" i="1" dirty="0" err="1"/>
              <a:t>advocacy</a:t>
            </a:r>
            <a:r>
              <a:rPr lang="fr-CH" dirty="0"/>
              <a:t> en anglais) est à l’intérêt général ce que le lobbyisme est à l’intérêt privé. </a:t>
            </a:r>
            <a:endParaRPr dirty="0"/>
          </a:p>
        </p:txBody>
      </p:sp>
      <p:grpSp>
        <p:nvGrpSpPr>
          <p:cNvPr id="941" name="Google Shape;941;p45"/>
          <p:cNvGrpSpPr/>
          <p:nvPr/>
        </p:nvGrpSpPr>
        <p:grpSpPr>
          <a:xfrm>
            <a:off x="722376" y="1683156"/>
            <a:ext cx="2265753" cy="2173164"/>
            <a:chOff x="722376" y="1683156"/>
            <a:chExt cx="3248706" cy="2758626"/>
          </a:xfrm>
        </p:grpSpPr>
        <p:sp>
          <p:nvSpPr>
            <p:cNvPr id="942" name="Google Shape;942;p45"/>
            <p:cNvSpPr/>
            <p:nvPr/>
          </p:nvSpPr>
          <p:spPr>
            <a:xfrm>
              <a:off x="2217993" y="3396131"/>
              <a:ext cx="257472" cy="1038637"/>
            </a:xfrm>
            <a:custGeom>
              <a:avLst/>
              <a:gdLst/>
              <a:ahLst/>
              <a:cxnLst/>
              <a:rect l="l" t="t" r="r" b="b"/>
              <a:pathLst>
                <a:path w="6534" h="26358" extrusionOk="0">
                  <a:moveTo>
                    <a:pt x="1" y="1"/>
                  </a:moveTo>
                  <a:lnTo>
                    <a:pt x="1" y="26358"/>
                  </a:lnTo>
                  <a:lnTo>
                    <a:pt x="6533" y="26358"/>
                  </a:lnTo>
                  <a:lnTo>
                    <a:pt x="6533" y="1"/>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722376" y="1683156"/>
              <a:ext cx="3248706" cy="1970447"/>
            </a:xfrm>
            <a:custGeom>
              <a:avLst/>
              <a:gdLst/>
              <a:ahLst/>
              <a:cxnLst/>
              <a:rect l="l" t="t" r="r" b="b"/>
              <a:pathLst>
                <a:path w="82444" h="50005" extrusionOk="0">
                  <a:moveTo>
                    <a:pt x="1" y="0"/>
                  </a:moveTo>
                  <a:lnTo>
                    <a:pt x="1" y="50005"/>
                  </a:lnTo>
                  <a:lnTo>
                    <a:pt x="82443" y="50005"/>
                  </a:lnTo>
                  <a:lnTo>
                    <a:pt x="82443"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839330" y="1754321"/>
              <a:ext cx="3014128" cy="1828077"/>
            </a:xfrm>
            <a:custGeom>
              <a:avLst/>
              <a:gdLst/>
              <a:ahLst/>
              <a:cxnLst/>
              <a:rect l="l" t="t" r="r" b="b"/>
              <a:pathLst>
                <a:path w="76491" h="46392" extrusionOk="0">
                  <a:moveTo>
                    <a:pt x="1" y="1"/>
                  </a:moveTo>
                  <a:lnTo>
                    <a:pt x="1" y="46392"/>
                  </a:lnTo>
                  <a:lnTo>
                    <a:pt x="76491" y="46392"/>
                  </a:lnTo>
                  <a:lnTo>
                    <a:pt x="76491" y="1"/>
                  </a:lnTo>
                  <a:close/>
                </a:path>
              </a:pathLst>
            </a:custGeom>
            <a:solidFill>
              <a:schemeClr val="lt2"/>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839330" y="3472419"/>
              <a:ext cx="3014128" cy="109979"/>
            </a:xfrm>
            <a:custGeom>
              <a:avLst/>
              <a:gdLst/>
              <a:ahLst/>
              <a:cxnLst/>
              <a:rect l="l" t="t" r="r" b="b"/>
              <a:pathLst>
                <a:path w="76491" h="2791" extrusionOk="0">
                  <a:moveTo>
                    <a:pt x="1" y="0"/>
                  </a:moveTo>
                  <a:lnTo>
                    <a:pt x="1" y="2791"/>
                  </a:lnTo>
                  <a:lnTo>
                    <a:pt x="76491" y="2791"/>
                  </a:lnTo>
                  <a:lnTo>
                    <a:pt x="76491"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406329" y="4318444"/>
              <a:ext cx="1880801" cy="123338"/>
            </a:xfrm>
            <a:custGeom>
              <a:avLst/>
              <a:gdLst/>
              <a:ahLst/>
              <a:cxnLst/>
              <a:rect l="l" t="t" r="r" b="b"/>
              <a:pathLst>
                <a:path w="47730" h="3130" extrusionOk="0">
                  <a:moveTo>
                    <a:pt x="24228" y="0"/>
                  </a:moveTo>
                  <a:lnTo>
                    <a:pt x="0" y="1565"/>
                  </a:lnTo>
                  <a:lnTo>
                    <a:pt x="0" y="3129"/>
                  </a:lnTo>
                  <a:lnTo>
                    <a:pt x="47730" y="3129"/>
                  </a:lnTo>
                  <a:lnTo>
                    <a:pt x="47730" y="1565"/>
                  </a:lnTo>
                  <a:lnTo>
                    <a:pt x="24228"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3114851" y="1788013"/>
              <a:ext cx="694119" cy="1474062"/>
            </a:xfrm>
            <a:custGeom>
              <a:avLst/>
              <a:gdLst/>
              <a:ahLst/>
              <a:cxnLst/>
              <a:rect l="l" t="t" r="r" b="b"/>
              <a:pathLst>
                <a:path w="17615" h="37408" fill="none" extrusionOk="0">
                  <a:moveTo>
                    <a:pt x="0" y="1"/>
                  </a:moveTo>
                  <a:lnTo>
                    <a:pt x="17615" y="1"/>
                  </a:lnTo>
                  <a:lnTo>
                    <a:pt x="17615" y="37407"/>
                  </a:lnTo>
                  <a:lnTo>
                    <a:pt x="0" y="37407"/>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3114851" y="3287452"/>
              <a:ext cx="694119" cy="140518"/>
            </a:xfrm>
            <a:custGeom>
              <a:avLst/>
              <a:gdLst/>
              <a:ahLst/>
              <a:cxnLst/>
              <a:rect l="l" t="t" r="r" b="b"/>
              <a:pathLst>
                <a:path w="17615" h="3566" fill="none" extrusionOk="0">
                  <a:moveTo>
                    <a:pt x="0" y="1"/>
                  </a:moveTo>
                  <a:lnTo>
                    <a:pt x="17615" y="1"/>
                  </a:lnTo>
                  <a:lnTo>
                    <a:pt x="17615" y="3565"/>
                  </a:lnTo>
                  <a:lnTo>
                    <a:pt x="0" y="3565"/>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3154886" y="1843337"/>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7"/>
                    <a:pt x="404" y="1791"/>
                    <a:pt x="904" y="1791"/>
                  </a:cubicBezTo>
                  <a:cubicBezTo>
                    <a:pt x="1388" y="1791"/>
                    <a:pt x="1791" y="1387"/>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3255330" y="1878290"/>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3255330" y="1924039"/>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45"/>
            <p:cNvSpPr/>
            <p:nvPr/>
          </p:nvSpPr>
          <p:spPr>
            <a:xfrm>
              <a:off x="3255330" y="1974280"/>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3154886" y="2034649"/>
              <a:ext cx="70614" cy="70574"/>
            </a:xfrm>
            <a:custGeom>
              <a:avLst/>
              <a:gdLst/>
              <a:ahLst/>
              <a:cxnLst/>
              <a:rect l="l" t="t" r="r" b="b"/>
              <a:pathLst>
                <a:path w="1792" h="1791" fill="none" extrusionOk="0">
                  <a:moveTo>
                    <a:pt x="1791" y="888"/>
                  </a:moveTo>
                  <a:cubicBezTo>
                    <a:pt x="1791" y="404"/>
                    <a:pt x="1388" y="0"/>
                    <a:pt x="904" y="0"/>
                  </a:cubicBezTo>
                  <a:cubicBezTo>
                    <a:pt x="404" y="0"/>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3255330" y="2069601"/>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3255330" y="2114720"/>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3255330" y="2165591"/>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3154886" y="2225960"/>
              <a:ext cx="70614" cy="69983"/>
            </a:xfrm>
            <a:custGeom>
              <a:avLst/>
              <a:gdLst/>
              <a:ahLst/>
              <a:cxnLst/>
              <a:rect l="l" t="t" r="r" b="b"/>
              <a:pathLst>
                <a:path w="1792" h="1776" fill="none" extrusionOk="0">
                  <a:moveTo>
                    <a:pt x="1791" y="888"/>
                  </a:moveTo>
                  <a:cubicBezTo>
                    <a:pt x="1791" y="388"/>
                    <a:pt x="1388" y="1"/>
                    <a:pt x="904" y="1"/>
                  </a:cubicBezTo>
                  <a:cubicBezTo>
                    <a:pt x="404" y="1"/>
                    <a:pt x="1" y="404"/>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3255330" y="2260912"/>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3255330" y="2306070"/>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3255330" y="235690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3154886" y="2417271"/>
              <a:ext cx="70614" cy="69983"/>
            </a:xfrm>
            <a:custGeom>
              <a:avLst/>
              <a:gdLst/>
              <a:ahLst/>
              <a:cxnLst/>
              <a:rect l="l" t="t" r="r" b="b"/>
              <a:pathLst>
                <a:path w="1792" h="1776" fill="none" extrusionOk="0">
                  <a:moveTo>
                    <a:pt x="1791" y="888"/>
                  </a:moveTo>
                  <a:cubicBezTo>
                    <a:pt x="1791" y="388"/>
                    <a:pt x="1388" y="1"/>
                    <a:pt x="904" y="1"/>
                  </a:cubicBezTo>
                  <a:cubicBezTo>
                    <a:pt x="404" y="1"/>
                    <a:pt x="1" y="388"/>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3255330" y="2452263"/>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3255330" y="2497382"/>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3255330" y="254758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3154886" y="2607991"/>
              <a:ext cx="70614" cy="70574"/>
            </a:xfrm>
            <a:custGeom>
              <a:avLst/>
              <a:gdLst/>
              <a:ahLst/>
              <a:cxnLst/>
              <a:rect l="l" t="t" r="r" b="b"/>
              <a:pathLst>
                <a:path w="1792" h="1791" fill="none" extrusionOk="0">
                  <a:moveTo>
                    <a:pt x="1791" y="903"/>
                  </a:moveTo>
                  <a:cubicBezTo>
                    <a:pt x="1791" y="403"/>
                    <a:pt x="1388" y="0"/>
                    <a:pt x="904" y="0"/>
                  </a:cubicBezTo>
                  <a:cubicBezTo>
                    <a:pt x="404" y="0"/>
                    <a:pt x="1" y="403"/>
                    <a:pt x="1" y="903"/>
                  </a:cubicBezTo>
                  <a:cubicBezTo>
                    <a:pt x="1" y="1387"/>
                    <a:pt x="404" y="1791"/>
                    <a:pt x="904" y="1791"/>
                  </a:cubicBezTo>
                  <a:cubicBezTo>
                    <a:pt x="1388" y="1791"/>
                    <a:pt x="1791" y="1387"/>
                    <a:pt x="1791" y="903"/>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3255330" y="2643574"/>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3255330" y="2688693"/>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3255330" y="2738895"/>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3154886" y="2799303"/>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8"/>
                    <a:pt x="404" y="1791"/>
                    <a:pt x="904" y="1791"/>
                  </a:cubicBezTo>
                  <a:cubicBezTo>
                    <a:pt x="1388" y="1791"/>
                    <a:pt x="1791" y="1388"/>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3255330" y="2834255"/>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3255330" y="2880004"/>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3255330" y="2930245"/>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3154886" y="2990614"/>
              <a:ext cx="70614" cy="70614"/>
            </a:xfrm>
            <a:custGeom>
              <a:avLst/>
              <a:gdLst/>
              <a:ahLst/>
              <a:cxnLst/>
              <a:rect l="l" t="t" r="r" b="b"/>
              <a:pathLst>
                <a:path w="1792" h="1792" fill="none" extrusionOk="0">
                  <a:moveTo>
                    <a:pt x="1791" y="888"/>
                  </a:moveTo>
                  <a:cubicBezTo>
                    <a:pt x="1791" y="404"/>
                    <a:pt x="1388" y="1"/>
                    <a:pt x="904" y="1"/>
                  </a:cubicBezTo>
                  <a:cubicBezTo>
                    <a:pt x="404" y="1"/>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3255330" y="3025566"/>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3255330" y="3071355"/>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3255330" y="3121557"/>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996182"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1994882" y="2981708"/>
              <a:ext cx="1057709" cy="39"/>
            </a:xfrm>
            <a:custGeom>
              <a:avLst/>
              <a:gdLst/>
              <a:ahLst/>
              <a:cxnLst/>
              <a:rect l="l" t="t" r="r" b="b"/>
              <a:pathLst>
                <a:path w="26842" h="1" fill="none" extrusionOk="0">
                  <a:moveTo>
                    <a:pt x="1" y="1"/>
                  </a:moveTo>
                  <a:lnTo>
                    <a:pt x="26842"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1994882" y="3033211"/>
              <a:ext cx="1057709" cy="39"/>
            </a:xfrm>
            <a:custGeom>
              <a:avLst/>
              <a:gdLst/>
              <a:ahLst/>
              <a:cxnLst/>
              <a:rect l="l" t="t" r="r" b="b"/>
              <a:pathLst>
                <a:path w="26842" h="1" fill="none" extrusionOk="0">
                  <a:moveTo>
                    <a:pt x="1" y="0"/>
                  </a:moveTo>
                  <a:lnTo>
                    <a:pt x="26842"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280087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275382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2317136" y="2624502"/>
              <a:ext cx="39" cy="354724"/>
            </a:xfrm>
            <a:custGeom>
              <a:avLst/>
              <a:gdLst/>
              <a:ahLst/>
              <a:cxnLst/>
              <a:rect l="l" t="t" r="r" b="b"/>
              <a:pathLst>
                <a:path w="1" h="9002" fill="none" extrusionOk="0">
                  <a:moveTo>
                    <a:pt x="1" y="1"/>
                  </a:moveTo>
                  <a:lnTo>
                    <a:pt x="1"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2270126" y="2624502"/>
              <a:ext cx="39" cy="354724"/>
            </a:xfrm>
            <a:custGeom>
              <a:avLst/>
              <a:gdLst/>
              <a:ahLst/>
              <a:cxnLst/>
              <a:rect l="l" t="t" r="r" b="b"/>
              <a:pathLst>
                <a:path w="1" h="9002" fill="none" extrusionOk="0">
                  <a:moveTo>
                    <a:pt x="0" y="1"/>
                  </a:moveTo>
                  <a:lnTo>
                    <a:pt x="0"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2226899" y="3070054"/>
              <a:ext cx="630559" cy="357285"/>
            </a:xfrm>
            <a:custGeom>
              <a:avLst/>
              <a:gdLst/>
              <a:ahLst/>
              <a:cxnLst/>
              <a:rect l="l" t="t" r="r" b="b"/>
              <a:pathLst>
                <a:path w="16002" h="9067" extrusionOk="0">
                  <a:moveTo>
                    <a:pt x="6549" y="1"/>
                  </a:moveTo>
                  <a:cubicBezTo>
                    <a:pt x="6549" y="1"/>
                    <a:pt x="6436" y="1727"/>
                    <a:pt x="6049" y="2614"/>
                  </a:cubicBezTo>
                  <a:cubicBezTo>
                    <a:pt x="5662" y="3485"/>
                    <a:pt x="4549" y="3840"/>
                    <a:pt x="3452" y="4308"/>
                  </a:cubicBezTo>
                  <a:cubicBezTo>
                    <a:pt x="2339" y="4776"/>
                    <a:pt x="1726" y="4711"/>
                    <a:pt x="1420" y="5034"/>
                  </a:cubicBezTo>
                  <a:cubicBezTo>
                    <a:pt x="1129" y="5356"/>
                    <a:pt x="0" y="9066"/>
                    <a:pt x="0" y="9066"/>
                  </a:cubicBezTo>
                  <a:lnTo>
                    <a:pt x="16002" y="9066"/>
                  </a:lnTo>
                  <a:cubicBezTo>
                    <a:pt x="16002" y="9066"/>
                    <a:pt x="14856" y="5356"/>
                    <a:pt x="14566" y="5034"/>
                  </a:cubicBezTo>
                  <a:cubicBezTo>
                    <a:pt x="14276" y="4711"/>
                    <a:pt x="13647" y="4776"/>
                    <a:pt x="12550" y="4308"/>
                  </a:cubicBezTo>
                  <a:cubicBezTo>
                    <a:pt x="11437" y="3840"/>
                    <a:pt x="10324" y="3485"/>
                    <a:pt x="9937" y="2614"/>
                  </a:cubicBezTo>
                  <a:cubicBezTo>
                    <a:pt x="9566" y="1727"/>
                    <a:pt x="9437" y="1"/>
                    <a:pt x="9437" y="1"/>
                  </a:cubicBezTo>
                  <a:lnTo>
                    <a:pt x="8001" y="275"/>
                  </a:lnTo>
                  <a:lnTo>
                    <a:pt x="6549"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2430938" y="3070054"/>
              <a:ext cx="227564" cy="309644"/>
            </a:xfrm>
            <a:custGeom>
              <a:avLst/>
              <a:gdLst/>
              <a:ahLst/>
              <a:cxnLst/>
              <a:rect l="l" t="t" r="r" b="b"/>
              <a:pathLst>
                <a:path w="5775" h="7858" extrusionOk="0">
                  <a:moveTo>
                    <a:pt x="1371" y="1"/>
                  </a:moveTo>
                  <a:cubicBezTo>
                    <a:pt x="1371" y="1"/>
                    <a:pt x="1242" y="1727"/>
                    <a:pt x="871" y="2614"/>
                  </a:cubicBezTo>
                  <a:cubicBezTo>
                    <a:pt x="694" y="3001"/>
                    <a:pt x="387" y="3275"/>
                    <a:pt x="0" y="3517"/>
                  </a:cubicBezTo>
                  <a:cubicBezTo>
                    <a:pt x="484" y="4372"/>
                    <a:pt x="2307" y="7534"/>
                    <a:pt x="2646" y="7840"/>
                  </a:cubicBezTo>
                  <a:cubicBezTo>
                    <a:pt x="2660" y="7852"/>
                    <a:pt x="2677" y="7858"/>
                    <a:pt x="2697" y="7858"/>
                  </a:cubicBezTo>
                  <a:cubicBezTo>
                    <a:pt x="3169" y="7858"/>
                    <a:pt x="5125" y="4681"/>
                    <a:pt x="5775" y="3598"/>
                  </a:cubicBezTo>
                  <a:cubicBezTo>
                    <a:pt x="5323" y="3356"/>
                    <a:pt x="4952" y="3050"/>
                    <a:pt x="4759" y="2614"/>
                  </a:cubicBezTo>
                  <a:cubicBezTo>
                    <a:pt x="4388" y="1727"/>
                    <a:pt x="4259" y="1"/>
                    <a:pt x="4259" y="1"/>
                  </a:cubicBezTo>
                  <a:lnTo>
                    <a:pt x="2823" y="275"/>
                  </a:lnTo>
                  <a:lnTo>
                    <a:pt x="1371" y="1"/>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2362925" y="3403145"/>
              <a:ext cx="3192" cy="12097"/>
            </a:xfrm>
            <a:custGeom>
              <a:avLst/>
              <a:gdLst/>
              <a:ahLst/>
              <a:cxnLst/>
              <a:rect l="l" t="t" r="r" b="b"/>
              <a:pathLst>
                <a:path w="81" h="307" fill="none" extrusionOk="0">
                  <a:moveTo>
                    <a:pt x="0" y="0"/>
                  </a:moveTo>
                  <a:cubicBezTo>
                    <a:pt x="33" y="97"/>
                    <a:pt x="49" y="194"/>
                    <a:pt x="81" y="3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2332425" y="3326226"/>
              <a:ext cx="26717" cy="66161"/>
            </a:xfrm>
            <a:custGeom>
              <a:avLst/>
              <a:gdLst/>
              <a:ahLst/>
              <a:cxnLst/>
              <a:rect l="l" t="t" r="r" b="b"/>
              <a:pathLst>
                <a:path w="678" h="1679" fill="none" extrusionOk="0">
                  <a:moveTo>
                    <a:pt x="0" y="0"/>
                  </a:moveTo>
                  <a:cubicBezTo>
                    <a:pt x="0" y="0"/>
                    <a:pt x="387" y="775"/>
                    <a:pt x="677" y="16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2305078" y="3303962"/>
              <a:ext cx="32470" cy="54734"/>
            </a:xfrm>
            <a:custGeom>
              <a:avLst/>
              <a:gdLst/>
              <a:ahLst/>
              <a:cxnLst/>
              <a:rect l="l" t="t" r="r" b="b"/>
              <a:pathLst>
                <a:path w="824" h="1389" fill="none" extrusionOk="0">
                  <a:moveTo>
                    <a:pt x="0" y="1"/>
                  </a:moveTo>
                  <a:cubicBezTo>
                    <a:pt x="0" y="1"/>
                    <a:pt x="581" y="565"/>
                    <a:pt x="823" y="1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2699167" y="3325596"/>
              <a:ext cx="50241" cy="94099"/>
            </a:xfrm>
            <a:custGeom>
              <a:avLst/>
              <a:gdLst/>
              <a:ahLst/>
              <a:cxnLst/>
              <a:rect l="l" t="t" r="r" b="b"/>
              <a:pathLst>
                <a:path w="1275" h="2388" fill="none" extrusionOk="0">
                  <a:moveTo>
                    <a:pt x="1275" y="0"/>
                  </a:moveTo>
                  <a:cubicBezTo>
                    <a:pt x="823" y="758"/>
                    <a:pt x="210" y="1823"/>
                    <a:pt x="0"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2758905" y="3292535"/>
              <a:ext cx="10836" cy="17850"/>
            </a:xfrm>
            <a:custGeom>
              <a:avLst/>
              <a:gdLst/>
              <a:ahLst/>
              <a:cxnLst/>
              <a:rect l="l" t="t" r="r" b="b"/>
              <a:pathLst>
                <a:path w="275" h="453" fill="none" extrusionOk="0">
                  <a:moveTo>
                    <a:pt x="275" y="1"/>
                  </a:moveTo>
                  <a:cubicBezTo>
                    <a:pt x="275" y="1"/>
                    <a:pt x="162" y="178"/>
                    <a:pt x="0" y="45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2690262" y="3349121"/>
              <a:ext cx="18481" cy="63600"/>
            </a:xfrm>
            <a:custGeom>
              <a:avLst/>
              <a:gdLst/>
              <a:ahLst/>
              <a:cxnLst/>
              <a:rect l="l" t="t" r="r" b="b"/>
              <a:pathLst>
                <a:path w="469" h="1614" fill="none" extrusionOk="0">
                  <a:moveTo>
                    <a:pt x="468" y="0"/>
                  </a:moveTo>
                  <a:cubicBezTo>
                    <a:pt x="468" y="0"/>
                    <a:pt x="0" y="1145"/>
                    <a:pt x="0" y="16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2587297" y="3246786"/>
              <a:ext cx="61669" cy="95360"/>
            </a:xfrm>
            <a:custGeom>
              <a:avLst/>
              <a:gdLst/>
              <a:ahLst/>
              <a:cxnLst/>
              <a:rect l="l" t="t" r="r" b="b"/>
              <a:pathLst>
                <a:path w="1565" h="2420" fill="none" extrusionOk="0">
                  <a:moveTo>
                    <a:pt x="1565" y="0"/>
                  </a:moveTo>
                  <a:lnTo>
                    <a:pt x="0" y="242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2655310" y="3228344"/>
              <a:ext cx="5753" cy="8945"/>
            </a:xfrm>
            <a:custGeom>
              <a:avLst/>
              <a:gdLst/>
              <a:ahLst/>
              <a:cxnLst/>
              <a:rect l="l" t="t" r="r" b="b"/>
              <a:pathLst>
                <a:path w="146" h="227" fill="none" extrusionOk="0">
                  <a:moveTo>
                    <a:pt x="145" y="0"/>
                  </a:moveTo>
                  <a:lnTo>
                    <a:pt x="0" y="226"/>
                  </a:ln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2514831" y="3375167"/>
              <a:ext cx="8314" cy="8945"/>
            </a:xfrm>
            <a:custGeom>
              <a:avLst/>
              <a:gdLst/>
              <a:ahLst/>
              <a:cxnLst/>
              <a:rect l="l" t="t" r="r" b="b"/>
              <a:pathLst>
                <a:path w="211" h="227" fill="none" extrusionOk="0">
                  <a:moveTo>
                    <a:pt x="0" y="1"/>
                  </a:moveTo>
                  <a:cubicBezTo>
                    <a:pt x="97" y="130"/>
                    <a:pt x="178" y="210"/>
                    <a:pt x="210"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2459546" y="3293796"/>
              <a:ext cx="49611" cy="73136"/>
            </a:xfrm>
            <a:custGeom>
              <a:avLst/>
              <a:gdLst/>
              <a:ahLst/>
              <a:cxnLst/>
              <a:rect l="l" t="t" r="r" b="b"/>
              <a:pathLst>
                <a:path w="1259" h="1856" fill="none" extrusionOk="0">
                  <a:moveTo>
                    <a:pt x="0" y="1"/>
                  </a:moveTo>
                  <a:cubicBezTo>
                    <a:pt x="0" y="1"/>
                    <a:pt x="774" y="1211"/>
                    <a:pt x="1258" y="18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2350197" y="2728728"/>
              <a:ext cx="382701" cy="364260"/>
            </a:xfrm>
            <a:custGeom>
              <a:avLst/>
              <a:gdLst/>
              <a:ahLst/>
              <a:cxnLst/>
              <a:rect l="l" t="t" r="r" b="b"/>
              <a:pathLst>
                <a:path w="9712" h="9244" extrusionOk="0">
                  <a:moveTo>
                    <a:pt x="4856" y="1"/>
                  </a:moveTo>
                  <a:cubicBezTo>
                    <a:pt x="2162" y="1"/>
                    <a:pt x="1" y="2082"/>
                    <a:pt x="1" y="4630"/>
                  </a:cubicBezTo>
                  <a:cubicBezTo>
                    <a:pt x="1" y="7179"/>
                    <a:pt x="2162" y="9244"/>
                    <a:pt x="4856" y="9244"/>
                  </a:cubicBezTo>
                  <a:cubicBezTo>
                    <a:pt x="7534" y="9244"/>
                    <a:pt x="9711" y="7179"/>
                    <a:pt x="9711" y="4630"/>
                  </a:cubicBezTo>
                  <a:cubicBezTo>
                    <a:pt x="9711" y="2082"/>
                    <a:pt x="7534" y="1"/>
                    <a:pt x="4856"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2396301" y="2950184"/>
              <a:ext cx="46104" cy="63639"/>
            </a:xfrm>
            <a:custGeom>
              <a:avLst/>
              <a:gdLst/>
              <a:ahLst/>
              <a:cxnLst/>
              <a:rect l="l" t="t" r="r" b="b"/>
              <a:pathLst>
                <a:path w="1170" h="1615" extrusionOk="0">
                  <a:moveTo>
                    <a:pt x="627" y="1"/>
                  </a:moveTo>
                  <a:cubicBezTo>
                    <a:pt x="510" y="1"/>
                    <a:pt x="387" y="55"/>
                    <a:pt x="282" y="220"/>
                  </a:cubicBezTo>
                  <a:cubicBezTo>
                    <a:pt x="1" y="679"/>
                    <a:pt x="821" y="1614"/>
                    <a:pt x="1032" y="1614"/>
                  </a:cubicBezTo>
                  <a:cubicBezTo>
                    <a:pt x="1051" y="1614"/>
                    <a:pt x="1065" y="1607"/>
                    <a:pt x="1073" y="1591"/>
                  </a:cubicBezTo>
                  <a:cubicBezTo>
                    <a:pt x="1170" y="1398"/>
                    <a:pt x="1057" y="204"/>
                    <a:pt x="1057" y="204"/>
                  </a:cubicBezTo>
                  <a:cubicBezTo>
                    <a:pt x="1057" y="204"/>
                    <a:pt x="853" y="1"/>
                    <a:pt x="627"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2634977" y="2950184"/>
              <a:ext cx="46064" cy="63639"/>
            </a:xfrm>
            <a:custGeom>
              <a:avLst/>
              <a:gdLst/>
              <a:ahLst/>
              <a:cxnLst/>
              <a:rect l="l" t="t" r="r" b="b"/>
              <a:pathLst>
                <a:path w="1169" h="1615" extrusionOk="0">
                  <a:moveTo>
                    <a:pt x="542" y="1"/>
                  </a:moveTo>
                  <a:cubicBezTo>
                    <a:pt x="316" y="1"/>
                    <a:pt x="113" y="204"/>
                    <a:pt x="113" y="204"/>
                  </a:cubicBezTo>
                  <a:cubicBezTo>
                    <a:pt x="113" y="204"/>
                    <a:pt x="0" y="1398"/>
                    <a:pt x="97" y="1591"/>
                  </a:cubicBezTo>
                  <a:cubicBezTo>
                    <a:pt x="105" y="1607"/>
                    <a:pt x="119" y="1614"/>
                    <a:pt x="137" y="1614"/>
                  </a:cubicBezTo>
                  <a:cubicBezTo>
                    <a:pt x="348" y="1614"/>
                    <a:pt x="1169" y="679"/>
                    <a:pt x="887" y="220"/>
                  </a:cubicBezTo>
                  <a:cubicBezTo>
                    <a:pt x="783" y="55"/>
                    <a:pt x="660" y="1"/>
                    <a:pt x="542"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2429007" y="2812661"/>
              <a:ext cx="216806" cy="314412"/>
            </a:xfrm>
            <a:custGeom>
              <a:avLst/>
              <a:gdLst/>
              <a:ahLst/>
              <a:cxnLst/>
              <a:rect l="l" t="t" r="r" b="b"/>
              <a:pathLst>
                <a:path w="5502" h="7979" extrusionOk="0">
                  <a:moveTo>
                    <a:pt x="2856" y="0"/>
                  </a:moveTo>
                  <a:cubicBezTo>
                    <a:pt x="1388" y="0"/>
                    <a:pt x="194" y="1226"/>
                    <a:pt x="194" y="2726"/>
                  </a:cubicBezTo>
                  <a:cubicBezTo>
                    <a:pt x="194" y="2807"/>
                    <a:pt x="211" y="2871"/>
                    <a:pt x="211" y="2936"/>
                  </a:cubicBezTo>
                  <a:lnTo>
                    <a:pt x="194" y="2936"/>
                  </a:lnTo>
                  <a:cubicBezTo>
                    <a:pt x="194" y="2936"/>
                    <a:pt x="1" y="4807"/>
                    <a:pt x="275" y="5468"/>
                  </a:cubicBezTo>
                  <a:cubicBezTo>
                    <a:pt x="549" y="6130"/>
                    <a:pt x="2066" y="7710"/>
                    <a:pt x="2404" y="7872"/>
                  </a:cubicBezTo>
                  <a:cubicBezTo>
                    <a:pt x="2553" y="7940"/>
                    <a:pt x="2728" y="7979"/>
                    <a:pt x="2902" y="7979"/>
                  </a:cubicBezTo>
                  <a:cubicBezTo>
                    <a:pt x="3143" y="7979"/>
                    <a:pt x="3381" y="7904"/>
                    <a:pt x="3550" y="7727"/>
                  </a:cubicBezTo>
                  <a:cubicBezTo>
                    <a:pt x="3695" y="7581"/>
                    <a:pt x="5275" y="6243"/>
                    <a:pt x="5356" y="5307"/>
                  </a:cubicBezTo>
                  <a:cubicBezTo>
                    <a:pt x="5404" y="4517"/>
                    <a:pt x="5453" y="3517"/>
                    <a:pt x="5469" y="3210"/>
                  </a:cubicBezTo>
                  <a:cubicBezTo>
                    <a:pt x="5485" y="3065"/>
                    <a:pt x="5501" y="2904"/>
                    <a:pt x="5501" y="2726"/>
                  </a:cubicBezTo>
                  <a:cubicBezTo>
                    <a:pt x="5501" y="1226"/>
                    <a:pt x="4308" y="0"/>
                    <a:pt x="2856" y="0"/>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2516722" y="2995067"/>
              <a:ext cx="45828" cy="22303"/>
            </a:xfrm>
            <a:custGeom>
              <a:avLst/>
              <a:gdLst/>
              <a:ahLst/>
              <a:cxnLst/>
              <a:rect l="l" t="t" r="r" b="b"/>
              <a:pathLst>
                <a:path w="1163" h="566" fill="none" extrusionOk="0">
                  <a:moveTo>
                    <a:pt x="65" y="33"/>
                  </a:moveTo>
                  <a:cubicBezTo>
                    <a:pt x="65" y="33"/>
                    <a:pt x="1" y="210"/>
                    <a:pt x="114" y="355"/>
                  </a:cubicBezTo>
                  <a:cubicBezTo>
                    <a:pt x="227" y="501"/>
                    <a:pt x="420" y="565"/>
                    <a:pt x="646" y="565"/>
                  </a:cubicBezTo>
                  <a:cubicBezTo>
                    <a:pt x="888" y="565"/>
                    <a:pt x="1162" y="468"/>
                    <a:pt x="11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2495128" y="3031950"/>
              <a:ext cx="95360" cy="36056"/>
            </a:xfrm>
            <a:custGeom>
              <a:avLst/>
              <a:gdLst/>
              <a:ahLst/>
              <a:cxnLst/>
              <a:rect l="l" t="t" r="r" b="b"/>
              <a:pathLst>
                <a:path w="2420" h="915" extrusionOk="0">
                  <a:moveTo>
                    <a:pt x="1259" y="0"/>
                  </a:moveTo>
                  <a:cubicBezTo>
                    <a:pt x="1259" y="0"/>
                    <a:pt x="1264" y="0"/>
                    <a:pt x="1273" y="0"/>
                  </a:cubicBezTo>
                  <a:lnTo>
                    <a:pt x="1273" y="0"/>
                  </a:lnTo>
                  <a:cubicBezTo>
                    <a:pt x="1274" y="0"/>
                    <a:pt x="1275" y="0"/>
                    <a:pt x="1275" y="0"/>
                  </a:cubicBezTo>
                  <a:close/>
                  <a:moveTo>
                    <a:pt x="1273" y="0"/>
                  </a:moveTo>
                  <a:lnTo>
                    <a:pt x="1273" y="0"/>
                  </a:lnTo>
                  <a:cubicBezTo>
                    <a:pt x="1252" y="3"/>
                    <a:pt x="1003" y="35"/>
                    <a:pt x="710" y="97"/>
                  </a:cubicBezTo>
                  <a:cubicBezTo>
                    <a:pt x="404" y="178"/>
                    <a:pt x="0" y="242"/>
                    <a:pt x="0" y="242"/>
                  </a:cubicBezTo>
                  <a:cubicBezTo>
                    <a:pt x="0" y="242"/>
                    <a:pt x="307" y="694"/>
                    <a:pt x="775" y="823"/>
                  </a:cubicBezTo>
                  <a:cubicBezTo>
                    <a:pt x="986" y="888"/>
                    <a:pt x="1144" y="914"/>
                    <a:pt x="1277" y="914"/>
                  </a:cubicBezTo>
                  <a:cubicBezTo>
                    <a:pt x="1438" y="914"/>
                    <a:pt x="1561" y="876"/>
                    <a:pt x="1694" y="823"/>
                  </a:cubicBezTo>
                  <a:cubicBezTo>
                    <a:pt x="1920" y="726"/>
                    <a:pt x="2420" y="194"/>
                    <a:pt x="2420" y="194"/>
                  </a:cubicBezTo>
                  <a:cubicBezTo>
                    <a:pt x="2420" y="194"/>
                    <a:pt x="1920" y="145"/>
                    <a:pt x="1742" y="81"/>
                  </a:cubicBezTo>
                  <a:cubicBezTo>
                    <a:pt x="1575" y="11"/>
                    <a:pt x="1334" y="2"/>
                    <a:pt x="1273"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2495128" y="3031950"/>
              <a:ext cx="95360" cy="17220"/>
            </a:xfrm>
            <a:custGeom>
              <a:avLst/>
              <a:gdLst/>
              <a:ahLst/>
              <a:cxnLst/>
              <a:rect l="l" t="t" r="r" b="b"/>
              <a:pathLst>
                <a:path w="2420" h="437" extrusionOk="0">
                  <a:moveTo>
                    <a:pt x="1275" y="0"/>
                  </a:moveTo>
                  <a:cubicBezTo>
                    <a:pt x="1275" y="0"/>
                    <a:pt x="1017" y="32"/>
                    <a:pt x="710" y="97"/>
                  </a:cubicBezTo>
                  <a:cubicBezTo>
                    <a:pt x="404" y="178"/>
                    <a:pt x="0" y="242"/>
                    <a:pt x="0" y="242"/>
                  </a:cubicBezTo>
                  <a:cubicBezTo>
                    <a:pt x="0" y="242"/>
                    <a:pt x="583" y="436"/>
                    <a:pt x="1270" y="436"/>
                  </a:cubicBezTo>
                  <a:cubicBezTo>
                    <a:pt x="1648" y="436"/>
                    <a:pt x="2059" y="377"/>
                    <a:pt x="2420" y="194"/>
                  </a:cubicBezTo>
                  <a:cubicBezTo>
                    <a:pt x="2420" y="194"/>
                    <a:pt x="1920" y="145"/>
                    <a:pt x="1742" y="81"/>
                  </a:cubicBezTo>
                  <a:cubicBezTo>
                    <a:pt x="1549" y="0"/>
                    <a:pt x="1275" y="0"/>
                    <a:pt x="1275"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2476687" y="2939781"/>
              <a:ext cx="15920" cy="21003"/>
            </a:xfrm>
            <a:custGeom>
              <a:avLst/>
              <a:gdLst/>
              <a:ahLst/>
              <a:cxnLst/>
              <a:rect l="l" t="t" r="r" b="b"/>
              <a:pathLst>
                <a:path w="404" h="533" extrusionOk="0">
                  <a:moveTo>
                    <a:pt x="194" y="0"/>
                  </a:moveTo>
                  <a:cubicBezTo>
                    <a:pt x="81" y="0"/>
                    <a:pt x="1" y="113"/>
                    <a:pt x="1" y="258"/>
                  </a:cubicBezTo>
                  <a:cubicBezTo>
                    <a:pt x="1" y="420"/>
                    <a:pt x="81" y="532"/>
                    <a:pt x="194" y="532"/>
                  </a:cubicBezTo>
                  <a:cubicBezTo>
                    <a:pt x="307" y="532"/>
                    <a:pt x="404" y="420"/>
                    <a:pt x="404" y="258"/>
                  </a:cubicBezTo>
                  <a:cubicBezTo>
                    <a:pt x="404"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2582844" y="2939781"/>
              <a:ext cx="15289" cy="21003"/>
            </a:xfrm>
            <a:custGeom>
              <a:avLst/>
              <a:gdLst/>
              <a:ahLst/>
              <a:cxnLst/>
              <a:rect l="l" t="t" r="r" b="b"/>
              <a:pathLst>
                <a:path w="388" h="533" extrusionOk="0">
                  <a:moveTo>
                    <a:pt x="194" y="0"/>
                  </a:moveTo>
                  <a:cubicBezTo>
                    <a:pt x="81" y="0"/>
                    <a:pt x="0" y="113"/>
                    <a:pt x="0" y="258"/>
                  </a:cubicBezTo>
                  <a:cubicBezTo>
                    <a:pt x="0" y="420"/>
                    <a:pt x="81" y="532"/>
                    <a:pt x="194" y="532"/>
                  </a:cubicBezTo>
                  <a:cubicBezTo>
                    <a:pt x="307" y="532"/>
                    <a:pt x="388" y="420"/>
                    <a:pt x="388" y="258"/>
                  </a:cubicBezTo>
                  <a:cubicBezTo>
                    <a:pt x="388"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2444257" y="2909912"/>
              <a:ext cx="87124" cy="87085"/>
            </a:xfrm>
            <a:custGeom>
              <a:avLst/>
              <a:gdLst/>
              <a:ahLst/>
              <a:cxnLst/>
              <a:rect l="l" t="t" r="r" b="b"/>
              <a:pathLst>
                <a:path w="2211" h="2210" fill="none" extrusionOk="0">
                  <a:moveTo>
                    <a:pt x="2211" y="1113"/>
                  </a:moveTo>
                  <a:cubicBezTo>
                    <a:pt x="2211" y="500"/>
                    <a:pt x="1711" y="0"/>
                    <a:pt x="1098" y="0"/>
                  </a:cubicBezTo>
                  <a:cubicBezTo>
                    <a:pt x="501" y="0"/>
                    <a:pt x="1" y="500"/>
                    <a:pt x="1" y="1113"/>
                  </a:cubicBezTo>
                  <a:cubicBezTo>
                    <a:pt x="1" y="1710"/>
                    <a:pt x="501" y="2210"/>
                    <a:pt x="1098" y="2210"/>
                  </a:cubicBezTo>
                  <a:cubicBezTo>
                    <a:pt x="1711" y="2210"/>
                    <a:pt x="2211" y="1710"/>
                    <a:pt x="2211"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2547892" y="2909912"/>
              <a:ext cx="87124" cy="87085"/>
            </a:xfrm>
            <a:custGeom>
              <a:avLst/>
              <a:gdLst/>
              <a:ahLst/>
              <a:cxnLst/>
              <a:rect l="l" t="t" r="r" b="b"/>
              <a:pathLst>
                <a:path w="2211" h="2210" fill="none" extrusionOk="0">
                  <a:moveTo>
                    <a:pt x="2210" y="1113"/>
                  </a:moveTo>
                  <a:cubicBezTo>
                    <a:pt x="2210" y="500"/>
                    <a:pt x="1710" y="0"/>
                    <a:pt x="1113" y="0"/>
                  </a:cubicBezTo>
                  <a:cubicBezTo>
                    <a:pt x="500" y="0"/>
                    <a:pt x="0" y="500"/>
                    <a:pt x="0" y="1113"/>
                  </a:cubicBezTo>
                  <a:cubicBezTo>
                    <a:pt x="0" y="1710"/>
                    <a:pt x="500" y="2210"/>
                    <a:pt x="1113" y="2210"/>
                  </a:cubicBezTo>
                  <a:cubicBezTo>
                    <a:pt x="1710" y="2210"/>
                    <a:pt x="2210" y="1710"/>
                    <a:pt x="2210"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2434721" y="2953770"/>
              <a:ext cx="9575" cy="39"/>
            </a:xfrm>
            <a:custGeom>
              <a:avLst/>
              <a:gdLst/>
              <a:ahLst/>
              <a:cxnLst/>
              <a:rect l="l" t="t" r="r" b="b"/>
              <a:pathLst>
                <a:path w="243" h="1" fill="none" extrusionOk="0">
                  <a:moveTo>
                    <a:pt x="243"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2535164" y="2953770"/>
              <a:ext cx="8945" cy="39"/>
            </a:xfrm>
            <a:custGeom>
              <a:avLst/>
              <a:gdLst/>
              <a:ahLst/>
              <a:cxnLst/>
              <a:rect l="l" t="t" r="r" b="b"/>
              <a:pathLst>
                <a:path w="227" h="1" fill="none" extrusionOk="0">
                  <a:moveTo>
                    <a:pt x="226"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2634977" y="2953770"/>
              <a:ext cx="8906" cy="39"/>
            </a:xfrm>
            <a:custGeom>
              <a:avLst/>
              <a:gdLst/>
              <a:ahLst/>
              <a:cxnLst/>
              <a:rect l="l" t="t" r="r" b="b"/>
              <a:pathLst>
                <a:path w="226" h="1" fill="none" extrusionOk="0">
                  <a:moveTo>
                    <a:pt x="226"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2455093" y="2890840"/>
              <a:ext cx="50241" cy="20372"/>
            </a:xfrm>
            <a:custGeom>
              <a:avLst/>
              <a:gdLst/>
              <a:ahLst/>
              <a:cxnLst/>
              <a:rect l="l" t="t" r="r" b="b"/>
              <a:pathLst>
                <a:path w="1275" h="517" fill="none" extrusionOk="0">
                  <a:moveTo>
                    <a:pt x="0" y="516"/>
                  </a:moveTo>
                  <a:cubicBezTo>
                    <a:pt x="0" y="516"/>
                    <a:pt x="484" y="0"/>
                    <a:pt x="1274" y="38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2566294" y="2893993"/>
              <a:ext cx="52803" cy="19111"/>
            </a:xfrm>
            <a:custGeom>
              <a:avLst/>
              <a:gdLst/>
              <a:ahLst/>
              <a:cxnLst/>
              <a:rect l="l" t="t" r="r" b="b"/>
              <a:pathLst>
                <a:path w="1340" h="485" fill="none" extrusionOk="0">
                  <a:moveTo>
                    <a:pt x="1" y="436"/>
                  </a:moveTo>
                  <a:cubicBezTo>
                    <a:pt x="1" y="436"/>
                    <a:pt x="662" y="1"/>
                    <a:pt x="1340" y="4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884488"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680903" y="2657563"/>
              <a:ext cx="145601" cy="190720"/>
            </a:xfrm>
            <a:custGeom>
              <a:avLst/>
              <a:gdLst/>
              <a:ahLst/>
              <a:cxnLst/>
              <a:rect l="l" t="t" r="r" b="b"/>
              <a:pathLst>
                <a:path w="3695" h="4840" extrusionOk="0">
                  <a:moveTo>
                    <a:pt x="0" y="0"/>
                  </a:moveTo>
                  <a:lnTo>
                    <a:pt x="0" y="4839"/>
                  </a:lnTo>
                  <a:lnTo>
                    <a:pt x="3694" y="4839"/>
                  </a:lnTo>
                  <a:lnTo>
                    <a:pt x="3694"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692961" y="2674074"/>
              <a:ext cx="121446" cy="158329"/>
            </a:xfrm>
            <a:custGeom>
              <a:avLst/>
              <a:gdLst/>
              <a:ahLst/>
              <a:cxnLst/>
              <a:rect l="l" t="t" r="r" b="b"/>
              <a:pathLst>
                <a:path w="3082" h="4018" extrusionOk="0">
                  <a:moveTo>
                    <a:pt x="1" y="1"/>
                  </a:moveTo>
                  <a:lnTo>
                    <a:pt x="1" y="4017"/>
                  </a:lnTo>
                  <a:lnTo>
                    <a:pt x="3082" y="4017"/>
                  </a:lnTo>
                  <a:lnTo>
                    <a:pt x="3082"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727283" y="2718562"/>
              <a:ext cx="52803" cy="69353"/>
            </a:xfrm>
            <a:custGeom>
              <a:avLst/>
              <a:gdLst/>
              <a:ahLst/>
              <a:cxnLst/>
              <a:rect l="l" t="t" r="r" b="b"/>
              <a:pathLst>
                <a:path w="1340" h="1760" extrusionOk="0">
                  <a:moveTo>
                    <a:pt x="1" y="1"/>
                  </a:moveTo>
                  <a:lnTo>
                    <a:pt x="1" y="1759"/>
                  </a:lnTo>
                  <a:lnTo>
                    <a:pt x="1340" y="1759"/>
                  </a:lnTo>
                  <a:lnTo>
                    <a:pt x="134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747655" y="2869838"/>
              <a:ext cx="145562" cy="190720"/>
            </a:xfrm>
            <a:custGeom>
              <a:avLst/>
              <a:gdLst/>
              <a:ahLst/>
              <a:cxnLst/>
              <a:rect l="l" t="t" r="r" b="b"/>
              <a:pathLst>
                <a:path w="3694" h="4840" extrusionOk="0">
                  <a:moveTo>
                    <a:pt x="0" y="1"/>
                  </a:moveTo>
                  <a:lnTo>
                    <a:pt x="0"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1759713" y="2886388"/>
              <a:ext cx="121446" cy="158290"/>
            </a:xfrm>
            <a:custGeom>
              <a:avLst/>
              <a:gdLst/>
              <a:ahLst/>
              <a:cxnLst/>
              <a:rect l="l" t="t" r="r" b="b"/>
              <a:pathLst>
                <a:path w="3082" h="4017" extrusionOk="0">
                  <a:moveTo>
                    <a:pt x="1" y="0"/>
                  </a:moveTo>
                  <a:lnTo>
                    <a:pt x="1"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1794035" y="2930876"/>
              <a:ext cx="52803" cy="68683"/>
            </a:xfrm>
            <a:custGeom>
              <a:avLst/>
              <a:gdLst/>
              <a:ahLst/>
              <a:cxnLst/>
              <a:rect l="l" t="t" r="r" b="b"/>
              <a:pathLst>
                <a:path w="1340" h="1743" extrusionOk="0">
                  <a:moveTo>
                    <a:pt x="1" y="0"/>
                  </a:moveTo>
                  <a:lnTo>
                    <a:pt x="1"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1574746" y="2869838"/>
              <a:ext cx="145601" cy="190720"/>
            </a:xfrm>
            <a:custGeom>
              <a:avLst/>
              <a:gdLst/>
              <a:ahLst/>
              <a:cxnLst/>
              <a:rect l="l" t="t" r="r" b="b"/>
              <a:pathLst>
                <a:path w="3695" h="4840" extrusionOk="0">
                  <a:moveTo>
                    <a:pt x="1" y="1"/>
                  </a:moveTo>
                  <a:lnTo>
                    <a:pt x="1"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1586843" y="2886388"/>
              <a:ext cx="121407" cy="158290"/>
            </a:xfrm>
            <a:custGeom>
              <a:avLst/>
              <a:gdLst/>
              <a:ahLst/>
              <a:cxnLst/>
              <a:rect l="l" t="t" r="r" b="b"/>
              <a:pathLst>
                <a:path w="3081" h="4017" extrusionOk="0">
                  <a:moveTo>
                    <a:pt x="0" y="0"/>
                  </a:moveTo>
                  <a:lnTo>
                    <a:pt x="0"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1621165" y="2930876"/>
              <a:ext cx="52763" cy="68683"/>
            </a:xfrm>
            <a:custGeom>
              <a:avLst/>
              <a:gdLst/>
              <a:ahLst/>
              <a:cxnLst/>
              <a:rect l="l" t="t" r="r" b="b"/>
              <a:pathLst>
                <a:path w="1339" h="1743" extrusionOk="0">
                  <a:moveTo>
                    <a:pt x="0" y="0"/>
                  </a:moveTo>
                  <a:lnTo>
                    <a:pt x="0"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1023036" y="3116473"/>
              <a:ext cx="736085" cy="310866"/>
            </a:xfrm>
            <a:custGeom>
              <a:avLst/>
              <a:gdLst/>
              <a:ahLst/>
              <a:cxnLst/>
              <a:rect l="l" t="t" r="r" b="b"/>
              <a:pathLst>
                <a:path w="18680" h="7889" extrusionOk="0">
                  <a:moveTo>
                    <a:pt x="6840" y="0"/>
                  </a:moveTo>
                  <a:cubicBezTo>
                    <a:pt x="6840" y="0"/>
                    <a:pt x="4662" y="1694"/>
                    <a:pt x="3178" y="2291"/>
                  </a:cubicBezTo>
                  <a:cubicBezTo>
                    <a:pt x="1694" y="2872"/>
                    <a:pt x="1162" y="3114"/>
                    <a:pt x="1113" y="3501"/>
                  </a:cubicBezTo>
                  <a:cubicBezTo>
                    <a:pt x="1081" y="3888"/>
                    <a:pt x="0" y="7888"/>
                    <a:pt x="0" y="7888"/>
                  </a:cubicBezTo>
                  <a:lnTo>
                    <a:pt x="18679" y="7888"/>
                  </a:lnTo>
                  <a:cubicBezTo>
                    <a:pt x="18679" y="7888"/>
                    <a:pt x="17615" y="3888"/>
                    <a:pt x="17566" y="3501"/>
                  </a:cubicBezTo>
                  <a:lnTo>
                    <a:pt x="17583" y="3501"/>
                  </a:lnTo>
                  <a:cubicBezTo>
                    <a:pt x="17534" y="3114"/>
                    <a:pt x="17002" y="2872"/>
                    <a:pt x="15518" y="2291"/>
                  </a:cubicBezTo>
                  <a:cubicBezTo>
                    <a:pt x="14034" y="1694"/>
                    <a:pt x="11856" y="0"/>
                    <a:pt x="11856" y="0"/>
                  </a:cubicBezTo>
                  <a:lnTo>
                    <a:pt x="9340" y="226"/>
                  </a:lnTo>
                  <a:lnTo>
                    <a:pt x="6840"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9788" y="3258844"/>
              <a:ext cx="9575" cy="24195"/>
            </a:xfrm>
            <a:custGeom>
              <a:avLst/>
              <a:gdLst/>
              <a:ahLst/>
              <a:cxnLst/>
              <a:rect l="l" t="t" r="r" b="b"/>
              <a:pathLst>
                <a:path w="243" h="614" fill="none" extrusionOk="0">
                  <a:moveTo>
                    <a:pt x="242" y="614"/>
                  </a:moveTo>
                  <a:cubicBezTo>
                    <a:pt x="161" y="404"/>
                    <a:pt x="81" y="21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08860" y="3310346"/>
              <a:ext cx="31800" cy="115693"/>
            </a:xfrm>
            <a:custGeom>
              <a:avLst/>
              <a:gdLst/>
              <a:ahLst/>
              <a:cxnLst/>
              <a:rect l="l" t="t" r="r" b="b"/>
              <a:pathLst>
                <a:path w="807" h="2936" fill="none" extrusionOk="0">
                  <a:moveTo>
                    <a:pt x="807" y="2936"/>
                  </a:moveTo>
                  <a:cubicBezTo>
                    <a:pt x="807" y="2936"/>
                    <a:pt x="500" y="1516"/>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645951" y="3254391"/>
              <a:ext cx="37514" cy="92838"/>
            </a:xfrm>
            <a:custGeom>
              <a:avLst/>
              <a:gdLst/>
              <a:ahLst/>
              <a:cxnLst/>
              <a:rect l="l" t="t" r="r" b="b"/>
              <a:pathLst>
                <a:path w="952" h="2356" fill="none" extrusionOk="0">
                  <a:moveTo>
                    <a:pt x="0" y="2356"/>
                  </a:moveTo>
                  <a:cubicBezTo>
                    <a:pt x="226" y="1485"/>
                    <a:pt x="549" y="565"/>
                    <a:pt x="95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628140" y="3369454"/>
              <a:ext cx="12137" cy="57886"/>
            </a:xfrm>
            <a:custGeom>
              <a:avLst/>
              <a:gdLst/>
              <a:ahLst/>
              <a:cxnLst/>
              <a:rect l="l" t="t" r="r" b="b"/>
              <a:pathLst>
                <a:path w="308" h="1469" fill="none" extrusionOk="0">
                  <a:moveTo>
                    <a:pt x="1" y="1468"/>
                  </a:moveTo>
                  <a:cubicBezTo>
                    <a:pt x="1" y="1468"/>
                    <a:pt x="97" y="823"/>
                    <a:pt x="30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205442" y="3116473"/>
              <a:ext cx="379510" cy="310866"/>
            </a:xfrm>
            <a:custGeom>
              <a:avLst/>
              <a:gdLst/>
              <a:ahLst/>
              <a:cxnLst/>
              <a:rect l="l" t="t" r="r" b="b"/>
              <a:pathLst>
                <a:path w="9631" h="7889" extrusionOk="0">
                  <a:moveTo>
                    <a:pt x="2211" y="0"/>
                  </a:moveTo>
                  <a:cubicBezTo>
                    <a:pt x="2211" y="0"/>
                    <a:pt x="1404" y="630"/>
                    <a:pt x="436" y="1259"/>
                  </a:cubicBezTo>
                  <a:lnTo>
                    <a:pt x="1" y="3339"/>
                  </a:lnTo>
                  <a:lnTo>
                    <a:pt x="1420" y="4001"/>
                  </a:lnTo>
                  <a:lnTo>
                    <a:pt x="211" y="4791"/>
                  </a:lnTo>
                  <a:lnTo>
                    <a:pt x="1485" y="7888"/>
                  </a:lnTo>
                  <a:lnTo>
                    <a:pt x="8163" y="7888"/>
                  </a:lnTo>
                  <a:lnTo>
                    <a:pt x="9615" y="4872"/>
                  </a:lnTo>
                  <a:lnTo>
                    <a:pt x="9631" y="4872"/>
                  </a:lnTo>
                  <a:lnTo>
                    <a:pt x="8679" y="3775"/>
                  </a:lnTo>
                  <a:lnTo>
                    <a:pt x="9631" y="3227"/>
                  </a:lnTo>
                  <a:lnTo>
                    <a:pt x="8953" y="1226"/>
                  </a:lnTo>
                  <a:cubicBezTo>
                    <a:pt x="8018" y="613"/>
                    <a:pt x="7227" y="0"/>
                    <a:pt x="7227" y="0"/>
                  </a:cubicBezTo>
                  <a:lnTo>
                    <a:pt x="4711" y="226"/>
                  </a:lnTo>
                  <a:lnTo>
                    <a:pt x="2211"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273455" y="3116473"/>
              <a:ext cx="240331" cy="310866"/>
            </a:xfrm>
            <a:custGeom>
              <a:avLst/>
              <a:gdLst/>
              <a:ahLst/>
              <a:cxnLst/>
              <a:rect l="l" t="t" r="r" b="b"/>
              <a:pathLst>
                <a:path w="6099" h="7889" extrusionOk="0">
                  <a:moveTo>
                    <a:pt x="485" y="0"/>
                  </a:moveTo>
                  <a:cubicBezTo>
                    <a:pt x="485" y="0"/>
                    <a:pt x="291" y="146"/>
                    <a:pt x="1" y="355"/>
                  </a:cubicBezTo>
                  <a:lnTo>
                    <a:pt x="1420" y="7888"/>
                  </a:lnTo>
                  <a:lnTo>
                    <a:pt x="4824" y="7888"/>
                  </a:lnTo>
                  <a:lnTo>
                    <a:pt x="6098" y="452"/>
                  </a:lnTo>
                  <a:cubicBezTo>
                    <a:pt x="5727" y="194"/>
                    <a:pt x="5501" y="0"/>
                    <a:pt x="5501" y="0"/>
                  </a:cubicBezTo>
                  <a:lnTo>
                    <a:pt x="2985" y="226"/>
                  </a:lnTo>
                  <a:lnTo>
                    <a:pt x="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288074" y="3047199"/>
              <a:ext cx="202187" cy="196434"/>
            </a:xfrm>
            <a:custGeom>
              <a:avLst/>
              <a:gdLst/>
              <a:ahLst/>
              <a:cxnLst/>
              <a:rect l="l" t="t" r="r" b="b"/>
              <a:pathLst>
                <a:path w="5131" h="4985" extrusionOk="0">
                  <a:moveTo>
                    <a:pt x="4856" y="0"/>
                  </a:moveTo>
                  <a:lnTo>
                    <a:pt x="1" y="81"/>
                  </a:lnTo>
                  <a:lnTo>
                    <a:pt x="114" y="1758"/>
                  </a:lnTo>
                  <a:lnTo>
                    <a:pt x="2630" y="4985"/>
                  </a:lnTo>
                  <a:lnTo>
                    <a:pt x="5130" y="1758"/>
                  </a:lnTo>
                  <a:lnTo>
                    <a:pt x="4856"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200359" y="2894860"/>
              <a:ext cx="57255" cy="90080"/>
            </a:xfrm>
            <a:custGeom>
              <a:avLst/>
              <a:gdLst/>
              <a:ahLst/>
              <a:cxnLst/>
              <a:rect l="l" t="t" r="r" b="b"/>
              <a:pathLst>
                <a:path w="1453" h="2286" extrusionOk="0">
                  <a:moveTo>
                    <a:pt x="663" y="0"/>
                  </a:moveTo>
                  <a:cubicBezTo>
                    <a:pt x="556" y="0"/>
                    <a:pt x="443" y="65"/>
                    <a:pt x="340" y="253"/>
                  </a:cubicBezTo>
                  <a:cubicBezTo>
                    <a:pt x="1" y="882"/>
                    <a:pt x="823" y="2285"/>
                    <a:pt x="1001" y="2285"/>
                  </a:cubicBezTo>
                  <a:cubicBezTo>
                    <a:pt x="1194" y="2285"/>
                    <a:pt x="1340" y="1850"/>
                    <a:pt x="1404" y="1608"/>
                  </a:cubicBezTo>
                  <a:cubicBezTo>
                    <a:pt x="1453" y="1382"/>
                    <a:pt x="1114" y="334"/>
                    <a:pt x="1114" y="334"/>
                  </a:cubicBezTo>
                  <a:cubicBezTo>
                    <a:pt x="1114" y="334"/>
                    <a:pt x="904" y="0"/>
                    <a:pt x="66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99758" y="2894860"/>
              <a:ext cx="57216" cy="90080"/>
            </a:xfrm>
            <a:custGeom>
              <a:avLst/>
              <a:gdLst/>
              <a:ahLst/>
              <a:cxnLst/>
              <a:rect l="l" t="t" r="r" b="b"/>
              <a:pathLst>
                <a:path w="1452" h="2286" extrusionOk="0">
                  <a:moveTo>
                    <a:pt x="790" y="0"/>
                  </a:moveTo>
                  <a:cubicBezTo>
                    <a:pt x="548" y="0"/>
                    <a:pt x="339" y="334"/>
                    <a:pt x="339" y="334"/>
                  </a:cubicBezTo>
                  <a:cubicBezTo>
                    <a:pt x="339" y="334"/>
                    <a:pt x="0" y="1382"/>
                    <a:pt x="49" y="1608"/>
                  </a:cubicBezTo>
                  <a:cubicBezTo>
                    <a:pt x="97" y="1850"/>
                    <a:pt x="258" y="2285"/>
                    <a:pt x="436" y="2285"/>
                  </a:cubicBezTo>
                  <a:cubicBezTo>
                    <a:pt x="613" y="2285"/>
                    <a:pt x="1452" y="882"/>
                    <a:pt x="1113" y="253"/>
                  </a:cubicBezTo>
                  <a:cubicBezTo>
                    <a:pt x="1009" y="65"/>
                    <a:pt x="897" y="0"/>
                    <a:pt x="790"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247408" y="2766912"/>
              <a:ext cx="270161" cy="347631"/>
            </a:xfrm>
            <a:custGeom>
              <a:avLst/>
              <a:gdLst/>
              <a:ahLst/>
              <a:cxnLst/>
              <a:rect l="l" t="t" r="r" b="b"/>
              <a:pathLst>
                <a:path w="6856" h="8822" extrusionOk="0">
                  <a:moveTo>
                    <a:pt x="1482" y="1"/>
                  </a:moveTo>
                  <a:cubicBezTo>
                    <a:pt x="1292" y="1"/>
                    <a:pt x="1147" y="30"/>
                    <a:pt x="1065" y="96"/>
                  </a:cubicBezTo>
                  <a:cubicBezTo>
                    <a:pt x="388" y="645"/>
                    <a:pt x="49" y="2887"/>
                    <a:pt x="49" y="3177"/>
                  </a:cubicBezTo>
                  <a:cubicBezTo>
                    <a:pt x="49" y="3452"/>
                    <a:pt x="0" y="4177"/>
                    <a:pt x="0" y="4177"/>
                  </a:cubicBezTo>
                  <a:cubicBezTo>
                    <a:pt x="0" y="4177"/>
                    <a:pt x="97" y="6113"/>
                    <a:pt x="210" y="6468"/>
                  </a:cubicBezTo>
                  <a:cubicBezTo>
                    <a:pt x="307" y="6839"/>
                    <a:pt x="1178" y="7823"/>
                    <a:pt x="2565" y="8629"/>
                  </a:cubicBezTo>
                  <a:cubicBezTo>
                    <a:pt x="2804" y="8769"/>
                    <a:pt x="3193" y="8821"/>
                    <a:pt x="3584" y="8821"/>
                  </a:cubicBezTo>
                  <a:cubicBezTo>
                    <a:pt x="3960" y="8821"/>
                    <a:pt x="4337" y="8773"/>
                    <a:pt x="4581" y="8710"/>
                  </a:cubicBezTo>
                  <a:cubicBezTo>
                    <a:pt x="5065" y="8581"/>
                    <a:pt x="6453" y="7145"/>
                    <a:pt x="6662" y="6516"/>
                  </a:cubicBezTo>
                  <a:cubicBezTo>
                    <a:pt x="6856" y="5903"/>
                    <a:pt x="6759" y="4129"/>
                    <a:pt x="6759" y="4129"/>
                  </a:cubicBezTo>
                  <a:lnTo>
                    <a:pt x="6630" y="1532"/>
                  </a:lnTo>
                  <a:cubicBezTo>
                    <a:pt x="6630" y="1532"/>
                    <a:pt x="2857" y="1"/>
                    <a:pt x="148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1287444" y="2845801"/>
              <a:ext cx="80780" cy="25377"/>
            </a:xfrm>
            <a:custGeom>
              <a:avLst/>
              <a:gdLst/>
              <a:ahLst/>
              <a:cxnLst/>
              <a:rect l="l" t="t" r="r" b="b"/>
              <a:pathLst>
                <a:path w="2050" h="644" extrusionOk="0">
                  <a:moveTo>
                    <a:pt x="1131" y="1"/>
                  </a:moveTo>
                  <a:cubicBezTo>
                    <a:pt x="1069" y="1"/>
                    <a:pt x="1004" y="5"/>
                    <a:pt x="936" y="14"/>
                  </a:cubicBezTo>
                  <a:cubicBezTo>
                    <a:pt x="210" y="127"/>
                    <a:pt x="1" y="643"/>
                    <a:pt x="339" y="643"/>
                  </a:cubicBezTo>
                  <a:cubicBezTo>
                    <a:pt x="616" y="643"/>
                    <a:pt x="1058" y="536"/>
                    <a:pt x="1392" y="536"/>
                  </a:cubicBezTo>
                  <a:cubicBezTo>
                    <a:pt x="1448" y="536"/>
                    <a:pt x="1501" y="539"/>
                    <a:pt x="1549" y="546"/>
                  </a:cubicBezTo>
                  <a:cubicBezTo>
                    <a:pt x="1676" y="564"/>
                    <a:pt x="1778" y="580"/>
                    <a:pt x="1856" y="580"/>
                  </a:cubicBezTo>
                  <a:cubicBezTo>
                    <a:pt x="1986" y="580"/>
                    <a:pt x="2049" y="536"/>
                    <a:pt x="2049" y="385"/>
                  </a:cubicBezTo>
                  <a:cubicBezTo>
                    <a:pt x="2049" y="385"/>
                    <a:pt x="1731" y="1"/>
                    <a:pt x="1131"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1400576" y="2845801"/>
              <a:ext cx="81411" cy="25377"/>
            </a:xfrm>
            <a:custGeom>
              <a:avLst/>
              <a:gdLst/>
              <a:ahLst/>
              <a:cxnLst/>
              <a:rect l="l" t="t" r="r" b="b"/>
              <a:pathLst>
                <a:path w="2066" h="644" extrusionOk="0">
                  <a:moveTo>
                    <a:pt x="934" y="1"/>
                  </a:moveTo>
                  <a:cubicBezTo>
                    <a:pt x="332" y="1"/>
                    <a:pt x="1" y="385"/>
                    <a:pt x="1" y="385"/>
                  </a:cubicBezTo>
                  <a:lnTo>
                    <a:pt x="17" y="385"/>
                  </a:lnTo>
                  <a:cubicBezTo>
                    <a:pt x="17" y="536"/>
                    <a:pt x="74" y="580"/>
                    <a:pt x="199" y="580"/>
                  </a:cubicBezTo>
                  <a:cubicBezTo>
                    <a:pt x="274" y="580"/>
                    <a:pt x="374" y="564"/>
                    <a:pt x="501" y="546"/>
                  </a:cubicBezTo>
                  <a:cubicBezTo>
                    <a:pt x="549" y="539"/>
                    <a:pt x="602" y="536"/>
                    <a:pt x="658" y="536"/>
                  </a:cubicBezTo>
                  <a:cubicBezTo>
                    <a:pt x="992" y="536"/>
                    <a:pt x="1436" y="643"/>
                    <a:pt x="1727" y="643"/>
                  </a:cubicBezTo>
                  <a:cubicBezTo>
                    <a:pt x="2066" y="643"/>
                    <a:pt x="1856" y="127"/>
                    <a:pt x="1130" y="14"/>
                  </a:cubicBezTo>
                  <a:cubicBezTo>
                    <a:pt x="1062" y="5"/>
                    <a:pt x="997" y="1"/>
                    <a:pt x="93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1358649" y="2890840"/>
              <a:ext cx="55955" cy="95991"/>
            </a:xfrm>
            <a:custGeom>
              <a:avLst/>
              <a:gdLst/>
              <a:ahLst/>
              <a:cxnLst/>
              <a:rect l="l" t="t" r="r" b="b"/>
              <a:pathLst>
                <a:path w="1420" h="2436" fill="none" extrusionOk="0">
                  <a:moveTo>
                    <a:pt x="1081" y="0"/>
                  </a:moveTo>
                  <a:lnTo>
                    <a:pt x="1081" y="1194"/>
                  </a:lnTo>
                  <a:cubicBezTo>
                    <a:pt x="1081" y="1194"/>
                    <a:pt x="1420" y="2436"/>
                    <a:pt x="839" y="2355"/>
                  </a:cubicBezTo>
                  <a:cubicBezTo>
                    <a:pt x="274" y="2275"/>
                    <a:pt x="0" y="1807"/>
                    <a:pt x="0" y="18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1329410" y="2984270"/>
              <a:ext cx="121446" cy="26086"/>
            </a:xfrm>
            <a:custGeom>
              <a:avLst/>
              <a:gdLst/>
              <a:ahLst/>
              <a:cxnLst/>
              <a:rect l="l" t="t" r="r" b="b"/>
              <a:pathLst>
                <a:path w="3082" h="662" fill="none" extrusionOk="0">
                  <a:moveTo>
                    <a:pt x="0" y="178"/>
                  </a:moveTo>
                  <a:cubicBezTo>
                    <a:pt x="0" y="178"/>
                    <a:pt x="516" y="662"/>
                    <a:pt x="1468" y="646"/>
                  </a:cubicBezTo>
                  <a:cubicBezTo>
                    <a:pt x="2436" y="613"/>
                    <a:pt x="3081" y="0"/>
                    <a:pt x="308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1309708" y="2887649"/>
              <a:ext cx="40075" cy="13398"/>
            </a:xfrm>
            <a:custGeom>
              <a:avLst/>
              <a:gdLst/>
              <a:ahLst/>
              <a:cxnLst/>
              <a:rect l="l" t="t" r="r" b="b"/>
              <a:pathLst>
                <a:path w="1017" h="340" fill="none" extrusionOk="0">
                  <a:moveTo>
                    <a:pt x="1016" y="339"/>
                  </a:moveTo>
                  <a:cubicBezTo>
                    <a:pt x="1016" y="339"/>
                    <a:pt x="629" y="0"/>
                    <a:pt x="0" y="16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1415195" y="2888910"/>
              <a:ext cx="46458" cy="15920"/>
            </a:xfrm>
            <a:custGeom>
              <a:avLst/>
              <a:gdLst/>
              <a:ahLst/>
              <a:cxnLst/>
              <a:rect l="l" t="t" r="r" b="b"/>
              <a:pathLst>
                <a:path w="1179" h="404" fill="none" extrusionOk="0">
                  <a:moveTo>
                    <a:pt x="1" y="404"/>
                  </a:moveTo>
                  <a:cubicBezTo>
                    <a:pt x="1" y="404"/>
                    <a:pt x="340" y="1"/>
                    <a:pt x="1178" y="2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1324957" y="2892732"/>
              <a:ext cx="14659" cy="14659"/>
            </a:xfrm>
            <a:custGeom>
              <a:avLst/>
              <a:gdLst/>
              <a:ahLst/>
              <a:cxnLst/>
              <a:rect l="l" t="t" r="r" b="b"/>
              <a:pathLst>
                <a:path w="372" h="372" extrusionOk="0">
                  <a:moveTo>
                    <a:pt x="178" y="1"/>
                  </a:moveTo>
                  <a:cubicBezTo>
                    <a:pt x="81" y="1"/>
                    <a:pt x="0" y="81"/>
                    <a:pt x="0" y="178"/>
                  </a:cubicBezTo>
                  <a:cubicBezTo>
                    <a:pt x="0" y="291"/>
                    <a:pt x="81" y="372"/>
                    <a:pt x="178" y="372"/>
                  </a:cubicBezTo>
                  <a:cubicBezTo>
                    <a:pt x="291" y="372"/>
                    <a:pt x="371" y="291"/>
                    <a:pt x="371" y="178"/>
                  </a:cubicBezTo>
                  <a:cubicBezTo>
                    <a:pt x="371" y="81"/>
                    <a:pt x="291"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1431745" y="2892732"/>
              <a:ext cx="14028" cy="14659"/>
            </a:xfrm>
            <a:custGeom>
              <a:avLst/>
              <a:gdLst/>
              <a:ahLst/>
              <a:cxnLst/>
              <a:rect l="l" t="t" r="r" b="b"/>
              <a:pathLst>
                <a:path w="356" h="372" extrusionOk="0">
                  <a:moveTo>
                    <a:pt x="178" y="1"/>
                  </a:moveTo>
                  <a:cubicBezTo>
                    <a:pt x="81" y="1"/>
                    <a:pt x="0" y="81"/>
                    <a:pt x="0" y="178"/>
                  </a:cubicBezTo>
                  <a:cubicBezTo>
                    <a:pt x="0" y="291"/>
                    <a:pt x="81" y="372"/>
                    <a:pt x="178" y="372"/>
                  </a:cubicBezTo>
                  <a:cubicBezTo>
                    <a:pt x="274" y="372"/>
                    <a:pt x="355" y="291"/>
                    <a:pt x="355" y="178"/>
                  </a:cubicBezTo>
                  <a:cubicBezTo>
                    <a:pt x="355" y="81"/>
                    <a:pt x="274"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1478676" y="2803164"/>
              <a:ext cx="52251" cy="148714"/>
            </a:xfrm>
            <a:custGeom>
              <a:avLst/>
              <a:gdLst/>
              <a:ahLst/>
              <a:cxnLst/>
              <a:rect l="l" t="t" r="r" b="b"/>
              <a:pathLst>
                <a:path w="1326" h="3774" extrusionOk="0">
                  <a:moveTo>
                    <a:pt x="1020" y="0"/>
                  </a:moveTo>
                  <a:cubicBezTo>
                    <a:pt x="626" y="0"/>
                    <a:pt x="1" y="531"/>
                    <a:pt x="67" y="854"/>
                  </a:cubicBezTo>
                  <a:cubicBezTo>
                    <a:pt x="67" y="854"/>
                    <a:pt x="148" y="1467"/>
                    <a:pt x="293" y="1564"/>
                  </a:cubicBezTo>
                  <a:cubicBezTo>
                    <a:pt x="438" y="1644"/>
                    <a:pt x="535" y="1983"/>
                    <a:pt x="535" y="1983"/>
                  </a:cubicBezTo>
                  <a:lnTo>
                    <a:pt x="535" y="3725"/>
                  </a:lnTo>
                  <a:lnTo>
                    <a:pt x="858" y="3774"/>
                  </a:lnTo>
                  <a:lnTo>
                    <a:pt x="906" y="2080"/>
                  </a:lnTo>
                  <a:cubicBezTo>
                    <a:pt x="906" y="2080"/>
                    <a:pt x="1326" y="1273"/>
                    <a:pt x="1326" y="386"/>
                  </a:cubicBezTo>
                  <a:cubicBezTo>
                    <a:pt x="1326" y="107"/>
                    <a:pt x="1196" y="0"/>
                    <a:pt x="1020" y="0"/>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1222623" y="2712218"/>
              <a:ext cx="328638" cy="237770"/>
            </a:xfrm>
            <a:custGeom>
              <a:avLst/>
              <a:gdLst/>
              <a:ahLst/>
              <a:cxnLst/>
              <a:rect l="l" t="t" r="r" b="b"/>
              <a:pathLst>
                <a:path w="8340" h="6034" extrusionOk="0">
                  <a:moveTo>
                    <a:pt x="3775" y="1"/>
                  </a:moveTo>
                  <a:cubicBezTo>
                    <a:pt x="2404" y="1"/>
                    <a:pt x="1468" y="1130"/>
                    <a:pt x="1468" y="1130"/>
                  </a:cubicBezTo>
                  <a:cubicBezTo>
                    <a:pt x="1468" y="1130"/>
                    <a:pt x="1178" y="1130"/>
                    <a:pt x="952" y="1226"/>
                  </a:cubicBezTo>
                  <a:cubicBezTo>
                    <a:pt x="710" y="1323"/>
                    <a:pt x="0" y="1936"/>
                    <a:pt x="0" y="2404"/>
                  </a:cubicBezTo>
                  <a:cubicBezTo>
                    <a:pt x="0" y="2872"/>
                    <a:pt x="388" y="4340"/>
                    <a:pt x="388" y="4340"/>
                  </a:cubicBezTo>
                  <a:lnTo>
                    <a:pt x="517" y="6033"/>
                  </a:lnTo>
                  <a:lnTo>
                    <a:pt x="904" y="5888"/>
                  </a:lnTo>
                  <a:lnTo>
                    <a:pt x="952" y="4565"/>
                  </a:lnTo>
                  <a:cubicBezTo>
                    <a:pt x="952" y="4565"/>
                    <a:pt x="1420" y="3952"/>
                    <a:pt x="1791" y="3436"/>
                  </a:cubicBezTo>
                  <a:cubicBezTo>
                    <a:pt x="2152" y="2954"/>
                    <a:pt x="1923" y="2261"/>
                    <a:pt x="1891" y="2172"/>
                  </a:cubicBezTo>
                  <a:lnTo>
                    <a:pt x="1891" y="2172"/>
                  </a:lnTo>
                  <a:cubicBezTo>
                    <a:pt x="2034" y="2495"/>
                    <a:pt x="4828" y="3354"/>
                    <a:pt x="6153" y="3354"/>
                  </a:cubicBezTo>
                  <a:cubicBezTo>
                    <a:pt x="6251" y="3354"/>
                    <a:pt x="6340" y="3349"/>
                    <a:pt x="6420" y="3339"/>
                  </a:cubicBezTo>
                  <a:cubicBezTo>
                    <a:pt x="7598" y="3210"/>
                    <a:pt x="8340" y="2452"/>
                    <a:pt x="8340" y="2452"/>
                  </a:cubicBezTo>
                  <a:cubicBezTo>
                    <a:pt x="7404" y="807"/>
                    <a:pt x="5146" y="1"/>
                    <a:pt x="3775"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1303324" y="3243594"/>
              <a:ext cx="179293" cy="47719"/>
            </a:xfrm>
            <a:custGeom>
              <a:avLst/>
              <a:gdLst/>
              <a:ahLst/>
              <a:cxnLst/>
              <a:rect l="l" t="t" r="r" b="b"/>
              <a:pathLst>
                <a:path w="4550" h="1211" fill="none" extrusionOk="0">
                  <a:moveTo>
                    <a:pt x="1" y="1097"/>
                  </a:moveTo>
                  <a:lnTo>
                    <a:pt x="2243" y="1"/>
                  </a:lnTo>
                  <a:lnTo>
                    <a:pt x="4550" y="121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386626" y="3248047"/>
              <a:ext cx="39" cy="160851"/>
            </a:xfrm>
            <a:custGeom>
              <a:avLst/>
              <a:gdLst/>
              <a:ahLst/>
              <a:cxnLst/>
              <a:rect l="l" t="t" r="r" b="b"/>
              <a:pathLst>
                <a:path w="1" h="4082" fill="none" extrusionOk="0">
                  <a:moveTo>
                    <a:pt x="0" y="0"/>
                  </a:moveTo>
                  <a:lnTo>
                    <a:pt x="0" y="408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996182"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999335" y="1829349"/>
              <a:ext cx="203448" cy="757049"/>
            </a:xfrm>
            <a:custGeom>
              <a:avLst/>
              <a:gdLst/>
              <a:ahLst/>
              <a:cxnLst/>
              <a:rect l="l" t="t" r="r" b="b"/>
              <a:pathLst>
                <a:path w="5163" h="19212" fill="none" extrusionOk="0">
                  <a:moveTo>
                    <a:pt x="1" y="0"/>
                  </a:moveTo>
                  <a:lnTo>
                    <a:pt x="5162" y="4291"/>
                  </a:lnTo>
                  <a:lnTo>
                    <a:pt x="4195" y="19212"/>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2202113" y="1998435"/>
              <a:ext cx="851109" cy="39"/>
            </a:xfrm>
            <a:custGeom>
              <a:avLst/>
              <a:gdLst/>
              <a:ahLst/>
              <a:cxnLst/>
              <a:rect l="l" t="t" r="r" b="b"/>
              <a:pathLst>
                <a:path w="21599" h="1" fill="none" extrusionOk="0">
                  <a:moveTo>
                    <a:pt x="0" y="0"/>
                  </a:moveTo>
                  <a:lnTo>
                    <a:pt x="2159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2273278" y="1888653"/>
              <a:ext cx="532716" cy="418718"/>
            </a:xfrm>
            <a:custGeom>
              <a:avLst/>
              <a:gdLst/>
              <a:ahLst/>
              <a:cxnLst/>
              <a:rect l="l" t="t" r="r" b="b"/>
              <a:pathLst>
                <a:path w="13519" h="10626" extrusionOk="0">
                  <a:moveTo>
                    <a:pt x="6454" y="1"/>
                  </a:moveTo>
                  <a:cubicBezTo>
                    <a:pt x="5937" y="1"/>
                    <a:pt x="5239" y="222"/>
                    <a:pt x="4388" y="979"/>
                  </a:cubicBezTo>
                  <a:cubicBezTo>
                    <a:pt x="4388" y="979"/>
                    <a:pt x="1485" y="3947"/>
                    <a:pt x="743" y="5335"/>
                  </a:cubicBezTo>
                  <a:cubicBezTo>
                    <a:pt x="1" y="6706"/>
                    <a:pt x="1" y="8819"/>
                    <a:pt x="1566" y="9641"/>
                  </a:cubicBezTo>
                  <a:cubicBezTo>
                    <a:pt x="2662" y="10222"/>
                    <a:pt x="4759" y="10529"/>
                    <a:pt x="6163" y="10609"/>
                  </a:cubicBezTo>
                  <a:cubicBezTo>
                    <a:pt x="6324" y="10625"/>
                    <a:pt x="6518" y="10625"/>
                    <a:pt x="6760" y="10625"/>
                  </a:cubicBezTo>
                  <a:cubicBezTo>
                    <a:pt x="7001" y="10625"/>
                    <a:pt x="7211" y="10625"/>
                    <a:pt x="7356" y="10609"/>
                  </a:cubicBezTo>
                  <a:cubicBezTo>
                    <a:pt x="8776" y="10529"/>
                    <a:pt x="10857" y="10222"/>
                    <a:pt x="11953" y="9641"/>
                  </a:cubicBezTo>
                  <a:cubicBezTo>
                    <a:pt x="13518" y="8819"/>
                    <a:pt x="13518" y="6706"/>
                    <a:pt x="12776" y="5335"/>
                  </a:cubicBezTo>
                  <a:cubicBezTo>
                    <a:pt x="12034" y="3947"/>
                    <a:pt x="9131" y="979"/>
                    <a:pt x="9131" y="979"/>
                  </a:cubicBezTo>
                  <a:cubicBezTo>
                    <a:pt x="8293" y="222"/>
                    <a:pt x="7587" y="1"/>
                    <a:pt x="7066" y="1"/>
                  </a:cubicBezTo>
                  <a:cubicBezTo>
                    <a:pt x="6956" y="1"/>
                    <a:pt x="6853" y="11"/>
                    <a:pt x="6760" y="28"/>
                  </a:cubicBezTo>
                  <a:cubicBezTo>
                    <a:pt x="6666" y="11"/>
                    <a:pt x="6564" y="1"/>
                    <a:pt x="645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2251342" y="2243771"/>
              <a:ext cx="572121" cy="343257"/>
            </a:xfrm>
            <a:custGeom>
              <a:avLst/>
              <a:gdLst/>
              <a:ahLst/>
              <a:cxnLst/>
              <a:rect l="l" t="t" r="r" b="b"/>
              <a:pathLst>
                <a:path w="14519" h="8711" extrusionOk="0">
                  <a:moveTo>
                    <a:pt x="6276" y="0"/>
                  </a:moveTo>
                  <a:cubicBezTo>
                    <a:pt x="6276" y="0"/>
                    <a:pt x="6356" y="1017"/>
                    <a:pt x="5921" y="1646"/>
                  </a:cubicBezTo>
                  <a:cubicBezTo>
                    <a:pt x="5469" y="2275"/>
                    <a:pt x="3953" y="3259"/>
                    <a:pt x="2727" y="3920"/>
                  </a:cubicBezTo>
                  <a:cubicBezTo>
                    <a:pt x="1517" y="4598"/>
                    <a:pt x="1017" y="4710"/>
                    <a:pt x="985" y="4985"/>
                  </a:cubicBezTo>
                  <a:cubicBezTo>
                    <a:pt x="936" y="5259"/>
                    <a:pt x="1" y="8711"/>
                    <a:pt x="1" y="8711"/>
                  </a:cubicBezTo>
                  <a:lnTo>
                    <a:pt x="14518" y="8711"/>
                  </a:lnTo>
                  <a:cubicBezTo>
                    <a:pt x="14518" y="8711"/>
                    <a:pt x="13583" y="5259"/>
                    <a:pt x="13534" y="4985"/>
                  </a:cubicBezTo>
                  <a:cubicBezTo>
                    <a:pt x="13502" y="4710"/>
                    <a:pt x="13018" y="4598"/>
                    <a:pt x="11792" y="3920"/>
                  </a:cubicBezTo>
                  <a:cubicBezTo>
                    <a:pt x="10566" y="3259"/>
                    <a:pt x="9050" y="2275"/>
                    <a:pt x="8598" y="1646"/>
                  </a:cubicBezTo>
                  <a:cubicBezTo>
                    <a:pt x="8163" y="1017"/>
                    <a:pt x="8243" y="0"/>
                    <a:pt x="8243"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2392452" y="2243771"/>
              <a:ext cx="284189" cy="343257"/>
            </a:xfrm>
            <a:custGeom>
              <a:avLst/>
              <a:gdLst/>
              <a:ahLst/>
              <a:cxnLst/>
              <a:rect l="l" t="t" r="r" b="b"/>
              <a:pathLst>
                <a:path w="7212" h="8711" extrusionOk="0">
                  <a:moveTo>
                    <a:pt x="2695" y="0"/>
                  </a:moveTo>
                  <a:cubicBezTo>
                    <a:pt x="2695" y="0"/>
                    <a:pt x="2775" y="1017"/>
                    <a:pt x="2340" y="1646"/>
                  </a:cubicBezTo>
                  <a:cubicBezTo>
                    <a:pt x="2017" y="2081"/>
                    <a:pt x="1227" y="2678"/>
                    <a:pt x="356" y="3226"/>
                  </a:cubicBezTo>
                  <a:cubicBezTo>
                    <a:pt x="227" y="3920"/>
                    <a:pt x="1" y="5501"/>
                    <a:pt x="388" y="6517"/>
                  </a:cubicBezTo>
                  <a:cubicBezTo>
                    <a:pt x="759" y="7485"/>
                    <a:pt x="1340" y="8324"/>
                    <a:pt x="1646" y="8711"/>
                  </a:cubicBezTo>
                  <a:lnTo>
                    <a:pt x="5808" y="8711"/>
                  </a:lnTo>
                  <a:cubicBezTo>
                    <a:pt x="6098" y="8195"/>
                    <a:pt x="6775" y="6904"/>
                    <a:pt x="7017" y="5920"/>
                  </a:cubicBezTo>
                  <a:cubicBezTo>
                    <a:pt x="7211" y="5114"/>
                    <a:pt x="7098" y="3936"/>
                    <a:pt x="6969" y="3210"/>
                  </a:cubicBezTo>
                  <a:cubicBezTo>
                    <a:pt x="6114" y="2662"/>
                    <a:pt x="5324" y="2081"/>
                    <a:pt x="5017" y="1646"/>
                  </a:cubicBezTo>
                  <a:cubicBezTo>
                    <a:pt x="4582" y="1017"/>
                    <a:pt x="4662" y="0"/>
                    <a:pt x="4662"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2445846" y="2243771"/>
              <a:ext cx="187568" cy="343257"/>
            </a:xfrm>
            <a:custGeom>
              <a:avLst/>
              <a:gdLst/>
              <a:ahLst/>
              <a:cxnLst/>
              <a:rect l="l" t="t" r="r" b="b"/>
              <a:pathLst>
                <a:path w="4760" h="8711" extrusionOk="0">
                  <a:moveTo>
                    <a:pt x="1340" y="0"/>
                  </a:moveTo>
                  <a:cubicBezTo>
                    <a:pt x="1340" y="0"/>
                    <a:pt x="1420" y="1017"/>
                    <a:pt x="985" y="1646"/>
                  </a:cubicBezTo>
                  <a:cubicBezTo>
                    <a:pt x="791" y="1904"/>
                    <a:pt x="436" y="2226"/>
                    <a:pt x="1" y="2549"/>
                  </a:cubicBezTo>
                  <a:lnTo>
                    <a:pt x="581" y="8711"/>
                  </a:lnTo>
                  <a:lnTo>
                    <a:pt x="3856" y="8711"/>
                  </a:lnTo>
                  <a:lnTo>
                    <a:pt x="4759" y="2630"/>
                  </a:lnTo>
                  <a:cubicBezTo>
                    <a:pt x="4275" y="2275"/>
                    <a:pt x="3872" y="1920"/>
                    <a:pt x="3678" y="1646"/>
                  </a:cubicBezTo>
                  <a:cubicBezTo>
                    <a:pt x="3227" y="1017"/>
                    <a:pt x="3307" y="0"/>
                    <a:pt x="3307"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2452860" y="2243771"/>
              <a:ext cx="171648" cy="158132"/>
            </a:xfrm>
            <a:custGeom>
              <a:avLst/>
              <a:gdLst/>
              <a:ahLst/>
              <a:cxnLst/>
              <a:rect l="l" t="t" r="r" b="b"/>
              <a:pathLst>
                <a:path w="4356" h="4013" extrusionOk="0">
                  <a:moveTo>
                    <a:pt x="1162" y="0"/>
                  </a:moveTo>
                  <a:cubicBezTo>
                    <a:pt x="1162" y="0"/>
                    <a:pt x="1242" y="1033"/>
                    <a:pt x="807" y="1646"/>
                  </a:cubicBezTo>
                  <a:cubicBezTo>
                    <a:pt x="645" y="1872"/>
                    <a:pt x="355" y="2130"/>
                    <a:pt x="0" y="2420"/>
                  </a:cubicBezTo>
                  <a:cubicBezTo>
                    <a:pt x="226" y="2823"/>
                    <a:pt x="887" y="3856"/>
                    <a:pt x="2113" y="4001"/>
                  </a:cubicBezTo>
                  <a:cubicBezTo>
                    <a:pt x="2174" y="4009"/>
                    <a:pt x="2235" y="4012"/>
                    <a:pt x="2295" y="4012"/>
                  </a:cubicBezTo>
                  <a:cubicBezTo>
                    <a:pt x="3225" y="4012"/>
                    <a:pt x="3961" y="3105"/>
                    <a:pt x="4355" y="2468"/>
                  </a:cubicBezTo>
                  <a:cubicBezTo>
                    <a:pt x="3968" y="2162"/>
                    <a:pt x="3662" y="1888"/>
                    <a:pt x="3484" y="1646"/>
                  </a:cubicBezTo>
                  <a:cubicBezTo>
                    <a:pt x="3049" y="1033"/>
                    <a:pt x="3129" y="0"/>
                    <a:pt x="3129"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2332425" y="2506918"/>
              <a:ext cx="32430" cy="76958"/>
            </a:xfrm>
            <a:custGeom>
              <a:avLst/>
              <a:gdLst/>
              <a:ahLst/>
              <a:cxnLst/>
              <a:rect l="l" t="t" r="r" b="b"/>
              <a:pathLst>
                <a:path w="823" h="1953" fill="none" extrusionOk="0">
                  <a:moveTo>
                    <a:pt x="0" y="0"/>
                  </a:moveTo>
                  <a:cubicBezTo>
                    <a:pt x="258" y="517"/>
                    <a:pt x="565" y="1226"/>
                    <a:pt x="823" y="195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2318095" y="2472596"/>
              <a:ext cx="8314" cy="15920"/>
            </a:xfrm>
            <a:custGeom>
              <a:avLst/>
              <a:gdLst/>
              <a:ahLst/>
              <a:cxnLst/>
              <a:rect l="l" t="t" r="r" b="b"/>
              <a:pathLst>
                <a:path w="211" h="404" fill="none" extrusionOk="0">
                  <a:moveTo>
                    <a:pt x="0" y="0"/>
                  </a:moveTo>
                  <a:cubicBezTo>
                    <a:pt x="0" y="0"/>
                    <a:pt x="81" y="146"/>
                    <a:pt x="210" y="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2724584" y="2472596"/>
              <a:ext cx="14028" cy="22264"/>
            </a:xfrm>
            <a:custGeom>
              <a:avLst/>
              <a:gdLst/>
              <a:ahLst/>
              <a:cxnLst/>
              <a:rect l="l" t="t" r="r" b="b"/>
              <a:pathLst>
                <a:path w="356" h="565" fill="none" extrusionOk="0">
                  <a:moveTo>
                    <a:pt x="0" y="565"/>
                  </a:moveTo>
                  <a:cubicBezTo>
                    <a:pt x="113" y="355"/>
                    <a:pt x="226" y="162"/>
                    <a:pt x="355"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2690892" y="2515193"/>
              <a:ext cx="24195" cy="73766"/>
            </a:xfrm>
            <a:custGeom>
              <a:avLst/>
              <a:gdLst/>
              <a:ahLst/>
              <a:cxnLst/>
              <a:rect l="l" t="t" r="r" b="b"/>
              <a:pathLst>
                <a:path w="614" h="1872" fill="none" extrusionOk="0">
                  <a:moveTo>
                    <a:pt x="1" y="1871"/>
                  </a:moveTo>
                  <a:cubicBezTo>
                    <a:pt x="1" y="1871"/>
                    <a:pt x="226" y="903"/>
                    <a:pt x="61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2398166" y="2110937"/>
              <a:ext cx="43267" cy="59029"/>
            </a:xfrm>
            <a:custGeom>
              <a:avLst/>
              <a:gdLst/>
              <a:ahLst/>
              <a:cxnLst/>
              <a:rect l="l" t="t" r="r" b="b"/>
              <a:pathLst>
                <a:path w="1098" h="1498" extrusionOk="0">
                  <a:moveTo>
                    <a:pt x="630" y="0"/>
                  </a:moveTo>
                  <a:lnTo>
                    <a:pt x="1" y="823"/>
                  </a:lnTo>
                  <a:cubicBezTo>
                    <a:pt x="1" y="823"/>
                    <a:pt x="194" y="1291"/>
                    <a:pt x="549" y="1452"/>
                  </a:cubicBezTo>
                  <a:cubicBezTo>
                    <a:pt x="620" y="1484"/>
                    <a:pt x="685" y="1497"/>
                    <a:pt x="743" y="1497"/>
                  </a:cubicBezTo>
                  <a:cubicBezTo>
                    <a:pt x="974" y="1497"/>
                    <a:pt x="1098" y="1291"/>
                    <a:pt x="1098" y="1291"/>
                  </a:cubicBezTo>
                  <a:lnTo>
                    <a:pt x="985"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2382916" y="2161769"/>
              <a:ext cx="80150" cy="80110"/>
            </a:xfrm>
            <a:custGeom>
              <a:avLst/>
              <a:gdLst/>
              <a:ahLst/>
              <a:cxnLst/>
              <a:rect l="l" t="t" r="r" b="b"/>
              <a:pathLst>
                <a:path w="2034" h="2033" extrusionOk="0">
                  <a:moveTo>
                    <a:pt x="1017" y="1"/>
                  </a:moveTo>
                  <a:cubicBezTo>
                    <a:pt x="452" y="1"/>
                    <a:pt x="1" y="452"/>
                    <a:pt x="1" y="1017"/>
                  </a:cubicBezTo>
                  <a:cubicBezTo>
                    <a:pt x="1" y="1581"/>
                    <a:pt x="452" y="2033"/>
                    <a:pt x="1017" y="2033"/>
                  </a:cubicBezTo>
                  <a:cubicBezTo>
                    <a:pt x="1582" y="2033"/>
                    <a:pt x="2033" y="1581"/>
                    <a:pt x="2033" y="1017"/>
                  </a:cubicBezTo>
                  <a:cubicBezTo>
                    <a:pt x="2033" y="452"/>
                    <a:pt x="1582" y="1"/>
                    <a:pt x="1017"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2627332" y="2110937"/>
              <a:ext cx="43267" cy="59029"/>
            </a:xfrm>
            <a:custGeom>
              <a:avLst/>
              <a:gdLst/>
              <a:ahLst/>
              <a:cxnLst/>
              <a:rect l="l" t="t" r="r" b="b"/>
              <a:pathLst>
                <a:path w="1098" h="1498" extrusionOk="0">
                  <a:moveTo>
                    <a:pt x="113" y="0"/>
                  </a:moveTo>
                  <a:lnTo>
                    <a:pt x="0" y="1291"/>
                  </a:lnTo>
                  <a:cubicBezTo>
                    <a:pt x="0" y="1291"/>
                    <a:pt x="124" y="1497"/>
                    <a:pt x="356" y="1497"/>
                  </a:cubicBezTo>
                  <a:cubicBezTo>
                    <a:pt x="413" y="1497"/>
                    <a:pt x="478" y="1484"/>
                    <a:pt x="549" y="1452"/>
                  </a:cubicBezTo>
                  <a:cubicBezTo>
                    <a:pt x="904" y="1291"/>
                    <a:pt x="1097" y="823"/>
                    <a:pt x="1097" y="823"/>
                  </a:cubicBezTo>
                  <a:lnTo>
                    <a:pt x="323" y="81"/>
                  </a:lnTo>
                  <a:lnTo>
                    <a:pt x="113" y="0"/>
                  </a:lnTo>
                  <a:close/>
                </a:path>
              </a:pathLst>
            </a:custGeom>
            <a:solidFill>
              <a:srgbClr val="FFFFFF"/>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2604135" y="2161769"/>
              <a:ext cx="80110" cy="80110"/>
            </a:xfrm>
            <a:custGeom>
              <a:avLst/>
              <a:gdLst/>
              <a:ahLst/>
              <a:cxnLst/>
              <a:rect l="l" t="t" r="r" b="b"/>
              <a:pathLst>
                <a:path w="2033" h="2033" extrusionOk="0">
                  <a:moveTo>
                    <a:pt x="1016" y="1"/>
                  </a:moveTo>
                  <a:cubicBezTo>
                    <a:pt x="468" y="1"/>
                    <a:pt x="0" y="452"/>
                    <a:pt x="0" y="1017"/>
                  </a:cubicBezTo>
                  <a:cubicBezTo>
                    <a:pt x="0" y="1581"/>
                    <a:pt x="468" y="2033"/>
                    <a:pt x="1016" y="2033"/>
                  </a:cubicBezTo>
                  <a:cubicBezTo>
                    <a:pt x="1581" y="2033"/>
                    <a:pt x="2033" y="1581"/>
                    <a:pt x="2033" y="1017"/>
                  </a:cubicBezTo>
                  <a:cubicBezTo>
                    <a:pt x="2033" y="452"/>
                    <a:pt x="1581" y="1"/>
                    <a:pt x="1016"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2422951" y="1994613"/>
              <a:ext cx="219998" cy="285292"/>
            </a:xfrm>
            <a:custGeom>
              <a:avLst/>
              <a:gdLst/>
              <a:ahLst/>
              <a:cxnLst/>
              <a:rect l="l" t="t" r="r" b="b"/>
              <a:pathLst>
                <a:path w="5583" h="7240" extrusionOk="0">
                  <a:moveTo>
                    <a:pt x="2953" y="0"/>
                  </a:moveTo>
                  <a:lnTo>
                    <a:pt x="2953" y="16"/>
                  </a:lnTo>
                  <a:cubicBezTo>
                    <a:pt x="2953" y="16"/>
                    <a:pt x="2324" y="936"/>
                    <a:pt x="1453" y="1807"/>
                  </a:cubicBezTo>
                  <a:cubicBezTo>
                    <a:pt x="485" y="2791"/>
                    <a:pt x="1" y="2952"/>
                    <a:pt x="1" y="2952"/>
                  </a:cubicBezTo>
                  <a:cubicBezTo>
                    <a:pt x="1" y="2952"/>
                    <a:pt x="324" y="5049"/>
                    <a:pt x="791" y="5694"/>
                  </a:cubicBezTo>
                  <a:cubicBezTo>
                    <a:pt x="1271" y="6374"/>
                    <a:pt x="2003" y="7240"/>
                    <a:pt x="2907" y="7240"/>
                  </a:cubicBezTo>
                  <a:cubicBezTo>
                    <a:pt x="3097" y="7240"/>
                    <a:pt x="3296" y="7201"/>
                    <a:pt x="3501" y="7114"/>
                  </a:cubicBezTo>
                  <a:cubicBezTo>
                    <a:pt x="5227" y="6356"/>
                    <a:pt x="5437" y="4710"/>
                    <a:pt x="5582" y="3033"/>
                  </a:cubicBezTo>
                  <a:cubicBezTo>
                    <a:pt x="5582" y="3033"/>
                    <a:pt x="3098" y="1662"/>
                    <a:pt x="295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2476056" y="2114089"/>
              <a:ext cx="19742" cy="19742"/>
            </a:xfrm>
            <a:custGeom>
              <a:avLst/>
              <a:gdLst/>
              <a:ahLst/>
              <a:cxnLst/>
              <a:rect l="l" t="t" r="r" b="b"/>
              <a:pathLst>
                <a:path w="501" h="501" extrusionOk="0">
                  <a:moveTo>
                    <a:pt x="259" y="1"/>
                  </a:moveTo>
                  <a:cubicBezTo>
                    <a:pt x="113" y="1"/>
                    <a:pt x="0" y="114"/>
                    <a:pt x="0" y="259"/>
                  </a:cubicBezTo>
                  <a:cubicBezTo>
                    <a:pt x="0" y="388"/>
                    <a:pt x="113" y="501"/>
                    <a:pt x="259" y="501"/>
                  </a:cubicBezTo>
                  <a:cubicBezTo>
                    <a:pt x="388" y="501"/>
                    <a:pt x="501" y="388"/>
                    <a:pt x="501" y="259"/>
                  </a:cubicBezTo>
                  <a:cubicBezTo>
                    <a:pt x="501" y="114"/>
                    <a:pt x="388"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2573938" y="2114089"/>
              <a:ext cx="20372" cy="19742"/>
            </a:xfrm>
            <a:custGeom>
              <a:avLst/>
              <a:gdLst/>
              <a:ahLst/>
              <a:cxnLst/>
              <a:rect l="l" t="t" r="r" b="b"/>
              <a:pathLst>
                <a:path w="517" h="501" extrusionOk="0">
                  <a:moveTo>
                    <a:pt x="259" y="1"/>
                  </a:moveTo>
                  <a:cubicBezTo>
                    <a:pt x="113" y="1"/>
                    <a:pt x="1" y="114"/>
                    <a:pt x="1" y="259"/>
                  </a:cubicBezTo>
                  <a:cubicBezTo>
                    <a:pt x="1" y="388"/>
                    <a:pt x="113" y="501"/>
                    <a:pt x="259" y="501"/>
                  </a:cubicBezTo>
                  <a:cubicBezTo>
                    <a:pt x="404" y="501"/>
                    <a:pt x="517" y="388"/>
                    <a:pt x="517" y="259"/>
                  </a:cubicBezTo>
                  <a:cubicBezTo>
                    <a:pt x="517" y="114"/>
                    <a:pt x="40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515789" y="2107745"/>
              <a:ext cx="46419" cy="71244"/>
            </a:xfrm>
            <a:custGeom>
              <a:avLst/>
              <a:gdLst/>
              <a:ahLst/>
              <a:cxnLst/>
              <a:rect l="l" t="t" r="r" b="b"/>
              <a:pathLst>
                <a:path w="1178" h="1808" fill="none" extrusionOk="0">
                  <a:moveTo>
                    <a:pt x="903" y="0"/>
                  </a:moveTo>
                  <a:cubicBezTo>
                    <a:pt x="903" y="0"/>
                    <a:pt x="1178" y="1339"/>
                    <a:pt x="871" y="1565"/>
                  </a:cubicBezTo>
                  <a:cubicBezTo>
                    <a:pt x="548" y="1807"/>
                    <a:pt x="0" y="1694"/>
                    <a:pt x="0" y="1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2509406" y="2185294"/>
              <a:ext cx="62339" cy="40075"/>
            </a:xfrm>
            <a:custGeom>
              <a:avLst/>
              <a:gdLst/>
              <a:ahLst/>
              <a:cxnLst/>
              <a:rect l="l" t="t" r="r" b="b"/>
              <a:pathLst>
                <a:path w="1582" h="1017" fill="none" extrusionOk="0">
                  <a:moveTo>
                    <a:pt x="1" y="226"/>
                  </a:moveTo>
                  <a:cubicBezTo>
                    <a:pt x="1" y="226"/>
                    <a:pt x="598" y="468"/>
                    <a:pt x="952" y="355"/>
                  </a:cubicBezTo>
                  <a:cubicBezTo>
                    <a:pt x="1307" y="226"/>
                    <a:pt x="1582" y="0"/>
                    <a:pt x="1582" y="0"/>
                  </a:cubicBezTo>
                  <a:cubicBezTo>
                    <a:pt x="1582" y="0"/>
                    <a:pt x="1227" y="1017"/>
                    <a:pt x="743" y="1017"/>
                  </a:cubicBezTo>
                  <a:cubicBezTo>
                    <a:pt x="275" y="1017"/>
                    <a:pt x="1" y="226"/>
                    <a:pt x="1" y="226"/>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2466179" y="2086151"/>
              <a:ext cx="42006" cy="15289"/>
            </a:xfrm>
            <a:custGeom>
              <a:avLst/>
              <a:gdLst/>
              <a:ahLst/>
              <a:cxnLst/>
              <a:rect l="l" t="t" r="r" b="b"/>
              <a:pathLst>
                <a:path w="1066" h="388" fill="none" extrusionOk="0">
                  <a:moveTo>
                    <a:pt x="1" y="387"/>
                  </a:moveTo>
                  <a:cubicBezTo>
                    <a:pt x="1" y="387"/>
                    <a:pt x="243" y="0"/>
                    <a:pt x="1065" y="1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2560908" y="2079767"/>
              <a:ext cx="46419" cy="12767"/>
            </a:xfrm>
            <a:custGeom>
              <a:avLst/>
              <a:gdLst/>
              <a:ahLst/>
              <a:cxnLst/>
              <a:rect l="l" t="t" r="r" b="b"/>
              <a:pathLst>
                <a:path w="1178" h="324" fill="none" extrusionOk="0">
                  <a:moveTo>
                    <a:pt x="0" y="275"/>
                  </a:moveTo>
                  <a:cubicBezTo>
                    <a:pt x="0" y="275"/>
                    <a:pt x="581" y="1"/>
                    <a:pt x="1178" y="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884488"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921963" y="1851573"/>
              <a:ext cx="271461" cy="354093"/>
            </a:xfrm>
            <a:custGeom>
              <a:avLst/>
              <a:gdLst/>
              <a:ahLst/>
              <a:cxnLst/>
              <a:rect l="l" t="t" r="r" b="b"/>
              <a:pathLst>
                <a:path w="6889" h="8986" extrusionOk="0">
                  <a:moveTo>
                    <a:pt x="1" y="1"/>
                  </a:moveTo>
                  <a:lnTo>
                    <a:pt x="1" y="8986"/>
                  </a:lnTo>
                  <a:lnTo>
                    <a:pt x="6888" y="8986"/>
                  </a:lnTo>
                  <a:lnTo>
                    <a:pt x="6888"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944857" y="1882112"/>
              <a:ext cx="225042" cy="293685"/>
            </a:xfrm>
            <a:custGeom>
              <a:avLst/>
              <a:gdLst/>
              <a:ahLst/>
              <a:cxnLst/>
              <a:rect l="l" t="t" r="r" b="b"/>
              <a:pathLst>
                <a:path w="5711" h="7453" extrusionOk="0">
                  <a:moveTo>
                    <a:pt x="0" y="0"/>
                  </a:moveTo>
                  <a:lnTo>
                    <a:pt x="0" y="7452"/>
                  </a:lnTo>
                  <a:lnTo>
                    <a:pt x="5711" y="7452"/>
                  </a:lnTo>
                  <a:lnTo>
                    <a:pt x="571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1008417" y="1964744"/>
              <a:ext cx="97921" cy="128421"/>
            </a:xfrm>
            <a:custGeom>
              <a:avLst/>
              <a:gdLst/>
              <a:ahLst/>
              <a:cxnLst/>
              <a:rect l="l" t="t" r="r" b="b"/>
              <a:pathLst>
                <a:path w="2485" h="3259" extrusionOk="0">
                  <a:moveTo>
                    <a:pt x="0" y="0"/>
                  </a:moveTo>
                  <a:lnTo>
                    <a:pt x="0" y="3258"/>
                  </a:lnTo>
                  <a:lnTo>
                    <a:pt x="2485" y="3258"/>
                  </a:lnTo>
                  <a:lnTo>
                    <a:pt x="2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1069416" y="2255829"/>
              <a:ext cx="619801" cy="333130"/>
            </a:xfrm>
            <a:custGeom>
              <a:avLst/>
              <a:gdLst/>
              <a:ahLst/>
              <a:cxnLst/>
              <a:rect l="l" t="t" r="r" b="b"/>
              <a:pathLst>
                <a:path w="15729" h="8454" extrusionOk="0">
                  <a:moveTo>
                    <a:pt x="7243" y="1"/>
                  </a:moveTo>
                  <a:lnTo>
                    <a:pt x="7243" y="65"/>
                  </a:lnTo>
                  <a:lnTo>
                    <a:pt x="6114" y="114"/>
                  </a:lnTo>
                  <a:cubicBezTo>
                    <a:pt x="6114" y="114"/>
                    <a:pt x="2743" y="2130"/>
                    <a:pt x="1969" y="2646"/>
                  </a:cubicBezTo>
                  <a:cubicBezTo>
                    <a:pt x="1211" y="3179"/>
                    <a:pt x="1001" y="3533"/>
                    <a:pt x="1082" y="3662"/>
                  </a:cubicBezTo>
                  <a:cubicBezTo>
                    <a:pt x="1162" y="3775"/>
                    <a:pt x="1" y="8453"/>
                    <a:pt x="1" y="8453"/>
                  </a:cubicBezTo>
                  <a:lnTo>
                    <a:pt x="15728" y="8453"/>
                  </a:lnTo>
                  <a:cubicBezTo>
                    <a:pt x="15728" y="8453"/>
                    <a:pt x="14567" y="3775"/>
                    <a:pt x="14647" y="3662"/>
                  </a:cubicBezTo>
                  <a:cubicBezTo>
                    <a:pt x="14728" y="3533"/>
                    <a:pt x="14518" y="3179"/>
                    <a:pt x="13760" y="2646"/>
                  </a:cubicBezTo>
                  <a:cubicBezTo>
                    <a:pt x="13002" y="2130"/>
                    <a:pt x="9615" y="114"/>
                    <a:pt x="9615" y="114"/>
                  </a:cubicBezTo>
                  <a:lnTo>
                    <a:pt x="8486" y="65"/>
                  </a:lnTo>
                  <a:lnTo>
                    <a:pt x="8486" y="1"/>
                  </a:lnTo>
                  <a:lnTo>
                    <a:pt x="7873" y="33"/>
                  </a:lnTo>
                  <a:lnTo>
                    <a:pt x="7243"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1190823" y="2539348"/>
              <a:ext cx="7053" cy="44528"/>
            </a:xfrm>
            <a:custGeom>
              <a:avLst/>
              <a:gdLst/>
              <a:ahLst/>
              <a:cxnLst/>
              <a:rect l="l" t="t" r="r" b="b"/>
              <a:pathLst>
                <a:path w="179" h="1130" fill="none" extrusionOk="0">
                  <a:moveTo>
                    <a:pt x="1" y="0"/>
                  </a:moveTo>
                  <a:cubicBezTo>
                    <a:pt x="82" y="371"/>
                    <a:pt x="146" y="758"/>
                    <a:pt x="178" y="112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1145704" y="2403322"/>
              <a:ext cx="40705" cy="118885"/>
            </a:xfrm>
            <a:custGeom>
              <a:avLst/>
              <a:gdLst/>
              <a:ahLst/>
              <a:cxnLst/>
              <a:rect l="l" t="t" r="r" b="b"/>
              <a:pathLst>
                <a:path w="1033" h="3017" fill="none" extrusionOk="0">
                  <a:moveTo>
                    <a:pt x="1" y="0"/>
                  </a:moveTo>
                  <a:cubicBezTo>
                    <a:pt x="1" y="0"/>
                    <a:pt x="630" y="1371"/>
                    <a:pt x="1033" y="30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1562688" y="2452893"/>
              <a:ext cx="33061" cy="134135"/>
            </a:xfrm>
            <a:custGeom>
              <a:avLst/>
              <a:gdLst/>
              <a:ahLst/>
              <a:cxnLst/>
              <a:rect l="l" t="t" r="r" b="b"/>
              <a:pathLst>
                <a:path w="839" h="3404" fill="none" extrusionOk="0">
                  <a:moveTo>
                    <a:pt x="839" y="0"/>
                  </a:moveTo>
                  <a:cubicBezTo>
                    <a:pt x="500" y="920"/>
                    <a:pt x="65" y="2323"/>
                    <a:pt x="0" y="3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a:off x="1601462" y="2414119"/>
              <a:ext cx="8906" cy="22264"/>
            </a:xfrm>
            <a:custGeom>
              <a:avLst/>
              <a:gdLst/>
              <a:ahLst/>
              <a:cxnLst/>
              <a:rect l="l" t="t" r="r" b="b"/>
              <a:pathLst>
                <a:path w="226" h="565" fill="none" extrusionOk="0">
                  <a:moveTo>
                    <a:pt x="226" y="0"/>
                  </a:moveTo>
                  <a:cubicBezTo>
                    <a:pt x="226" y="0"/>
                    <a:pt x="129" y="210"/>
                    <a:pt x="0" y="56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a:off x="1375159" y="2429999"/>
              <a:ext cx="39" cy="158329"/>
            </a:xfrm>
            <a:custGeom>
              <a:avLst/>
              <a:gdLst/>
              <a:ahLst/>
              <a:cxnLst/>
              <a:rect l="l" t="t" r="r" b="b"/>
              <a:pathLst>
                <a:path w="1" h="4018" fill="none" extrusionOk="0">
                  <a:moveTo>
                    <a:pt x="1" y="1"/>
                  </a:moveTo>
                  <a:lnTo>
                    <a:pt x="1" y="401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1375159" y="2390594"/>
              <a:ext cx="39" cy="23564"/>
            </a:xfrm>
            <a:custGeom>
              <a:avLst/>
              <a:gdLst/>
              <a:ahLst/>
              <a:cxnLst/>
              <a:rect l="l" t="t" r="r" b="b"/>
              <a:pathLst>
                <a:path w="1" h="598" fill="none" extrusionOk="0">
                  <a:moveTo>
                    <a:pt x="1" y="1"/>
                  </a:moveTo>
                  <a:lnTo>
                    <a:pt x="1" y="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1274086" y="2224068"/>
              <a:ext cx="215545" cy="187883"/>
            </a:xfrm>
            <a:custGeom>
              <a:avLst/>
              <a:gdLst/>
              <a:ahLst/>
              <a:cxnLst/>
              <a:rect l="l" t="t" r="r" b="b"/>
              <a:pathLst>
                <a:path w="5470" h="4768" extrusionOk="0">
                  <a:moveTo>
                    <a:pt x="3421" y="0"/>
                  </a:moveTo>
                  <a:cubicBezTo>
                    <a:pt x="3050" y="0"/>
                    <a:pt x="1195" y="81"/>
                    <a:pt x="1195" y="81"/>
                  </a:cubicBezTo>
                  <a:lnTo>
                    <a:pt x="1211" y="81"/>
                  </a:lnTo>
                  <a:cubicBezTo>
                    <a:pt x="1211" y="81"/>
                    <a:pt x="356" y="275"/>
                    <a:pt x="243" y="807"/>
                  </a:cubicBezTo>
                  <a:cubicBezTo>
                    <a:pt x="114" y="1323"/>
                    <a:pt x="1" y="4662"/>
                    <a:pt x="1" y="4662"/>
                  </a:cubicBezTo>
                  <a:cubicBezTo>
                    <a:pt x="1" y="4662"/>
                    <a:pt x="11" y="4767"/>
                    <a:pt x="111" y="4767"/>
                  </a:cubicBezTo>
                  <a:cubicBezTo>
                    <a:pt x="185" y="4767"/>
                    <a:pt x="310" y="4708"/>
                    <a:pt x="517" y="4501"/>
                  </a:cubicBezTo>
                  <a:cubicBezTo>
                    <a:pt x="1001" y="4017"/>
                    <a:pt x="1566" y="3743"/>
                    <a:pt x="1808" y="3743"/>
                  </a:cubicBezTo>
                  <a:cubicBezTo>
                    <a:pt x="2049" y="3743"/>
                    <a:pt x="2614" y="4017"/>
                    <a:pt x="2614" y="4017"/>
                  </a:cubicBezTo>
                  <a:cubicBezTo>
                    <a:pt x="2614" y="4017"/>
                    <a:pt x="3259" y="3694"/>
                    <a:pt x="3614" y="3694"/>
                  </a:cubicBezTo>
                  <a:cubicBezTo>
                    <a:pt x="3985" y="3694"/>
                    <a:pt x="3937" y="3694"/>
                    <a:pt x="4501" y="4065"/>
                  </a:cubicBezTo>
                  <a:cubicBezTo>
                    <a:pt x="4921" y="4329"/>
                    <a:pt x="5163" y="4557"/>
                    <a:pt x="5292" y="4557"/>
                  </a:cubicBezTo>
                  <a:cubicBezTo>
                    <a:pt x="5337" y="4557"/>
                    <a:pt x="5368" y="4530"/>
                    <a:pt x="5388" y="4468"/>
                  </a:cubicBezTo>
                  <a:cubicBezTo>
                    <a:pt x="5469" y="4227"/>
                    <a:pt x="4824" y="1000"/>
                    <a:pt x="4711" y="565"/>
                  </a:cubicBezTo>
                  <a:cubicBezTo>
                    <a:pt x="4582" y="113"/>
                    <a:pt x="3775" y="0"/>
                    <a:pt x="3421"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1309077" y="2196721"/>
              <a:ext cx="131613" cy="71244"/>
            </a:xfrm>
            <a:custGeom>
              <a:avLst/>
              <a:gdLst/>
              <a:ahLst/>
              <a:cxnLst/>
              <a:rect l="l" t="t" r="r" b="b"/>
              <a:pathLst>
                <a:path w="3340" h="1808" extrusionOk="0">
                  <a:moveTo>
                    <a:pt x="0" y="1"/>
                  </a:moveTo>
                  <a:cubicBezTo>
                    <a:pt x="0" y="1"/>
                    <a:pt x="0" y="356"/>
                    <a:pt x="16" y="791"/>
                  </a:cubicBezTo>
                  <a:cubicBezTo>
                    <a:pt x="581" y="1146"/>
                    <a:pt x="1645" y="1807"/>
                    <a:pt x="1887" y="1807"/>
                  </a:cubicBezTo>
                  <a:cubicBezTo>
                    <a:pt x="2097" y="1807"/>
                    <a:pt x="2791" y="1356"/>
                    <a:pt x="3291" y="1017"/>
                  </a:cubicBezTo>
                  <a:cubicBezTo>
                    <a:pt x="3307" y="565"/>
                    <a:pt x="3339" y="81"/>
                    <a:pt x="3339" y="81"/>
                  </a:cubicBezTo>
                  <a:lnTo>
                    <a:pt x="0" y="1"/>
                  </a:ln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1309077" y="2196721"/>
              <a:ext cx="131613" cy="185637"/>
            </a:xfrm>
            <a:custGeom>
              <a:avLst/>
              <a:gdLst/>
              <a:ahLst/>
              <a:cxnLst/>
              <a:rect l="l" t="t" r="r" b="b"/>
              <a:pathLst>
                <a:path w="3340" h="4711" extrusionOk="0">
                  <a:moveTo>
                    <a:pt x="0" y="1"/>
                  </a:moveTo>
                  <a:cubicBezTo>
                    <a:pt x="0" y="1"/>
                    <a:pt x="32" y="1936"/>
                    <a:pt x="161" y="2227"/>
                  </a:cubicBezTo>
                  <a:cubicBezTo>
                    <a:pt x="274" y="2501"/>
                    <a:pt x="1323" y="4711"/>
                    <a:pt x="1726" y="4711"/>
                  </a:cubicBezTo>
                  <a:cubicBezTo>
                    <a:pt x="2129" y="4711"/>
                    <a:pt x="3178" y="2017"/>
                    <a:pt x="3210" y="1904"/>
                  </a:cubicBezTo>
                  <a:cubicBezTo>
                    <a:pt x="3258" y="1775"/>
                    <a:pt x="3339" y="81"/>
                    <a:pt x="3339" y="81"/>
                  </a:cubicBezTo>
                  <a:lnTo>
                    <a:pt x="0"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a:off x="1201659" y="2048086"/>
              <a:ext cx="77549" cy="83854"/>
            </a:xfrm>
            <a:custGeom>
              <a:avLst/>
              <a:gdLst/>
              <a:ahLst/>
              <a:cxnLst/>
              <a:rect l="l" t="t" r="r" b="b"/>
              <a:pathLst>
                <a:path w="1968" h="2128" extrusionOk="0">
                  <a:moveTo>
                    <a:pt x="999" y="1"/>
                  </a:moveTo>
                  <a:cubicBezTo>
                    <a:pt x="891" y="1"/>
                    <a:pt x="768" y="63"/>
                    <a:pt x="629" y="224"/>
                  </a:cubicBezTo>
                  <a:cubicBezTo>
                    <a:pt x="0" y="918"/>
                    <a:pt x="1581" y="2127"/>
                    <a:pt x="1742" y="2127"/>
                  </a:cubicBezTo>
                  <a:cubicBezTo>
                    <a:pt x="1887" y="2127"/>
                    <a:pt x="1968" y="1821"/>
                    <a:pt x="1968" y="1821"/>
                  </a:cubicBezTo>
                  <a:lnTo>
                    <a:pt x="1549" y="724"/>
                  </a:lnTo>
                  <a:cubicBezTo>
                    <a:pt x="1549" y="724"/>
                    <a:pt x="1365" y="1"/>
                    <a:pt x="99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a:off x="1460984" y="2047258"/>
              <a:ext cx="78849" cy="85351"/>
            </a:xfrm>
            <a:custGeom>
              <a:avLst/>
              <a:gdLst/>
              <a:ahLst/>
              <a:cxnLst/>
              <a:rect l="l" t="t" r="r" b="b"/>
              <a:pathLst>
                <a:path w="2001" h="2166" extrusionOk="0">
                  <a:moveTo>
                    <a:pt x="1073" y="1"/>
                  </a:moveTo>
                  <a:cubicBezTo>
                    <a:pt x="688" y="1"/>
                    <a:pt x="468" y="761"/>
                    <a:pt x="468" y="761"/>
                  </a:cubicBezTo>
                  <a:lnTo>
                    <a:pt x="0" y="1890"/>
                  </a:lnTo>
                  <a:cubicBezTo>
                    <a:pt x="0" y="1890"/>
                    <a:pt x="77" y="2165"/>
                    <a:pt x="214" y="2165"/>
                  </a:cubicBezTo>
                  <a:cubicBezTo>
                    <a:pt x="218" y="2165"/>
                    <a:pt x="222" y="2165"/>
                    <a:pt x="226" y="2165"/>
                  </a:cubicBezTo>
                  <a:cubicBezTo>
                    <a:pt x="371" y="2165"/>
                    <a:pt x="2000" y="858"/>
                    <a:pt x="1420" y="197"/>
                  </a:cubicBezTo>
                  <a:cubicBezTo>
                    <a:pt x="1293" y="56"/>
                    <a:pt x="1177" y="1"/>
                    <a:pt x="1073"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1253753" y="1908474"/>
              <a:ext cx="237770" cy="338528"/>
            </a:xfrm>
            <a:custGeom>
              <a:avLst/>
              <a:gdLst/>
              <a:ahLst/>
              <a:cxnLst/>
              <a:rect l="l" t="t" r="r" b="b"/>
              <a:pathLst>
                <a:path w="6034" h="8591" extrusionOk="0">
                  <a:moveTo>
                    <a:pt x="2632" y="1"/>
                  </a:moveTo>
                  <a:cubicBezTo>
                    <a:pt x="2001" y="1"/>
                    <a:pt x="1428" y="138"/>
                    <a:pt x="1049" y="396"/>
                  </a:cubicBezTo>
                  <a:cubicBezTo>
                    <a:pt x="291" y="912"/>
                    <a:pt x="1" y="1525"/>
                    <a:pt x="98" y="1783"/>
                  </a:cubicBezTo>
                  <a:cubicBezTo>
                    <a:pt x="194" y="2041"/>
                    <a:pt x="146" y="3832"/>
                    <a:pt x="146" y="3832"/>
                  </a:cubicBezTo>
                  <a:cubicBezTo>
                    <a:pt x="146" y="3832"/>
                    <a:pt x="420" y="5622"/>
                    <a:pt x="662" y="6509"/>
                  </a:cubicBezTo>
                  <a:cubicBezTo>
                    <a:pt x="920" y="7380"/>
                    <a:pt x="2388" y="8590"/>
                    <a:pt x="3275" y="8590"/>
                  </a:cubicBezTo>
                  <a:cubicBezTo>
                    <a:pt x="4146" y="8590"/>
                    <a:pt x="5308" y="7235"/>
                    <a:pt x="5501" y="6477"/>
                  </a:cubicBezTo>
                  <a:cubicBezTo>
                    <a:pt x="5679" y="5703"/>
                    <a:pt x="5808" y="3864"/>
                    <a:pt x="5808" y="3864"/>
                  </a:cubicBezTo>
                  <a:cubicBezTo>
                    <a:pt x="5808" y="3864"/>
                    <a:pt x="6034" y="2477"/>
                    <a:pt x="5985" y="2073"/>
                  </a:cubicBezTo>
                  <a:cubicBezTo>
                    <a:pt x="5921" y="1670"/>
                    <a:pt x="5775" y="1009"/>
                    <a:pt x="4566" y="428"/>
                  </a:cubicBezTo>
                  <a:cubicBezTo>
                    <a:pt x="3953" y="138"/>
                    <a:pt x="3263" y="1"/>
                    <a:pt x="263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1354196" y="2023221"/>
              <a:ext cx="62969" cy="104266"/>
            </a:xfrm>
            <a:custGeom>
              <a:avLst/>
              <a:gdLst/>
              <a:ahLst/>
              <a:cxnLst/>
              <a:rect l="l" t="t" r="r" b="b"/>
              <a:pathLst>
                <a:path w="1598" h="2646" fill="none" extrusionOk="0">
                  <a:moveTo>
                    <a:pt x="952" y="0"/>
                  </a:moveTo>
                  <a:lnTo>
                    <a:pt x="1017" y="1468"/>
                  </a:lnTo>
                  <a:cubicBezTo>
                    <a:pt x="1017" y="1468"/>
                    <a:pt x="1597" y="1758"/>
                    <a:pt x="1275" y="2049"/>
                  </a:cubicBezTo>
                  <a:cubicBezTo>
                    <a:pt x="968" y="2355"/>
                    <a:pt x="146" y="2646"/>
                    <a:pt x="0"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a:off x="1331302" y="2122995"/>
              <a:ext cx="85863" cy="24195"/>
            </a:xfrm>
            <a:custGeom>
              <a:avLst/>
              <a:gdLst/>
              <a:ahLst/>
              <a:cxnLst/>
              <a:rect l="l" t="t" r="r" b="b"/>
              <a:pathLst>
                <a:path w="2179" h="614" fill="none" extrusionOk="0">
                  <a:moveTo>
                    <a:pt x="1" y="146"/>
                  </a:moveTo>
                  <a:cubicBezTo>
                    <a:pt x="1" y="146"/>
                    <a:pt x="130" y="549"/>
                    <a:pt x="501" y="581"/>
                  </a:cubicBezTo>
                  <a:cubicBezTo>
                    <a:pt x="856" y="614"/>
                    <a:pt x="1888" y="517"/>
                    <a:pt x="1888" y="517"/>
                  </a:cubicBezTo>
                  <a:cubicBezTo>
                    <a:pt x="1888" y="517"/>
                    <a:pt x="2162" y="259"/>
                    <a:pt x="2178"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1318613" y="2039101"/>
              <a:ext cx="21003" cy="24825"/>
            </a:xfrm>
            <a:custGeom>
              <a:avLst/>
              <a:gdLst/>
              <a:ahLst/>
              <a:cxnLst/>
              <a:rect l="l" t="t" r="r" b="b"/>
              <a:pathLst>
                <a:path w="533" h="630" extrusionOk="0">
                  <a:moveTo>
                    <a:pt x="274" y="0"/>
                  </a:moveTo>
                  <a:cubicBezTo>
                    <a:pt x="145" y="0"/>
                    <a:pt x="16" y="146"/>
                    <a:pt x="16" y="323"/>
                  </a:cubicBezTo>
                  <a:cubicBezTo>
                    <a:pt x="0" y="484"/>
                    <a:pt x="113" y="629"/>
                    <a:pt x="242" y="629"/>
                  </a:cubicBezTo>
                  <a:cubicBezTo>
                    <a:pt x="387" y="629"/>
                    <a:pt x="516" y="484"/>
                    <a:pt x="516" y="323"/>
                  </a:cubicBezTo>
                  <a:cubicBezTo>
                    <a:pt x="532" y="146"/>
                    <a:pt x="419" y="0"/>
                    <a:pt x="27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a:off x="1414564" y="2039101"/>
              <a:ext cx="21042" cy="24825"/>
            </a:xfrm>
            <a:custGeom>
              <a:avLst/>
              <a:gdLst/>
              <a:ahLst/>
              <a:cxnLst/>
              <a:rect l="l" t="t" r="r" b="b"/>
              <a:pathLst>
                <a:path w="534" h="630" extrusionOk="0">
                  <a:moveTo>
                    <a:pt x="275" y="0"/>
                  </a:moveTo>
                  <a:cubicBezTo>
                    <a:pt x="130" y="0"/>
                    <a:pt x="17" y="146"/>
                    <a:pt x="1" y="323"/>
                  </a:cubicBezTo>
                  <a:cubicBezTo>
                    <a:pt x="1" y="484"/>
                    <a:pt x="98" y="629"/>
                    <a:pt x="243" y="629"/>
                  </a:cubicBezTo>
                  <a:cubicBezTo>
                    <a:pt x="388" y="629"/>
                    <a:pt x="501" y="484"/>
                    <a:pt x="517" y="323"/>
                  </a:cubicBezTo>
                  <a:cubicBezTo>
                    <a:pt x="533" y="146"/>
                    <a:pt x="420" y="0"/>
                    <a:pt x="27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5"/>
            <p:cNvSpPr/>
            <p:nvPr/>
          </p:nvSpPr>
          <p:spPr>
            <a:xfrm>
              <a:off x="1291897" y="1995874"/>
              <a:ext cx="58516" cy="20372"/>
            </a:xfrm>
            <a:custGeom>
              <a:avLst/>
              <a:gdLst/>
              <a:ahLst/>
              <a:cxnLst/>
              <a:rect l="l" t="t" r="r" b="b"/>
              <a:pathLst>
                <a:path w="1485" h="517" fill="none" extrusionOk="0">
                  <a:moveTo>
                    <a:pt x="1" y="517"/>
                  </a:moveTo>
                  <a:cubicBezTo>
                    <a:pt x="1" y="517"/>
                    <a:pt x="501" y="1"/>
                    <a:pt x="1485"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5"/>
            <p:cNvSpPr/>
            <p:nvPr/>
          </p:nvSpPr>
          <p:spPr>
            <a:xfrm>
              <a:off x="1410742" y="1991421"/>
              <a:ext cx="52803" cy="20372"/>
            </a:xfrm>
            <a:custGeom>
              <a:avLst/>
              <a:gdLst/>
              <a:ahLst/>
              <a:cxnLst/>
              <a:rect l="l" t="t" r="r" b="b"/>
              <a:pathLst>
                <a:path w="1340" h="517" fill="none" extrusionOk="0">
                  <a:moveTo>
                    <a:pt x="1" y="259"/>
                  </a:moveTo>
                  <a:cubicBezTo>
                    <a:pt x="1" y="259"/>
                    <a:pt x="791" y="1"/>
                    <a:pt x="134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5"/>
            <p:cNvSpPr/>
            <p:nvPr/>
          </p:nvSpPr>
          <p:spPr>
            <a:xfrm>
              <a:off x="1235311" y="1838727"/>
              <a:ext cx="322963" cy="237927"/>
            </a:xfrm>
            <a:custGeom>
              <a:avLst/>
              <a:gdLst/>
              <a:ahLst/>
              <a:cxnLst/>
              <a:rect l="l" t="t" r="r" b="b"/>
              <a:pathLst>
                <a:path w="8196" h="6038" extrusionOk="0">
                  <a:moveTo>
                    <a:pt x="2944" y="1"/>
                  </a:moveTo>
                  <a:cubicBezTo>
                    <a:pt x="2101" y="1"/>
                    <a:pt x="1340" y="1311"/>
                    <a:pt x="1340" y="1311"/>
                  </a:cubicBezTo>
                  <a:cubicBezTo>
                    <a:pt x="1340" y="1311"/>
                    <a:pt x="1089" y="986"/>
                    <a:pt x="658" y="986"/>
                  </a:cubicBezTo>
                  <a:cubicBezTo>
                    <a:pt x="638" y="986"/>
                    <a:pt x="618" y="987"/>
                    <a:pt x="598" y="988"/>
                  </a:cubicBezTo>
                  <a:cubicBezTo>
                    <a:pt x="114" y="1021"/>
                    <a:pt x="49" y="1617"/>
                    <a:pt x="17" y="2053"/>
                  </a:cubicBezTo>
                  <a:cubicBezTo>
                    <a:pt x="1" y="2488"/>
                    <a:pt x="291" y="4618"/>
                    <a:pt x="291" y="4618"/>
                  </a:cubicBezTo>
                  <a:lnTo>
                    <a:pt x="695" y="6037"/>
                  </a:lnTo>
                  <a:lnTo>
                    <a:pt x="743" y="4537"/>
                  </a:lnTo>
                  <a:cubicBezTo>
                    <a:pt x="743" y="4537"/>
                    <a:pt x="1082" y="4214"/>
                    <a:pt x="1066" y="3843"/>
                  </a:cubicBezTo>
                  <a:cubicBezTo>
                    <a:pt x="1049" y="3472"/>
                    <a:pt x="985" y="3263"/>
                    <a:pt x="985" y="3263"/>
                  </a:cubicBezTo>
                  <a:cubicBezTo>
                    <a:pt x="985" y="3263"/>
                    <a:pt x="1517" y="2859"/>
                    <a:pt x="1775" y="2811"/>
                  </a:cubicBezTo>
                  <a:cubicBezTo>
                    <a:pt x="2033" y="2779"/>
                    <a:pt x="2275" y="2263"/>
                    <a:pt x="2275" y="2263"/>
                  </a:cubicBezTo>
                  <a:cubicBezTo>
                    <a:pt x="2275" y="2263"/>
                    <a:pt x="3687" y="3376"/>
                    <a:pt x="4639" y="3376"/>
                  </a:cubicBezTo>
                  <a:cubicBezTo>
                    <a:pt x="4652" y="3376"/>
                    <a:pt x="4666" y="3376"/>
                    <a:pt x="4679" y="3376"/>
                  </a:cubicBezTo>
                  <a:cubicBezTo>
                    <a:pt x="5579" y="3330"/>
                    <a:pt x="5382" y="3010"/>
                    <a:pt x="5358" y="2975"/>
                  </a:cubicBezTo>
                  <a:lnTo>
                    <a:pt x="5358" y="2975"/>
                  </a:lnTo>
                  <a:cubicBezTo>
                    <a:pt x="5391" y="3020"/>
                    <a:pt x="5785" y="3568"/>
                    <a:pt x="6001" y="3924"/>
                  </a:cubicBezTo>
                  <a:cubicBezTo>
                    <a:pt x="6243" y="4279"/>
                    <a:pt x="6211" y="4327"/>
                    <a:pt x="6211" y="4327"/>
                  </a:cubicBezTo>
                  <a:lnTo>
                    <a:pt x="6260" y="6037"/>
                  </a:lnTo>
                  <a:lnTo>
                    <a:pt x="6679" y="4505"/>
                  </a:lnTo>
                  <a:cubicBezTo>
                    <a:pt x="6679" y="4505"/>
                    <a:pt x="7195" y="4327"/>
                    <a:pt x="7147" y="3876"/>
                  </a:cubicBezTo>
                  <a:cubicBezTo>
                    <a:pt x="7098" y="3440"/>
                    <a:pt x="6598" y="3037"/>
                    <a:pt x="6598" y="3037"/>
                  </a:cubicBezTo>
                  <a:cubicBezTo>
                    <a:pt x="6598" y="3037"/>
                    <a:pt x="7389" y="2779"/>
                    <a:pt x="7663" y="2456"/>
                  </a:cubicBezTo>
                  <a:cubicBezTo>
                    <a:pt x="7937" y="2117"/>
                    <a:pt x="8195" y="408"/>
                    <a:pt x="6824" y="150"/>
                  </a:cubicBezTo>
                  <a:cubicBezTo>
                    <a:pt x="6560" y="100"/>
                    <a:pt x="6279" y="80"/>
                    <a:pt x="5997" y="80"/>
                  </a:cubicBezTo>
                  <a:cubicBezTo>
                    <a:pt x="4798" y="80"/>
                    <a:pt x="3582" y="440"/>
                    <a:pt x="3582" y="440"/>
                  </a:cubicBezTo>
                  <a:cubicBezTo>
                    <a:pt x="3582" y="440"/>
                    <a:pt x="3905" y="69"/>
                    <a:pt x="3017" y="4"/>
                  </a:cubicBezTo>
                  <a:cubicBezTo>
                    <a:pt x="2993" y="2"/>
                    <a:pt x="2968" y="1"/>
                    <a:pt x="2944" y="1"/>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305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cxnSp>
        <p:nvCxnSpPr>
          <p:cNvPr id="938" name="Google Shape;938;p45"/>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sp>
        <p:nvSpPr>
          <p:cNvPr id="939" name="Google Shape;939;p45"/>
          <p:cNvSpPr txBox="1">
            <a:spLocks noGrp="1"/>
          </p:cNvSpPr>
          <p:nvPr>
            <p:ph type="title"/>
          </p:nvPr>
        </p:nvSpPr>
        <p:spPr>
          <a:xfrm>
            <a:off x="4222250" y="539500"/>
            <a:ext cx="4199216" cy="9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 PLAIDOYER &amp;  </a:t>
            </a:r>
            <a:r>
              <a:rPr lang="en" dirty="0">
                <a:solidFill>
                  <a:srgbClr val="C00000"/>
                </a:solidFill>
              </a:rPr>
              <a:t>L’ACTION SPONTANEE</a:t>
            </a:r>
            <a:endParaRPr dirty="0">
              <a:solidFill>
                <a:srgbClr val="C00000"/>
              </a:solidFill>
            </a:endParaRPr>
          </a:p>
        </p:txBody>
      </p:sp>
      <p:sp>
        <p:nvSpPr>
          <p:cNvPr id="940" name="Google Shape;940;p45"/>
          <p:cNvSpPr txBox="1">
            <a:spLocks noGrp="1"/>
          </p:cNvSpPr>
          <p:nvPr>
            <p:ph type="body" idx="1"/>
          </p:nvPr>
        </p:nvSpPr>
        <p:spPr>
          <a:xfrm>
            <a:off x="3806005" y="1805711"/>
            <a:ext cx="4609246" cy="11713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H" dirty="0"/>
              <a:t>En France, l’association </a:t>
            </a:r>
            <a:r>
              <a:rPr lang="fr-CH" dirty="0" err="1"/>
              <a:t>Anticor</a:t>
            </a:r>
            <a:r>
              <a:rPr lang="fr-CH" dirty="0"/>
              <a:t> s’est constituée en 2002, après l’apparition du représentant de l’extrême droite en deuxième position lors des élections présidentielles. Un certain nombre d’élus considèrent que cette situation est aussi le résultat d’un délitement éthique de la République, qu’ils se promettent de combattre. L’association est connue de l’opinion ses interventions en justice dans certaines affaires emblématiques et son plaidoyer « pour la promotion de l’éthique dans la vie politique ». Elle a élaboré une </a:t>
            </a:r>
            <a:r>
              <a:rPr lang="fr-CH" b="1" dirty="0">
                <a:solidFill>
                  <a:srgbClr val="C00000"/>
                </a:solidFill>
              </a:rPr>
              <a:t>charte éthique </a:t>
            </a:r>
            <a:r>
              <a:rPr lang="fr-CH" dirty="0">
                <a:solidFill>
                  <a:schemeClr val="bg1"/>
                </a:solidFill>
              </a:rPr>
              <a:t>des collectivités territoriales. </a:t>
            </a:r>
          </a:p>
          <a:p>
            <a:pPr marL="0" lvl="0" indent="0" algn="l" rtl="0">
              <a:spcBef>
                <a:spcPts val="0"/>
              </a:spcBef>
              <a:spcAft>
                <a:spcPts val="0"/>
              </a:spcAft>
              <a:buClr>
                <a:schemeClr val="dk1"/>
              </a:buClr>
              <a:buSzPts val="1100"/>
              <a:buFont typeface="Arial"/>
              <a:buNone/>
            </a:pPr>
            <a:r>
              <a:rPr lang="fr-CH" dirty="0"/>
              <a:t>Elle attribue aussi chaque année des </a:t>
            </a:r>
            <a:r>
              <a:rPr lang="fr-CH" b="1" dirty="0">
                <a:solidFill>
                  <a:srgbClr val="00B050"/>
                </a:solidFill>
              </a:rPr>
              <a:t>Prix de l’éthique et des « casseroles » </a:t>
            </a:r>
            <a:r>
              <a:rPr lang="fr-CH" dirty="0"/>
              <a:t>qui dénoncent sur le mode de la dérision la corruption politique.</a:t>
            </a:r>
            <a:endParaRPr dirty="0"/>
          </a:p>
        </p:txBody>
      </p:sp>
      <p:grpSp>
        <p:nvGrpSpPr>
          <p:cNvPr id="941" name="Google Shape;941;p45"/>
          <p:cNvGrpSpPr/>
          <p:nvPr/>
        </p:nvGrpSpPr>
        <p:grpSpPr>
          <a:xfrm>
            <a:off x="722376" y="1683156"/>
            <a:ext cx="2265753" cy="2173164"/>
            <a:chOff x="722376" y="1683156"/>
            <a:chExt cx="3248706" cy="2758626"/>
          </a:xfrm>
        </p:grpSpPr>
        <p:sp>
          <p:nvSpPr>
            <p:cNvPr id="942" name="Google Shape;942;p45"/>
            <p:cNvSpPr/>
            <p:nvPr/>
          </p:nvSpPr>
          <p:spPr>
            <a:xfrm>
              <a:off x="2217993" y="3396131"/>
              <a:ext cx="257472" cy="1038637"/>
            </a:xfrm>
            <a:custGeom>
              <a:avLst/>
              <a:gdLst/>
              <a:ahLst/>
              <a:cxnLst/>
              <a:rect l="l" t="t" r="r" b="b"/>
              <a:pathLst>
                <a:path w="6534" h="26358" extrusionOk="0">
                  <a:moveTo>
                    <a:pt x="1" y="1"/>
                  </a:moveTo>
                  <a:lnTo>
                    <a:pt x="1" y="26358"/>
                  </a:lnTo>
                  <a:lnTo>
                    <a:pt x="6533" y="26358"/>
                  </a:lnTo>
                  <a:lnTo>
                    <a:pt x="6533" y="1"/>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722376" y="1683156"/>
              <a:ext cx="3248706" cy="1970447"/>
            </a:xfrm>
            <a:custGeom>
              <a:avLst/>
              <a:gdLst/>
              <a:ahLst/>
              <a:cxnLst/>
              <a:rect l="l" t="t" r="r" b="b"/>
              <a:pathLst>
                <a:path w="82444" h="50005" extrusionOk="0">
                  <a:moveTo>
                    <a:pt x="1" y="0"/>
                  </a:moveTo>
                  <a:lnTo>
                    <a:pt x="1" y="50005"/>
                  </a:lnTo>
                  <a:lnTo>
                    <a:pt x="82443" y="50005"/>
                  </a:lnTo>
                  <a:lnTo>
                    <a:pt x="82443"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839330" y="1754321"/>
              <a:ext cx="3014128" cy="1828077"/>
            </a:xfrm>
            <a:custGeom>
              <a:avLst/>
              <a:gdLst/>
              <a:ahLst/>
              <a:cxnLst/>
              <a:rect l="l" t="t" r="r" b="b"/>
              <a:pathLst>
                <a:path w="76491" h="46392" extrusionOk="0">
                  <a:moveTo>
                    <a:pt x="1" y="1"/>
                  </a:moveTo>
                  <a:lnTo>
                    <a:pt x="1" y="46392"/>
                  </a:lnTo>
                  <a:lnTo>
                    <a:pt x="76491" y="46392"/>
                  </a:lnTo>
                  <a:lnTo>
                    <a:pt x="76491" y="1"/>
                  </a:lnTo>
                  <a:close/>
                </a:path>
              </a:pathLst>
            </a:custGeom>
            <a:solidFill>
              <a:schemeClr val="lt2"/>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839330" y="3472419"/>
              <a:ext cx="3014128" cy="109979"/>
            </a:xfrm>
            <a:custGeom>
              <a:avLst/>
              <a:gdLst/>
              <a:ahLst/>
              <a:cxnLst/>
              <a:rect l="l" t="t" r="r" b="b"/>
              <a:pathLst>
                <a:path w="76491" h="2791" extrusionOk="0">
                  <a:moveTo>
                    <a:pt x="1" y="0"/>
                  </a:moveTo>
                  <a:lnTo>
                    <a:pt x="1" y="2791"/>
                  </a:lnTo>
                  <a:lnTo>
                    <a:pt x="76491" y="2791"/>
                  </a:lnTo>
                  <a:lnTo>
                    <a:pt x="76491"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406329" y="4318444"/>
              <a:ext cx="1880801" cy="123338"/>
            </a:xfrm>
            <a:custGeom>
              <a:avLst/>
              <a:gdLst/>
              <a:ahLst/>
              <a:cxnLst/>
              <a:rect l="l" t="t" r="r" b="b"/>
              <a:pathLst>
                <a:path w="47730" h="3130" extrusionOk="0">
                  <a:moveTo>
                    <a:pt x="24228" y="0"/>
                  </a:moveTo>
                  <a:lnTo>
                    <a:pt x="0" y="1565"/>
                  </a:lnTo>
                  <a:lnTo>
                    <a:pt x="0" y="3129"/>
                  </a:lnTo>
                  <a:lnTo>
                    <a:pt x="47730" y="3129"/>
                  </a:lnTo>
                  <a:lnTo>
                    <a:pt x="47730" y="1565"/>
                  </a:lnTo>
                  <a:lnTo>
                    <a:pt x="24228"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3114851" y="1788013"/>
              <a:ext cx="694119" cy="1474062"/>
            </a:xfrm>
            <a:custGeom>
              <a:avLst/>
              <a:gdLst/>
              <a:ahLst/>
              <a:cxnLst/>
              <a:rect l="l" t="t" r="r" b="b"/>
              <a:pathLst>
                <a:path w="17615" h="37408" fill="none" extrusionOk="0">
                  <a:moveTo>
                    <a:pt x="0" y="1"/>
                  </a:moveTo>
                  <a:lnTo>
                    <a:pt x="17615" y="1"/>
                  </a:lnTo>
                  <a:lnTo>
                    <a:pt x="17615" y="37407"/>
                  </a:lnTo>
                  <a:lnTo>
                    <a:pt x="0" y="37407"/>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3114851" y="3287452"/>
              <a:ext cx="694119" cy="140518"/>
            </a:xfrm>
            <a:custGeom>
              <a:avLst/>
              <a:gdLst/>
              <a:ahLst/>
              <a:cxnLst/>
              <a:rect l="l" t="t" r="r" b="b"/>
              <a:pathLst>
                <a:path w="17615" h="3566" fill="none" extrusionOk="0">
                  <a:moveTo>
                    <a:pt x="0" y="1"/>
                  </a:moveTo>
                  <a:lnTo>
                    <a:pt x="17615" y="1"/>
                  </a:lnTo>
                  <a:lnTo>
                    <a:pt x="17615" y="3565"/>
                  </a:lnTo>
                  <a:lnTo>
                    <a:pt x="0" y="3565"/>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3154886" y="1843337"/>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7"/>
                    <a:pt x="404" y="1791"/>
                    <a:pt x="904" y="1791"/>
                  </a:cubicBezTo>
                  <a:cubicBezTo>
                    <a:pt x="1388" y="1791"/>
                    <a:pt x="1791" y="1387"/>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3255330" y="1878290"/>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3255330" y="1924039"/>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45"/>
            <p:cNvSpPr/>
            <p:nvPr/>
          </p:nvSpPr>
          <p:spPr>
            <a:xfrm>
              <a:off x="3255330" y="1974280"/>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3154886" y="2034649"/>
              <a:ext cx="70614" cy="70574"/>
            </a:xfrm>
            <a:custGeom>
              <a:avLst/>
              <a:gdLst/>
              <a:ahLst/>
              <a:cxnLst/>
              <a:rect l="l" t="t" r="r" b="b"/>
              <a:pathLst>
                <a:path w="1792" h="1791" fill="none" extrusionOk="0">
                  <a:moveTo>
                    <a:pt x="1791" y="888"/>
                  </a:moveTo>
                  <a:cubicBezTo>
                    <a:pt x="1791" y="404"/>
                    <a:pt x="1388" y="0"/>
                    <a:pt x="904" y="0"/>
                  </a:cubicBezTo>
                  <a:cubicBezTo>
                    <a:pt x="404" y="0"/>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3255330" y="2069601"/>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3255330" y="2114720"/>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3255330" y="2165591"/>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3154886" y="2225960"/>
              <a:ext cx="70614" cy="69983"/>
            </a:xfrm>
            <a:custGeom>
              <a:avLst/>
              <a:gdLst/>
              <a:ahLst/>
              <a:cxnLst/>
              <a:rect l="l" t="t" r="r" b="b"/>
              <a:pathLst>
                <a:path w="1792" h="1776" fill="none" extrusionOk="0">
                  <a:moveTo>
                    <a:pt x="1791" y="888"/>
                  </a:moveTo>
                  <a:cubicBezTo>
                    <a:pt x="1791" y="388"/>
                    <a:pt x="1388" y="1"/>
                    <a:pt x="904" y="1"/>
                  </a:cubicBezTo>
                  <a:cubicBezTo>
                    <a:pt x="404" y="1"/>
                    <a:pt x="1" y="404"/>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3255330" y="2260912"/>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3255330" y="2306070"/>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3255330" y="235690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3154886" y="2417271"/>
              <a:ext cx="70614" cy="69983"/>
            </a:xfrm>
            <a:custGeom>
              <a:avLst/>
              <a:gdLst/>
              <a:ahLst/>
              <a:cxnLst/>
              <a:rect l="l" t="t" r="r" b="b"/>
              <a:pathLst>
                <a:path w="1792" h="1776" fill="none" extrusionOk="0">
                  <a:moveTo>
                    <a:pt x="1791" y="888"/>
                  </a:moveTo>
                  <a:cubicBezTo>
                    <a:pt x="1791" y="388"/>
                    <a:pt x="1388" y="1"/>
                    <a:pt x="904" y="1"/>
                  </a:cubicBezTo>
                  <a:cubicBezTo>
                    <a:pt x="404" y="1"/>
                    <a:pt x="1" y="388"/>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3255330" y="2452263"/>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3255330" y="2497382"/>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3255330" y="254758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3154886" y="2607991"/>
              <a:ext cx="70614" cy="70574"/>
            </a:xfrm>
            <a:custGeom>
              <a:avLst/>
              <a:gdLst/>
              <a:ahLst/>
              <a:cxnLst/>
              <a:rect l="l" t="t" r="r" b="b"/>
              <a:pathLst>
                <a:path w="1792" h="1791" fill="none" extrusionOk="0">
                  <a:moveTo>
                    <a:pt x="1791" y="903"/>
                  </a:moveTo>
                  <a:cubicBezTo>
                    <a:pt x="1791" y="403"/>
                    <a:pt x="1388" y="0"/>
                    <a:pt x="904" y="0"/>
                  </a:cubicBezTo>
                  <a:cubicBezTo>
                    <a:pt x="404" y="0"/>
                    <a:pt x="1" y="403"/>
                    <a:pt x="1" y="903"/>
                  </a:cubicBezTo>
                  <a:cubicBezTo>
                    <a:pt x="1" y="1387"/>
                    <a:pt x="404" y="1791"/>
                    <a:pt x="904" y="1791"/>
                  </a:cubicBezTo>
                  <a:cubicBezTo>
                    <a:pt x="1388" y="1791"/>
                    <a:pt x="1791" y="1387"/>
                    <a:pt x="1791" y="903"/>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3255330" y="2643574"/>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3255330" y="2688693"/>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3255330" y="2738895"/>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3154886" y="2799303"/>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8"/>
                    <a:pt x="404" y="1791"/>
                    <a:pt x="904" y="1791"/>
                  </a:cubicBezTo>
                  <a:cubicBezTo>
                    <a:pt x="1388" y="1791"/>
                    <a:pt x="1791" y="1388"/>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3255330" y="2834255"/>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3255330" y="2880004"/>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3255330" y="2930245"/>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3154886" y="2990614"/>
              <a:ext cx="70614" cy="70614"/>
            </a:xfrm>
            <a:custGeom>
              <a:avLst/>
              <a:gdLst/>
              <a:ahLst/>
              <a:cxnLst/>
              <a:rect l="l" t="t" r="r" b="b"/>
              <a:pathLst>
                <a:path w="1792" h="1792" fill="none" extrusionOk="0">
                  <a:moveTo>
                    <a:pt x="1791" y="888"/>
                  </a:moveTo>
                  <a:cubicBezTo>
                    <a:pt x="1791" y="404"/>
                    <a:pt x="1388" y="1"/>
                    <a:pt x="904" y="1"/>
                  </a:cubicBezTo>
                  <a:cubicBezTo>
                    <a:pt x="404" y="1"/>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3255330" y="3025566"/>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3255330" y="3071355"/>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3255330" y="3121557"/>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996182"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1994882" y="2981708"/>
              <a:ext cx="1057709" cy="39"/>
            </a:xfrm>
            <a:custGeom>
              <a:avLst/>
              <a:gdLst/>
              <a:ahLst/>
              <a:cxnLst/>
              <a:rect l="l" t="t" r="r" b="b"/>
              <a:pathLst>
                <a:path w="26842" h="1" fill="none" extrusionOk="0">
                  <a:moveTo>
                    <a:pt x="1" y="1"/>
                  </a:moveTo>
                  <a:lnTo>
                    <a:pt x="26842"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1994882" y="3033211"/>
              <a:ext cx="1057709" cy="39"/>
            </a:xfrm>
            <a:custGeom>
              <a:avLst/>
              <a:gdLst/>
              <a:ahLst/>
              <a:cxnLst/>
              <a:rect l="l" t="t" r="r" b="b"/>
              <a:pathLst>
                <a:path w="26842" h="1" fill="none" extrusionOk="0">
                  <a:moveTo>
                    <a:pt x="1" y="0"/>
                  </a:moveTo>
                  <a:lnTo>
                    <a:pt x="26842"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280087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275382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2317136" y="2624502"/>
              <a:ext cx="39" cy="354724"/>
            </a:xfrm>
            <a:custGeom>
              <a:avLst/>
              <a:gdLst/>
              <a:ahLst/>
              <a:cxnLst/>
              <a:rect l="l" t="t" r="r" b="b"/>
              <a:pathLst>
                <a:path w="1" h="9002" fill="none" extrusionOk="0">
                  <a:moveTo>
                    <a:pt x="1" y="1"/>
                  </a:moveTo>
                  <a:lnTo>
                    <a:pt x="1"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2270126" y="2624502"/>
              <a:ext cx="39" cy="354724"/>
            </a:xfrm>
            <a:custGeom>
              <a:avLst/>
              <a:gdLst/>
              <a:ahLst/>
              <a:cxnLst/>
              <a:rect l="l" t="t" r="r" b="b"/>
              <a:pathLst>
                <a:path w="1" h="9002" fill="none" extrusionOk="0">
                  <a:moveTo>
                    <a:pt x="0" y="1"/>
                  </a:moveTo>
                  <a:lnTo>
                    <a:pt x="0"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2226899" y="3070054"/>
              <a:ext cx="630559" cy="357285"/>
            </a:xfrm>
            <a:custGeom>
              <a:avLst/>
              <a:gdLst/>
              <a:ahLst/>
              <a:cxnLst/>
              <a:rect l="l" t="t" r="r" b="b"/>
              <a:pathLst>
                <a:path w="16002" h="9067" extrusionOk="0">
                  <a:moveTo>
                    <a:pt x="6549" y="1"/>
                  </a:moveTo>
                  <a:cubicBezTo>
                    <a:pt x="6549" y="1"/>
                    <a:pt x="6436" y="1727"/>
                    <a:pt x="6049" y="2614"/>
                  </a:cubicBezTo>
                  <a:cubicBezTo>
                    <a:pt x="5662" y="3485"/>
                    <a:pt x="4549" y="3840"/>
                    <a:pt x="3452" y="4308"/>
                  </a:cubicBezTo>
                  <a:cubicBezTo>
                    <a:pt x="2339" y="4776"/>
                    <a:pt x="1726" y="4711"/>
                    <a:pt x="1420" y="5034"/>
                  </a:cubicBezTo>
                  <a:cubicBezTo>
                    <a:pt x="1129" y="5356"/>
                    <a:pt x="0" y="9066"/>
                    <a:pt x="0" y="9066"/>
                  </a:cubicBezTo>
                  <a:lnTo>
                    <a:pt x="16002" y="9066"/>
                  </a:lnTo>
                  <a:cubicBezTo>
                    <a:pt x="16002" y="9066"/>
                    <a:pt x="14856" y="5356"/>
                    <a:pt x="14566" y="5034"/>
                  </a:cubicBezTo>
                  <a:cubicBezTo>
                    <a:pt x="14276" y="4711"/>
                    <a:pt x="13647" y="4776"/>
                    <a:pt x="12550" y="4308"/>
                  </a:cubicBezTo>
                  <a:cubicBezTo>
                    <a:pt x="11437" y="3840"/>
                    <a:pt x="10324" y="3485"/>
                    <a:pt x="9937" y="2614"/>
                  </a:cubicBezTo>
                  <a:cubicBezTo>
                    <a:pt x="9566" y="1727"/>
                    <a:pt x="9437" y="1"/>
                    <a:pt x="9437" y="1"/>
                  </a:cubicBezTo>
                  <a:lnTo>
                    <a:pt x="8001" y="275"/>
                  </a:lnTo>
                  <a:lnTo>
                    <a:pt x="6549"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2430938" y="3070054"/>
              <a:ext cx="227564" cy="309644"/>
            </a:xfrm>
            <a:custGeom>
              <a:avLst/>
              <a:gdLst/>
              <a:ahLst/>
              <a:cxnLst/>
              <a:rect l="l" t="t" r="r" b="b"/>
              <a:pathLst>
                <a:path w="5775" h="7858" extrusionOk="0">
                  <a:moveTo>
                    <a:pt x="1371" y="1"/>
                  </a:moveTo>
                  <a:cubicBezTo>
                    <a:pt x="1371" y="1"/>
                    <a:pt x="1242" y="1727"/>
                    <a:pt x="871" y="2614"/>
                  </a:cubicBezTo>
                  <a:cubicBezTo>
                    <a:pt x="694" y="3001"/>
                    <a:pt x="387" y="3275"/>
                    <a:pt x="0" y="3517"/>
                  </a:cubicBezTo>
                  <a:cubicBezTo>
                    <a:pt x="484" y="4372"/>
                    <a:pt x="2307" y="7534"/>
                    <a:pt x="2646" y="7840"/>
                  </a:cubicBezTo>
                  <a:cubicBezTo>
                    <a:pt x="2660" y="7852"/>
                    <a:pt x="2677" y="7858"/>
                    <a:pt x="2697" y="7858"/>
                  </a:cubicBezTo>
                  <a:cubicBezTo>
                    <a:pt x="3169" y="7858"/>
                    <a:pt x="5125" y="4681"/>
                    <a:pt x="5775" y="3598"/>
                  </a:cubicBezTo>
                  <a:cubicBezTo>
                    <a:pt x="5323" y="3356"/>
                    <a:pt x="4952" y="3050"/>
                    <a:pt x="4759" y="2614"/>
                  </a:cubicBezTo>
                  <a:cubicBezTo>
                    <a:pt x="4388" y="1727"/>
                    <a:pt x="4259" y="1"/>
                    <a:pt x="4259" y="1"/>
                  </a:cubicBezTo>
                  <a:lnTo>
                    <a:pt x="2823" y="275"/>
                  </a:lnTo>
                  <a:lnTo>
                    <a:pt x="1371" y="1"/>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2362925" y="3403145"/>
              <a:ext cx="3192" cy="12097"/>
            </a:xfrm>
            <a:custGeom>
              <a:avLst/>
              <a:gdLst/>
              <a:ahLst/>
              <a:cxnLst/>
              <a:rect l="l" t="t" r="r" b="b"/>
              <a:pathLst>
                <a:path w="81" h="307" fill="none" extrusionOk="0">
                  <a:moveTo>
                    <a:pt x="0" y="0"/>
                  </a:moveTo>
                  <a:cubicBezTo>
                    <a:pt x="33" y="97"/>
                    <a:pt x="49" y="194"/>
                    <a:pt x="81" y="3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2332425" y="3326226"/>
              <a:ext cx="26717" cy="66161"/>
            </a:xfrm>
            <a:custGeom>
              <a:avLst/>
              <a:gdLst/>
              <a:ahLst/>
              <a:cxnLst/>
              <a:rect l="l" t="t" r="r" b="b"/>
              <a:pathLst>
                <a:path w="678" h="1679" fill="none" extrusionOk="0">
                  <a:moveTo>
                    <a:pt x="0" y="0"/>
                  </a:moveTo>
                  <a:cubicBezTo>
                    <a:pt x="0" y="0"/>
                    <a:pt x="387" y="775"/>
                    <a:pt x="677" y="16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2305078" y="3303962"/>
              <a:ext cx="32470" cy="54734"/>
            </a:xfrm>
            <a:custGeom>
              <a:avLst/>
              <a:gdLst/>
              <a:ahLst/>
              <a:cxnLst/>
              <a:rect l="l" t="t" r="r" b="b"/>
              <a:pathLst>
                <a:path w="824" h="1389" fill="none" extrusionOk="0">
                  <a:moveTo>
                    <a:pt x="0" y="1"/>
                  </a:moveTo>
                  <a:cubicBezTo>
                    <a:pt x="0" y="1"/>
                    <a:pt x="581" y="565"/>
                    <a:pt x="823" y="1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2699167" y="3325596"/>
              <a:ext cx="50241" cy="94099"/>
            </a:xfrm>
            <a:custGeom>
              <a:avLst/>
              <a:gdLst/>
              <a:ahLst/>
              <a:cxnLst/>
              <a:rect l="l" t="t" r="r" b="b"/>
              <a:pathLst>
                <a:path w="1275" h="2388" fill="none" extrusionOk="0">
                  <a:moveTo>
                    <a:pt x="1275" y="0"/>
                  </a:moveTo>
                  <a:cubicBezTo>
                    <a:pt x="823" y="758"/>
                    <a:pt x="210" y="1823"/>
                    <a:pt x="0"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2758905" y="3292535"/>
              <a:ext cx="10836" cy="17850"/>
            </a:xfrm>
            <a:custGeom>
              <a:avLst/>
              <a:gdLst/>
              <a:ahLst/>
              <a:cxnLst/>
              <a:rect l="l" t="t" r="r" b="b"/>
              <a:pathLst>
                <a:path w="275" h="453" fill="none" extrusionOk="0">
                  <a:moveTo>
                    <a:pt x="275" y="1"/>
                  </a:moveTo>
                  <a:cubicBezTo>
                    <a:pt x="275" y="1"/>
                    <a:pt x="162" y="178"/>
                    <a:pt x="0" y="45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2690262" y="3349121"/>
              <a:ext cx="18481" cy="63600"/>
            </a:xfrm>
            <a:custGeom>
              <a:avLst/>
              <a:gdLst/>
              <a:ahLst/>
              <a:cxnLst/>
              <a:rect l="l" t="t" r="r" b="b"/>
              <a:pathLst>
                <a:path w="469" h="1614" fill="none" extrusionOk="0">
                  <a:moveTo>
                    <a:pt x="468" y="0"/>
                  </a:moveTo>
                  <a:cubicBezTo>
                    <a:pt x="468" y="0"/>
                    <a:pt x="0" y="1145"/>
                    <a:pt x="0" y="16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2587297" y="3246786"/>
              <a:ext cx="61669" cy="95360"/>
            </a:xfrm>
            <a:custGeom>
              <a:avLst/>
              <a:gdLst/>
              <a:ahLst/>
              <a:cxnLst/>
              <a:rect l="l" t="t" r="r" b="b"/>
              <a:pathLst>
                <a:path w="1565" h="2420" fill="none" extrusionOk="0">
                  <a:moveTo>
                    <a:pt x="1565" y="0"/>
                  </a:moveTo>
                  <a:lnTo>
                    <a:pt x="0" y="242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2655310" y="3228344"/>
              <a:ext cx="5753" cy="8945"/>
            </a:xfrm>
            <a:custGeom>
              <a:avLst/>
              <a:gdLst/>
              <a:ahLst/>
              <a:cxnLst/>
              <a:rect l="l" t="t" r="r" b="b"/>
              <a:pathLst>
                <a:path w="146" h="227" fill="none" extrusionOk="0">
                  <a:moveTo>
                    <a:pt x="145" y="0"/>
                  </a:moveTo>
                  <a:lnTo>
                    <a:pt x="0" y="226"/>
                  </a:ln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2514831" y="3375167"/>
              <a:ext cx="8314" cy="8945"/>
            </a:xfrm>
            <a:custGeom>
              <a:avLst/>
              <a:gdLst/>
              <a:ahLst/>
              <a:cxnLst/>
              <a:rect l="l" t="t" r="r" b="b"/>
              <a:pathLst>
                <a:path w="211" h="227" fill="none" extrusionOk="0">
                  <a:moveTo>
                    <a:pt x="0" y="1"/>
                  </a:moveTo>
                  <a:cubicBezTo>
                    <a:pt x="97" y="130"/>
                    <a:pt x="178" y="210"/>
                    <a:pt x="210"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2459546" y="3293796"/>
              <a:ext cx="49611" cy="73136"/>
            </a:xfrm>
            <a:custGeom>
              <a:avLst/>
              <a:gdLst/>
              <a:ahLst/>
              <a:cxnLst/>
              <a:rect l="l" t="t" r="r" b="b"/>
              <a:pathLst>
                <a:path w="1259" h="1856" fill="none" extrusionOk="0">
                  <a:moveTo>
                    <a:pt x="0" y="1"/>
                  </a:moveTo>
                  <a:cubicBezTo>
                    <a:pt x="0" y="1"/>
                    <a:pt x="774" y="1211"/>
                    <a:pt x="1258" y="18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2350197" y="2728728"/>
              <a:ext cx="382701" cy="364260"/>
            </a:xfrm>
            <a:custGeom>
              <a:avLst/>
              <a:gdLst/>
              <a:ahLst/>
              <a:cxnLst/>
              <a:rect l="l" t="t" r="r" b="b"/>
              <a:pathLst>
                <a:path w="9712" h="9244" extrusionOk="0">
                  <a:moveTo>
                    <a:pt x="4856" y="1"/>
                  </a:moveTo>
                  <a:cubicBezTo>
                    <a:pt x="2162" y="1"/>
                    <a:pt x="1" y="2082"/>
                    <a:pt x="1" y="4630"/>
                  </a:cubicBezTo>
                  <a:cubicBezTo>
                    <a:pt x="1" y="7179"/>
                    <a:pt x="2162" y="9244"/>
                    <a:pt x="4856" y="9244"/>
                  </a:cubicBezTo>
                  <a:cubicBezTo>
                    <a:pt x="7534" y="9244"/>
                    <a:pt x="9711" y="7179"/>
                    <a:pt x="9711" y="4630"/>
                  </a:cubicBezTo>
                  <a:cubicBezTo>
                    <a:pt x="9711" y="2082"/>
                    <a:pt x="7534" y="1"/>
                    <a:pt x="4856"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2396301" y="2950184"/>
              <a:ext cx="46104" cy="63639"/>
            </a:xfrm>
            <a:custGeom>
              <a:avLst/>
              <a:gdLst/>
              <a:ahLst/>
              <a:cxnLst/>
              <a:rect l="l" t="t" r="r" b="b"/>
              <a:pathLst>
                <a:path w="1170" h="1615" extrusionOk="0">
                  <a:moveTo>
                    <a:pt x="627" y="1"/>
                  </a:moveTo>
                  <a:cubicBezTo>
                    <a:pt x="510" y="1"/>
                    <a:pt x="387" y="55"/>
                    <a:pt x="282" y="220"/>
                  </a:cubicBezTo>
                  <a:cubicBezTo>
                    <a:pt x="1" y="679"/>
                    <a:pt x="821" y="1614"/>
                    <a:pt x="1032" y="1614"/>
                  </a:cubicBezTo>
                  <a:cubicBezTo>
                    <a:pt x="1051" y="1614"/>
                    <a:pt x="1065" y="1607"/>
                    <a:pt x="1073" y="1591"/>
                  </a:cubicBezTo>
                  <a:cubicBezTo>
                    <a:pt x="1170" y="1398"/>
                    <a:pt x="1057" y="204"/>
                    <a:pt x="1057" y="204"/>
                  </a:cubicBezTo>
                  <a:cubicBezTo>
                    <a:pt x="1057" y="204"/>
                    <a:pt x="853" y="1"/>
                    <a:pt x="627"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2634977" y="2950184"/>
              <a:ext cx="46064" cy="63639"/>
            </a:xfrm>
            <a:custGeom>
              <a:avLst/>
              <a:gdLst/>
              <a:ahLst/>
              <a:cxnLst/>
              <a:rect l="l" t="t" r="r" b="b"/>
              <a:pathLst>
                <a:path w="1169" h="1615" extrusionOk="0">
                  <a:moveTo>
                    <a:pt x="542" y="1"/>
                  </a:moveTo>
                  <a:cubicBezTo>
                    <a:pt x="316" y="1"/>
                    <a:pt x="113" y="204"/>
                    <a:pt x="113" y="204"/>
                  </a:cubicBezTo>
                  <a:cubicBezTo>
                    <a:pt x="113" y="204"/>
                    <a:pt x="0" y="1398"/>
                    <a:pt x="97" y="1591"/>
                  </a:cubicBezTo>
                  <a:cubicBezTo>
                    <a:pt x="105" y="1607"/>
                    <a:pt x="119" y="1614"/>
                    <a:pt x="137" y="1614"/>
                  </a:cubicBezTo>
                  <a:cubicBezTo>
                    <a:pt x="348" y="1614"/>
                    <a:pt x="1169" y="679"/>
                    <a:pt x="887" y="220"/>
                  </a:cubicBezTo>
                  <a:cubicBezTo>
                    <a:pt x="783" y="55"/>
                    <a:pt x="660" y="1"/>
                    <a:pt x="542"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2429007" y="2812661"/>
              <a:ext cx="216806" cy="314412"/>
            </a:xfrm>
            <a:custGeom>
              <a:avLst/>
              <a:gdLst/>
              <a:ahLst/>
              <a:cxnLst/>
              <a:rect l="l" t="t" r="r" b="b"/>
              <a:pathLst>
                <a:path w="5502" h="7979" extrusionOk="0">
                  <a:moveTo>
                    <a:pt x="2856" y="0"/>
                  </a:moveTo>
                  <a:cubicBezTo>
                    <a:pt x="1388" y="0"/>
                    <a:pt x="194" y="1226"/>
                    <a:pt x="194" y="2726"/>
                  </a:cubicBezTo>
                  <a:cubicBezTo>
                    <a:pt x="194" y="2807"/>
                    <a:pt x="211" y="2871"/>
                    <a:pt x="211" y="2936"/>
                  </a:cubicBezTo>
                  <a:lnTo>
                    <a:pt x="194" y="2936"/>
                  </a:lnTo>
                  <a:cubicBezTo>
                    <a:pt x="194" y="2936"/>
                    <a:pt x="1" y="4807"/>
                    <a:pt x="275" y="5468"/>
                  </a:cubicBezTo>
                  <a:cubicBezTo>
                    <a:pt x="549" y="6130"/>
                    <a:pt x="2066" y="7710"/>
                    <a:pt x="2404" y="7872"/>
                  </a:cubicBezTo>
                  <a:cubicBezTo>
                    <a:pt x="2553" y="7940"/>
                    <a:pt x="2728" y="7979"/>
                    <a:pt x="2902" y="7979"/>
                  </a:cubicBezTo>
                  <a:cubicBezTo>
                    <a:pt x="3143" y="7979"/>
                    <a:pt x="3381" y="7904"/>
                    <a:pt x="3550" y="7727"/>
                  </a:cubicBezTo>
                  <a:cubicBezTo>
                    <a:pt x="3695" y="7581"/>
                    <a:pt x="5275" y="6243"/>
                    <a:pt x="5356" y="5307"/>
                  </a:cubicBezTo>
                  <a:cubicBezTo>
                    <a:pt x="5404" y="4517"/>
                    <a:pt x="5453" y="3517"/>
                    <a:pt x="5469" y="3210"/>
                  </a:cubicBezTo>
                  <a:cubicBezTo>
                    <a:pt x="5485" y="3065"/>
                    <a:pt x="5501" y="2904"/>
                    <a:pt x="5501" y="2726"/>
                  </a:cubicBezTo>
                  <a:cubicBezTo>
                    <a:pt x="5501" y="1226"/>
                    <a:pt x="4308" y="0"/>
                    <a:pt x="2856" y="0"/>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2516722" y="2995067"/>
              <a:ext cx="45828" cy="22303"/>
            </a:xfrm>
            <a:custGeom>
              <a:avLst/>
              <a:gdLst/>
              <a:ahLst/>
              <a:cxnLst/>
              <a:rect l="l" t="t" r="r" b="b"/>
              <a:pathLst>
                <a:path w="1163" h="566" fill="none" extrusionOk="0">
                  <a:moveTo>
                    <a:pt x="65" y="33"/>
                  </a:moveTo>
                  <a:cubicBezTo>
                    <a:pt x="65" y="33"/>
                    <a:pt x="1" y="210"/>
                    <a:pt x="114" y="355"/>
                  </a:cubicBezTo>
                  <a:cubicBezTo>
                    <a:pt x="227" y="501"/>
                    <a:pt x="420" y="565"/>
                    <a:pt x="646" y="565"/>
                  </a:cubicBezTo>
                  <a:cubicBezTo>
                    <a:pt x="888" y="565"/>
                    <a:pt x="1162" y="468"/>
                    <a:pt x="11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2495128" y="3031950"/>
              <a:ext cx="95360" cy="36056"/>
            </a:xfrm>
            <a:custGeom>
              <a:avLst/>
              <a:gdLst/>
              <a:ahLst/>
              <a:cxnLst/>
              <a:rect l="l" t="t" r="r" b="b"/>
              <a:pathLst>
                <a:path w="2420" h="915" extrusionOk="0">
                  <a:moveTo>
                    <a:pt x="1259" y="0"/>
                  </a:moveTo>
                  <a:cubicBezTo>
                    <a:pt x="1259" y="0"/>
                    <a:pt x="1264" y="0"/>
                    <a:pt x="1273" y="0"/>
                  </a:cubicBezTo>
                  <a:lnTo>
                    <a:pt x="1273" y="0"/>
                  </a:lnTo>
                  <a:cubicBezTo>
                    <a:pt x="1274" y="0"/>
                    <a:pt x="1275" y="0"/>
                    <a:pt x="1275" y="0"/>
                  </a:cubicBezTo>
                  <a:close/>
                  <a:moveTo>
                    <a:pt x="1273" y="0"/>
                  </a:moveTo>
                  <a:lnTo>
                    <a:pt x="1273" y="0"/>
                  </a:lnTo>
                  <a:cubicBezTo>
                    <a:pt x="1252" y="3"/>
                    <a:pt x="1003" y="35"/>
                    <a:pt x="710" y="97"/>
                  </a:cubicBezTo>
                  <a:cubicBezTo>
                    <a:pt x="404" y="178"/>
                    <a:pt x="0" y="242"/>
                    <a:pt x="0" y="242"/>
                  </a:cubicBezTo>
                  <a:cubicBezTo>
                    <a:pt x="0" y="242"/>
                    <a:pt x="307" y="694"/>
                    <a:pt x="775" y="823"/>
                  </a:cubicBezTo>
                  <a:cubicBezTo>
                    <a:pt x="986" y="888"/>
                    <a:pt x="1144" y="914"/>
                    <a:pt x="1277" y="914"/>
                  </a:cubicBezTo>
                  <a:cubicBezTo>
                    <a:pt x="1438" y="914"/>
                    <a:pt x="1561" y="876"/>
                    <a:pt x="1694" y="823"/>
                  </a:cubicBezTo>
                  <a:cubicBezTo>
                    <a:pt x="1920" y="726"/>
                    <a:pt x="2420" y="194"/>
                    <a:pt x="2420" y="194"/>
                  </a:cubicBezTo>
                  <a:cubicBezTo>
                    <a:pt x="2420" y="194"/>
                    <a:pt x="1920" y="145"/>
                    <a:pt x="1742" y="81"/>
                  </a:cubicBezTo>
                  <a:cubicBezTo>
                    <a:pt x="1575" y="11"/>
                    <a:pt x="1334" y="2"/>
                    <a:pt x="1273"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2495128" y="3031950"/>
              <a:ext cx="95360" cy="17220"/>
            </a:xfrm>
            <a:custGeom>
              <a:avLst/>
              <a:gdLst/>
              <a:ahLst/>
              <a:cxnLst/>
              <a:rect l="l" t="t" r="r" b="b"/>
              <a:pathLst>
                <a:path w="2420" h="437" extrusionOk="0">
                  <a:moveTo>
                    <a:pt x="1275" y="0"/>
                  </a:moveTo>
                  <a:cubicBezTo>
                    <a:pt x="1275" y="0"/>
                    <a:pt x="1017" y="32"/>
                    <a:pt x="710" y="97"/>
                  </a:cubicBezTo>
                  <a:cubicBezTo>
                    <a:pt x="404" y="178"/>
                    <a:pt x="0" y="242"/>
                    <a:pt x="0" y="242"/>
                  </a:cubicBezTo>
                  <a:cubicBezTo>
                    <a:pt x="0" y="242"/>
                    <a:pt x="583" y="436"/>
                    <a:pt x="1270" y="436"/>
                  </a:cubicBezTo>
                  <a:cubicBezTo>
                    <a:pt x="1648" y="436"/>
                    <a:pt x="2059" y="377"/>
                    <a:pt x="2420" y="194"/>
                  </a:cubicBezTo>
                  <a:cubicBezTo>
                    <a:pt x="2420" y="194"/>
                    <a:pt x="1920" y="145"/>
                    <a:pt x="1742" y="81"/>
                  </a:cubicBezTo>
                  <a:cubicBezTo>
                    <a:pt x="1549" y="0"/>
                    <a:pt x="1275" y="0"/>
                    <a:pt x="1275"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2476687" y="2939781"/>
              <a:ext cx="15920" cy="21003"/>
            </a:xfrm>
            <a:custGeom>
              <a:avLst/>
              <a:gdLst/>
              <a:ahLst/>
              <a:cxnLst/>
              <a:rect l="l" t="t" r="r" b="b"/>
              <a:pathLst>
                <a:path w="404" h="533" extrusionOk="0">
                  <a:moveTo>
                    <a:pt x="194" y="0"/>
                  </a:moveTo>
                  <a:cubicBezTo>
                    <a:pt x="81" y="0"/>
                    <a:pt x="1" y="113"/>
                    <a:pt x="1" y="258"/>
                  </a:cubicBezTo>
                  <a:cubicBezTo>
                    <a:pt x="1" y="420"/>
                    <a:pt x="81" y="532"/>
                    <a:pt x="194" y="532"/>
                  </a:cubicBezTo>
                  <a:cubicBezTo>
                    <a:pt x="307" y="532"/>
                    <a:pt x="404" y="420"/>
                    <a:pt x="404" y="258"/>
                  </a:cubicBezTo>
                  <a:cubicBezTo>
                    <a:pt x="404"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2582844" y="2939781"/>
              <a:ext cx="15289" cy="21003"/>
            </a:xfrm>
            <a:custGeom>
              <a:avLst/>
              <a:gdLst/>
              <a:ahLst/>
              <a:cxnLst/>
              <a:rect l="l" t="t" r="r" b="b"/>
              <a:pathLst>
                <a:path w="388" h="533" extrusionOk="0">
                  <a:moveTo>
                    <a:pt x="194" y="0"/>
                  </a:moveTo>
                  <a:cubicBezTo>
                    <a:pt x="81" y="0"/>
                    <a:pt x="0" y="113"/>
                    <a:pt x="0" y="258"/>
                  </a:cubicBezTo>
                  <a:cubicBezTo>
                    <a:pt x="0" y="420"/>
                    <a:pt x="81" y="532"/>
                    <a:pt x="194" y="532"/>
                  </a:cubicBezTo>
                  <a:cubicBezTo>
                    <a:pt x="307" y="532"/>
                    <a:pt x="388" y="420"/>
                    <a:pt x="388" y="258"/>
                  </a:cubicBezTo>
                  <a:cubicBezTo>
                    <a:pt x="388"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2444257" y="2909912"/>
              <a:ext cx="87124" cy="87085"/>
            </a:xfrm>
            <a:custGeom>
              <a:avLst/>
              <a:gdLst/>
              <a:ahLst/>
              <a:cxnLst/>
              <a:rect l="l" t="t" r="r" b="b"/>
              <a:pathLst>
                <a:path w="2211" h="2210" fill="none" extrusionOk="0">
                  <a:moveTo>
                    <a:pt x="2211" y="1113"/>
                  </a:moveTo>
                  <a:cubicBezTo>
                    <a:pt x="2211" y="500"/>
                    <a:pt x="1711" y="0"/>
                    <a:pt x="1098" y="0"/>
                  </a:cubicBezTo>
                  <a:cubicBezTo>
                    <a:pt x="501" y="0"/>
                    <a:pt x="1" y="500"/>
                    <a:pt x="1" y="1113"/>
                  </a:cubicBezTo>
                  <a:cubicBezTo>
                    <a:pt x="1" y="1710"/>
                    <a:pt x="501" y="2210"/>
                    <a:pt x="1098" y="2210"/>
                  </a:cubicBezTo>
                  <a:cubicBezTo>
                    <a:pt x="1711" y="2210"/>
                    <a:pt x="2211" y="1710"/>
                    <a:pt x="2211"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2547892" y="2909912"/>
              <a:ext cx="87124" cy="87085"/>
            </a:xfrm>
            <a:custGeom>
              <a:avLst/>
              <a:gdLst/>
              <a:ahLst/>
              <a:cxnLst/>
              <a:rect l="l" t="t" r="r" b="b"/>
              <a:pathLst>
                <a:path w="2211" h="2210" fill="none" extrusionOk="0">
                  <a:moveTo>
                    <a:pt x="2210" y="1113"/>
                  </a:moveTo>
                  <a:cubicBezTo>
                    <a:pt x="2210" y="500"/>
                    <a:pt x="1710" y="0"/>
                    <a:pt x="1113" y="0"/>
                  </a:cubicBezTo>
                  <a:cubicBezTo>
                    <a:pt x="500" y="0"/>
                    <a:pt x="0" y="500"/>
                    <a:pt x="0" y="1113"/>
                  </a:cubicBezTo>
                  <a:cubicBezTo>
                    <a:pt x="0" y="1710"/>
                    <a:pt x="500" y="2210"/>
                    <a:pt x="1113" y="2210"/>
                  </a:cubicBezTo>
                  <a:cubicBezTo>
                    <a:pt x="1710" y="2210"/>
                    <a:pt x="2210" y="1710"/>
                    <a:pt x="2210"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2434721" y="2953770"/>
              <a:ext cx="9575" cy="39"/>
            </a:xfrm>
            <a:custGeom>
              <a:avLst/>
              <a:gdLst/>
              <a:ahLst/>
              <a:cxnLst/>
              <a:rect l="l" t="t" r="r" b="b"/>
              <a:pathLst>
                <a:path w="243" h="1" fill="none" extrusionOk="0">
                  <a:moveTo>
                    <a:pt x="243"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2535164" y="2953770"/>
              <a:ext cx="8945" cy="39"/>
            </a:xfrm>
            <a:custGeom>
              <a:avLst/>
              <a:gdLst/>
              <a:ahLst/>
              <a:cxnLst/>
              <a:rect l="l" t="t" r="r" b="b"/>
              <a:pathLst>
                <a:path w="227" h="1" fill="none" extrusionOk="0">
                  <a:moveTo>
                    <a:pt x="226"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2634977" y="2953770"/>
              <a:ext cx="8906" cy="39"/>
            </a:xfrm>
            <a:custGeom>
              <a:avLst/>
              <a:gdLst/>
              <a:ahLst/>
              <a:cxnLst/>
              <a:rect l="l" t="t" r="r" b="b"/>
              <a:pathLst>
                <a:path w="226" h="1" fill="none" extrusionOk="0">
                  <a:moveTo>
                    <a:pt x="226"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2455093" y="2890840"/>
              <a:ext cx="50241" cy="20372"/>
            </a:xfrm>
            <a:custGeom>
              <a:avLst/>
              <a:gdLst/>
              <a:ahLst/>
              <a:cxnLst/>
              <a:rect l="l" t="t" r="r" b="b"/>
              <a:pathLst>
                <a:path w="1275" h="517" fill="none" extrusionOk="0">
                  <a:moveTo>
                    <a:pt x="0" y="516"/>
                  </a:moveTo>
                  <a:cubicBezTo>
                    <a:pt x="0" y="516"/>
                    <a:pt x="484" y="0"/>
                    <a:pt x="1274" y="38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2566294" y="2893993"/>
              <a:ext cx="52803" cy="19111"/>
            </a:xfrm>
            <a:custGeom>
              <a:avLst/>
              <a:gdLst/>
              <a:ahLst/>
              <a:cxnLst/>
              <a:rect l="l" t="t" r="r" b="b"/>
              <a:pathLst>
                <a:path w="1340" h="485" fill="none" extrusionOk="0">
                  <a:moveTo>
                    <a:pt x="1" y="436"/>
                  </a:moveTo>
                  <a:cubicBezTo>
                    <a:pt x="1" y="436"/>
                    <a:pt x="662" y="1"/>
                    <a:pt x="1340" y="4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884488"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680903" y="2657563"/>
              <a:ext cx="145601" cy="190720"/>
            </a:xfrm>
            <a:custGeom>
              <a:avLst/>
              <a:gdLst/>
              <a:ahLst/>
              <a:cxnLst/>
              <a:rect l="l" t="t" r="r" b="b"/>
              <a:pathLst>
                <a:path w="3695" h="4840" extrusionOk="0">
                  <a:moveTo>
                    <a:pt x="0" y="0"/>
                  </a:moveTo>
                  <a:lnTo>
                    <a:pt x="0" y="4839"/>
                  </a:lnTo>
                  <a:lnTo>
                    <a:pt x="3694" y="4839"/>
                  </a:lnTo>
                  <a:lnTo>
                    <a:pt x="3694"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692961" y="2674074"/>
              <a:ext cx="121446" cy="158329"/>
            </a:xfrm>
            <a:custGeom>
              <a:avLst/>
              <a:gdLst/>
              <a:ahLst/>
              <a:cxnLst/>
              <a:rect l="l" t="t" r="r" b="b"/>
              <a:pathLst>
                <a:path w="3082" h="4018" extrusionOk="0">
                  <a:moveTo>
                    <a:pt x="1" y="1"/>
                  </a:moveTo>
                  <a:lnTo>
                    <a:pt x="1" y="4017"/>
                  </a:lnTo>
                  <a:lnTo>
                    <a:pt x="3082" y="4017"/>
                  </a:lnTo>
                  <a:lnTo>
                    <a:pt x="3082"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727283" y="2718562"/>
              <a:ext cx="52803" cy="69353"/>
            </a:xfrm>
            <a:custGeom>
              <a:avLst/>
              <a:gdLst/>
              <a:ahLst/>
              <a:cxnLst/>
              <a:rect l="l" t="t" r="r" b="b"/>
              <a:pathLst>
                <a:path w="1340" h="1760" extrusionOk="0">
                  <a:moveTo>
                    <a:pt x="1" y="1"/>
                  </a:moveTo>
                  <a:lnTo>
                    <a:pt x="1" y="1759"/>
                  </a:lnTo>
                  <a:lnTo>
                    <a:pt x="1340" y="1759"/>
                  </a:lnTo>
                  <a:lnTo>
                    <a:pt x="134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747655" y="2869838"/>
              <a:ext cx="145562" cy="190720"/>
            </a:xfrm>
            <a:custGeom>
              <a:avLst/>
              <a:gdLst/>
              <a:ahLst/>
              <a:cxnLst/>
              <a:rect l="l" t="t" r="r" b="b"/>
              <a:pathLst>
                <a:path w="3694" h="4840" extrusionOk="0">
                  <a:moveTo>
                    <a:pt x="0" y="1"/>
                  </a:moveTo>
                  <a:lnTo>
                    <a:pt x="0"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1759713" y="2886388"/>
              <a:ext cx="121446" cy="158290"/>
            </a:xfrm>
            <a:custGeom>
              <a:avLst/>
              <a:gdLst/>
              <a:ahLst/>
              <a:cxnLst/>
              <a:rect l="l" t="t" r="r" b="b"/>
              <a:pathLst>
                <a:path w="3082" h="4017" extrusionOk="0">
                  <a:moveTo>
                    <a:pt x="1" y="0"/>
                  </a:moveTo>
                  <a:lnTo>
                    <a:pt x="1"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1794035" y="2930876"/>
              <a:ext cx="52803" cy="68683"/>
            </a:xfrm>
            <a:custGeom>
              <a:avLst/>
              <a:gdLst/>
              <a:ahLst/>
              <a:cxnLst/>
              <a:rect l="l" t="t" r="r" b="b"/>
              <a:pathLst>
                <a:path w="1340" h="1743" extrusionOk="0">
                  <a:moveTo>
                    <a:pt x="1" y="0"/>
                  </a:moveTo>
                  <a:lnTo>
                    <a:pt x="1"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1574746" y="2869838"/>
              <a:ext cx="145601" cy="190720"/>
            </a:xfrm>
            <a:custGeom>
              <a:avLst/>
              <a:gdLst/>
              <a:ahLst/>
              <a:cxnLst/>
              <a:rect l="l" t="t" r="r" b="b"/>
              <a:pathLst>
                <a:path w="3695" h="4840" extrusionOk="0">
                  <a:moveTo>
                    <a:pt x="1" y="1"/>
                  </a:moveTo>
                  <a:lnTo>
                    <a:pt x="1"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1586843" y="2886388"/>
              <a:ext cx="121407" cy="158290"/>
            </a:xfrm>
            <a:custGeom>
              <a:avLst/>
              <a:gdLst/>
              <a:ahLst/>
              <a:cxnLst/>
              <a:rect l="l" t="t" r="r" b="b"/>
              <a:pathLst>
                <a:path w="3081" h="4017" extrusionOk="0">
                  <a:moveTo>
                    <a:pt x="0" y="0"/>
                  </a:moveTo>
                  <a:lnTo>
                    <a:pt x="0"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1621165" y="2930876"/>
              <a:ext cx="52763" cy="68683"/>
            </a:xfrm>
            <a:custGeom>
              <a:avLst/>
              <a:gdLst/>
              <a:ahLst/>
              <a:cxnLst/>
              <a:rect l="l" t="t" r="r" b="b"/>
              <a:pathLst>
                <a:path w="1339" h="1743" extrusionOk="0">
                  <a:moveTo>
                    <a:pt x="0" y="0"/>
                  </a:moveTo>
                  <a:lnTo>
                    <a:pt x="0"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1023036" y="3116473"/>
              <a:ext cx="736085" cy="310866"/>
            </a:xfrm>
            <a:custGeom>
              <a:avLst/>
              <a:gdLst/>
              <a:ahLst/>
              <a:cxnLst/>
              <a:rect l="l" t="t" r="r" b="b"/>
              <a:pathLst>
                <a:path w="18680" h="7889" extrusionOk="0">
                  <a:moveTo>
                    <a:pt x="6840" y="0"/>
                  </a:moveTo>
                  <a:cubicBezTo>
                    <a:pt x="6840" y="0"/>
                    <a:pt x="4662" y="1694"/>
                    <a:pt x="3178" y="2291"/>
                  </a:cubicBezTo>
                  <a:cubicBezTo>
                    <a:pt x="1694" y="2872"/>
                    <a:pt x="1162" y="3114"/>
                    <a:pt x="1113" y="3501"/>
                  </a:cubicBezTo>
                  <a:cubicBezTo>
                    <a:pt x="1081" y="3888"/>
                    <a:pt x="0" y="7888"/>
                    <a:pt x="0" y="7888"/>
                  </a:cubicBezTo>
                  <a:lnTo>
                    <a:pt x="18679" y="7888"/>
                  </a:lnTo>
                  <a:cubicBezTo>
                    <a:pt x="18679" y="7888"/>
                    <a:pt x="17615" y="3888"/>
                    <a:pt x="17566" y="3501"/>
                  </a:cubicBezTo>
                  <a:lnTo>
                    <a:pt x="17583" y="3501"/>
                  </a:lnTo>
                  <a:cubicBezTo>
                    <a:pt x="17534" y="3114"/>
                    <a:pt x="17002" y="2872"/>
                    <a:pt x="15518" y="2291"/>
                  </a:cubicBezTo>
                  <a:cubicBezTo>
                    <a:pt x="14034" y="1694"/>
                    <a:pt x="11856" y="0"/>
                    <a:pt x="11856" y="0"/>
                  </a:cubicBezTo>
                  <a:lnTo>
                    <a:pt x="9340" y="226"/>
                  </a:lnTo>
                  <a:lnTo>
                    <a:pt x="6840"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9788" y="3258844"/>
              <a:ext cx="9575" cy="24195"/>
            </a:xfrm>
            <a:custGeom>
              <a:avLst/>
              <a:gdLst/>
              <a:ahLst/>
              <a:cxnLst/>
              <a:rect l="l" t="t" r="r" b="b"/>
              <a:pathLst>
                <a:path w="243" h="614" fill="none" extrusionOk="0">
                  <a:moveTo>
                    <a:pt x="242" y="614"/>
                  </a:moveTo>
                  <a:cubicBezTo>
                    <a:pt x="161" y="404"/>
                    <a:pt x="81" y="21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08860" y="3310346"/>
              <a:ext cx="31800" cy="115693"/>
            </a:xfrm>
            <a:custGeom>
              <a:avLst/>
              <a:gdLst/>
              <a:ahLst/>
              <a:cxnLst/>
              <a:rect l="l" t="t" r="r" b="b"/>
              <a:pathLst>
                <a:path w="807" h="2936" fill="none" extrusionOk="0">
                  <a:moveTo>
                    <a:pt x="807" y="2936"/>
                  </a:moveTo>
                  <a:cubicBezTo>
                    <a:pt x="807" y="2936"/>
                    <a:pt x="500" y="1516"/>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645951" y="3254391"/>
              <a:ext cx="37514" cy="92838"/>
            </a:xfrm>
            <a:custGeom>
              <a:avLst/>
              <a:gdLst/>
              <a:ahLst/>
              <a:cxnLst/>
              <a:rect l="l" t="t" r="r" b="b"/>
              <a:pathLst>
                <a:path w="952" h="2356" fill="none" extrusionOk="0">
                  <a:moveTo>
                    <a:pt x="0" y="2356"/>
                  </a:moveTo>
                  <a:cubicBezTo>
                    <a:pt x="226" y="1485"/>
                    <a:pt x="549" y="565"/>
                    <a:pt x="95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628140" y="3369454"/>
              <a:ext cx="12137" cy="57886"/>
            </a:xfrm>
            <a:custGeom>
              <a:avLst/>
              <a:gdLst/>
              <a:ahLst/>
              <a:cxnLst/>
              <a:rect l="l" t="t" r="r" b="b"/>
              <a:pathLst>
                <a:path w="308" h="1469" fill="none" extrusionOk="0">
                  <a:moveTo>
                    <a:pt x="1" y="1468"/>
                  </a:moveTo>
                  <a:cubicBezTo>
                    <a:pt x="1" y="1468"/>
                    <a:pt x="97" y="823"/>
                    <a:pt x="30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205442" y="3116473"/>
              <a:ext cx="379510" cy="310866"/>
            </a:xfrm>
            <a:custGeom>
              <a:avLst/>
              <a:gdLst/>
              <a:ahLst/>
              <a:cxnLst/>
              <a:rect l="l" t="t" r="r" b="b"/>
              <a:pathLst>
                <a:path w="9631" h="7889" extrusionOk="0">
                  <a:moveTo>
                    <a:pt x="2211" y="0"/>
                  </a:moveTo>
                  <a:cubicBezTo>
                    <a:pt x="2211" y="0"/>
                    <a:pt x="1404" y="630"/>
                    <a:pt x="436" y="1259"/>
                  </a:cubicBezTo>
                  <a:lnTo>
                    <a:pt x="1" y="3339"/>
                  </a:lnTo>
                  <a:lnTo>
                    <a:pt x="1420" y="4001"/>
                  </a:lnTo>
                  <a:lnTo>
                    <a:pt x="211" y="4791"/>
                  </a:lnTo>
                  <a:lnTo>
                    <a:pt x="1485" y="7888"/>
                  </a:lnTo>
                  <a:lnTo>
                    <a:pt x="8163" y="7888"/>
                  </a:lnTo>
                  <a:lnTo>
                    <a:pt x="9615" y="4872"/>
                  </a:lnTo>
                  <a:lnTo>
                    <a:pt x="9631" y="4872"/>
                  </a:lnTo>
                  <a:lnTo>
                    <a:pt x="8679" y="3775"/>
                  </a:lnTo>
                  <a:lnTo>
                    <a:pt x="9631" y="3227"/>
                  </a:lnTo>
                  <a:lnTo>
                    <a:pt x="8953" y="1226"/>
                  </a:lnTo>
                  <a:cubicBezTo>
                    <a:pt x="8018" y="613"/>
                    <a:pt x="7227" y="0"/>
                    <a:pt x="7227" y="0"/>
                  </a:cubicBezTo>
                  <a:lnTo>
                    <a:pt x="4711" y="226"/>
                  </a:lnTo>
                  <a:lnTo>
                    <a:pt x="2211"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273455" y="3116473"/>
              <a:ext cx="240331" cy="310866"/>
            </a:xfrm>
            <a:custGeom>
              <a:avLst/>
              <a:gdLst/>
              <a:ahLst/>
              <a:cxnLst/>
              <a:rect l="l" t="t" r="r" b="b"/>
              <a:pathLst>
                <a:path w="6099" h="7889" extrusionOk="0">
                  <a:moveTo>
                    <a:pt x="485" y="0"/>
                  </a:moveTo>
                  <a:cubicBezTo>
                    <a:pt x="485" y="0"/>
                    <a:pt x="291" y="146"/>
                    <a:pt x="1" y="355"/>
                  </a:cubicBezTo>
                  <a:lnTo>
                    <a:pt x="1420" y="7888"/>
                  </a:lnTo>
                  <a:lnTo>
                    <a:pt x="4824" y="7888"/>
                  </a:lnTo>
                  <a:lnTo>
                    <a:pt x="6098" y="452"/>
                  </a:lnTo>
                  <a:cubicBezTo>
                    <a:pt x="5727" y="194"/>
                    <a:pt x="5501" y="0"/>
                    <a:pt x="5501" y="0"/>
                  </a:cubicBezTo>
                  <a:lnTo>
                    <a:pt x="2985" y="226"/>
                  </a:lnTo>
                  <a:lnTo>
                    <a:pt x="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288074" y="3047199"/>
              <a:ext cx="202187" cy="196434"/>
            </a:xfrm>
            <a:custGeom>
              <a:avLst/>
              <a:gdLst/>
              <a:ahLst/>
              <a:cxnLst/>
              <a:rect l="l" t="t" r="r" b="b"/>
              <a:pathLst>
                <a:path w="5131" h="4985" extrusionOk="0">
                  <a:moveTo>
                    <a:pt x="4856" y="0"/>
                  </a:moveTo>
                  <a:lnTo>
                    <a:pt x="1" y="81"/>
                  </a:lnTo>
                  <a:lnTo>
                    <a:pt x="114" y="1758"/>
                  </a:lnTo>
                  <a:lnTo>
                    <a:pt x="2630" y="4985"/>
                  </a:lnTo>
                  <a:lnTo>
                    <a:pt x="5130" y="1758"/>
                  </a:lnTo>
                  <a:lnTo>
                    <a:pt x="4856"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200359" y="2894860"/>
              <a:ext cx="57255" cy="90080"/>
            </a:xfrm>
            <a:custGeom>
              <a:avLst/>
              <a:gdLst/>
              <a:ahLst/>
              <a:cxnLst/>
              <a:rect l="l" t="t" r="r" b="b"/>
              <a:pathLst>
                <a:path w="1453" h="2286" extrusionOk="0">
                  <a:moveTo>
                    <a:pt x="663" y="0"/>
                  </a:moveTo>
                  <a:cubicBezTo>
                    <a:pt x="556" y="0"/>
                    <a:pt x="443" y="65"/>
                    <a:pt x="340" y="253"/>
                  </a:cubicBezTo>
                  <a:cubicBezTo>
                    <a:pt x="1" y="882"/>
                    <a:pt x="823" y="2285"/>
                    <a:pt x="1001" y="2285"/>
                  </a:cubicBezTo>
                  <a:cubicBezTo>
                    <a:pt x="1194" y="2285"/>
                    <a:pt x="1340" y="1850"/>
                    <a:pt x="1404" y="1608"/>
                  </a:cubicBezTo>
                  <a:cubicBezTo>
                    <a:pt x="1453" y="1382"/>
                    <a:pt x="1114" y="334"/>
                    <a:pt x="1114" y="334"/>
                  </a:cubicBezTo>
                  <a:cubicBezTo>
                    <a:pt x="1114" y="334"/>
                    <a:pt x="904" y="0"/>
                    <a:pt x="66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99758" y="2894860"/>
              <a:ext cx="57216" cy="90080"/>
            </a:xfrm>
            <a:custGeom>
              <a:avLst/>
              <a:gdLst/>
              <a:ahLst/>
              <a:cxnLst/>
              <a:rect l="l" t="t" r="r" b="b"/>
              <a:pathLst>
                <a:path w="1452" h="2286" extrusionOk="0">
                  <a:moveTo>
                    <a:pt x="790" y="0"/>
                  </a:moveTo>
                  <a:cubicBezTo>
                    <a:pt x="548" y="0"/>
                    <a:pt x="339" y="334"/>
                    <a:pt x="339" y="334"/>
                  </a:cubicBezTo>
                  <a:cubicBezTo>
                    <a:pt x="339" y="334"/>
                    <a:pt x="0" y="1382"/>
                    <a:pt x="49" y="1608"/>
                  </a:cubicBezTo>
                  <a:cubicBezTo>
                    <a:pt x="97" y="1850"/>
                    <a:pt x="258" y="2285"/>
                    <a:pt x="436" y="2285"/>
                  </a:cubicBezTo>
                  <a:cubicBezTo>
                    <a:pt x="613" y="2285"/>
                    <a:pt x="1452" y="882"/>
                    <a:pt x="1113" y="253"/>
                  </a:cubicBezTo>
                  <a:cubicBezTo>
                    <a:pt x="1009" y="65"/>
                    <a:pt x="897" y="0"/>
                    <a:pt x="790"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247408" y="2766912"/>
              <a:ext cx="270161" cy="347631"/>
            </a:xfrm>
            <a:custGeom>
              <a:avLst/>
              <a:gdLst/>
              <a:ahLst/>
              <a:cxnLst/>
              <a:rect l="l" t="t" r="r" b="b"/>
              <a:pathLst>
                <a:path w="6856" h="8822" extrusionOk="0">
                  <a:moveTo>
                    <a:pt x="1482" y="1"/>
                  </a:moveTo>
                  <a:cubicBezTo>
                    <a:pt x="1292" y="1"/>
                    <a:pt x="1147" y="30"/>
                    <a:pt x="1065" y="96"/>
                  </a:cubicBezTo>
                  <a:cubicBezTo>
                    <a:pt x="388" y="645"/>
                    <a:pt x="49" y="2887"/>
                    <a:pt x="49" y="3177"/>
                  </a:cubicBezTo>
                  <a:cubicBezTo>
                    <a:pt x="49" y="3452"/>
                    <a:pt x="0" y="4177"/>
                    <a:pt x="0" y="4177"/>
                  </a:cubicBezTo>
                  <a:cubicBezTo>
                    <a:pt x="0" y="4177"/>
                    <a:pt x="97" y="6113"/>
                    <a:pt x="210" y="6468"/>
                  </a:cubicBezTo>
                  <a:cubicBezTo>
                    <a:pt x="307" y="6839"/>
                    <a:pt x="1178" y="7823"/>
                    <a:pt x="2565" y="8629"/>
                  </a:cubicBezTo>
                  <a:cubicBezTo>
                    <a:pt x="2804" y="8769"/>
                    <a:pt x="3193" y="8821"/>
                    <a:pt x="3584" y="8821"/>
                  </a:cubicBezTo>
                  <a:cubicBezTo>
                    <a:pt x="3960" y="8821"/>
                    <a:pt x="4337" y="8773"/>
                    <a:pt x="4581" y="8710"/>
                  </a:cubicBezTo>
                  <a:cubicBezTo>
                    <a:pt x="5065" y="8581"/>
                    <a:pt x="6453" y="7145"/>
                    <a:pt x="6662" y="6516"/>
                  </a:cubicBezTo>
                  <a:cubicBezTo>
                    <a:pt x="6856" y="5903"/>
                    <a:pt x="6759" y="4129"/>
                    <a:pt x="6759" y="4129"/>
                  </a:cubicBezTo>
                  <a:lnTo>
                    <a:pt x="6630" y="1532"/>
                  </a:lnTo>
                  <a:cubicBezTo>
                    <a:pt x="6630" y="1532"/>
                    <a:pt x="2857" y="1"/>
                    <a:pt x="148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1287444" y="2845801"/>
              <a:ext cx="80780" cy="25377"/>
            </a:xfrm>
            <a:custGeom>
              <a:avLst/>
              <a:gdLst/>
              <a:ahLst/>
              <a:cxnLst/>
              <a:rect l="l" t="t" r="r" b="b"/>
              <a:pathLst>
                <a:path w="2050" h="644" extrusionOk="0">
                  <a:moveTo>
                    <a:pt x="1131" y="1"/>
                  </a:moveTo>
                  <a:cubicBezTo>
                    <a:pt x="1069" y="1"/>
                    <a:pt x="1004" y="5"/>
                    <a:pt x="936" y="14"/>
                  </a:cubicBezTo>
                  <a:cubicBezTo>
                    <a:pt x="210" y="127"/>
                    <a:pt x="1" y="643"/>
                    <a:pt x="339" y="643"/>
                  </a:cubicBezTo>
                  <a:cubicBezTo>
                    <a:pt x="616" y="643"/>
                    <a:pt x="1058" y="536"/>
                    <a:pt x="1392" y="536"/>
                  </a:cubicBezTo>
                  <a:cubicBezTo>
                    <a:pt x="1448" y="536"/>
                    <a:pt x="1501" y="539"/>
                    <a:pt x="1549" y="546"/>
                  </a:cubicBezTo>
                  <a:cubicBezTo>
                    <a:pt x="1676" y="564"/>
                    <a:pt x="1778" y="580"/>
                    <a:pt x="1856" y="580"/>
                  </a:cubicBezTo>
                  <a:cubicBezTo>
                    <a:pt x="1986" y="580"/>
                    <a:pt x="2049" y="536"/>
                    <a:pt x="2049" y="385"/>
                  </a:cubicBezTo>
                  <a:cubicBezTo>
                    <a:pt x="2049" y="385"/>
                    <a:pt x="1731" y="1"/>
                    <a:pt x="1131"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1400576" y="2845801"/>
              <a:ext cx="81411" cy="25377"/>
            </a:xfrm>
            <a:custGeom>
              <a:avLst/>
              <a:gdLst/>
              <a:ahLst/>
              <a:cxnLst/>
              <a:rect l="l" t="t" r="r" b="b"/>
              <a:pathLst>
                <a:path w="2066" h="644" extrusionOk="0">
                  <a:moveTo>
                    <a:pt x="934" y="1"/>
                  </a:moveTo>
                  <a:cubicBezTo>
                    <a:pt x="332" y="1"/>
                    <a:pt x="1" y="385"/>
                    <a:pt x="1" y="385"/>
                  </a:cubicBezTo>
                  <a:lnTo>
                    <a:pt x="17" y="385"/>
                  </a:lnTo>
                  <a:cubicBezTo>
                    <a:pt x="17" y="536"/>
                    <a:pt x="74" y="580"/>
                    <a:pt x="199" y="580"/>
                  </a:cubicBezTo>
                  <a:cubicBezTo>
                    <a:pt x="274" y="580"/>
                    <a:pt x="374" y="564"/>
                    <a:pt x="501" y="546"/>
                  </a:cubicBezTo>
                  <a:cubicBezTo>
                    <a:pt x="549" y="539"/>
                    <a:pt x="602" y="536"/>
                    <a:pt x="658" y="536"/>
                  </a:cubicBezTo>
                  <a:cubicBezTo>
                    <a:pt x="992" y="536"/>
                    <a:pt x="1436" y="643"/>
                    <a:pt x="1727" y="643"/>
                  </a:cubicBezTo>
                  <a:cubicBezTo>
                    <a:pt x="2066" y="643"/>
                    <a:pt x="1856" y="127"/>
                    <a:pt x="1130" y="14"/>
                  </a:cubicBezTo>
                  <a:cubicBezTo>
                    <a:pt x="1062" y="5"/>
                    <a:pt x="997" y="1"/>
                    <a:pt x="93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1358649" y="2890840"/>
              <a:ext cx="55955" cy="95991"/>
            </a:xfrm>
            <a:custGeom>
              <a:avLst/>
              <a:gdLst/>
              <a:ahLst/>
              <a:cxnLst/>
              <a:rect l="l" t="t" r="r" b="b"/>
              <a:pathLst>
                <a:path w="1420" h="2436" fill="none" extrusionOk="0">
                  <a:moveTo>
                    <a:pt x="1081" y="0"/>
                  </a:moveTo>
                  <a:lnTo>
                    <a:pt x="1081" y="1194"/>
                  </a:lnTo>
                  <a:cubicBezTo>
                    <a:pt x="1081" y="1194"/>
                    <a:pt x="1420" y="2436"/>
                    <a:pt x="839" y="2355"/>
                  </a:cubicBezTo>
                  <a:cubicBezTo>
                    <a:pt x="274" y="2275"/>
                    <a:pt x="0" y="1807"/>
                    <a:pt x="0" y="18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1329410" y="2984270"/>
              <a:ext cx="121446" cy="26086"/>
            </a:xfrm>
            <a:custGeom>
              <a:avLst/>
              <a:gdLst/>
              <a:ahLst/>
              <a:cxnLst/>
              <a:rect l="l" t="t" r="r" b="b"/>
              <a:pathLst>
                <a:path w="3082" h="662" fill="none" extrusionOk="0">
                  <a:moveTo>
                    <a:pt x="0" y="178"/>
                  </a:moveTo>
                  <a:cubicBezTo>
                    <a:pt x="0" y="178"/>
                    <a:pt x="516" y="662"/>
                    <a:pt x="1468" y="646"/>
                  </a:cubicBezTo>
                  <a:cubicBezTo>
                    <a:pt x="2436" y="613"/>
                    <a:pt x="3081" y="0"/>
                    <a:pt x="308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1309708" y="2887649"/>
              <a:ext cx="40075" cy="13398"/>
            </a:xfrm>
            <a:custGeom>
              <a:avLst/>
              <a:gdLst/>
              <a:ahLst/>
              <a:cxnLst/>
              <a:rect l="l" t="t" r="r" b="b"/>
              <a:pathLst>
                <a:path w="1017" h="340" fill="none" extrusionOk="0">
                  <a:moveTo>
                    <a:pt x="1016" y="339"/>
                  </a:moveTo>
                  <a:cubicBezTo>
                    <a:pt x="1016" y="339"/>
                    <a:pt x="629" y="0"/>
                    <a:pt x="0" y="16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1415195" y="2888910"/>
              <a:ext cx="46458" cy="15920"/>
            </a:xfrm>
            <a:custGeom>
              <a:avLst/>
              <a:gdLst/>
              <a:ahLst/>
              <a:cxnLst/>
              <a:rect l="l" t="t" r="r" b="b"/>
              <a:pathLst>
                <a:path w="1179" h="404" fill="none" extrusionOk="0">
                  <a:moveTo>
                    <a:pt x="1" y="404"/>
                  </a:moveTo>
                  <a:cubicBezTo>
                    <a:pt x="1" y="404"/>
                    <a:pt x="340" y="1"/>
                    <a:pt x="1178" y="2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1324957" y="2892732"/>
              <a:ext cx="14659" cy="14659"/>
            </a:xfrm>
            <a:custGeom>
              <a:avLst/>
              <a:gdLst/>
              <a:ahLst/>
              <a:cxnLst/>
              <a:rect l="l" t="t" r="r" b="b"/>
              <a:pathLst>
                <a:path w="372" h="372" extrusionOk="0">
                  <a:moveTo>
                    <a:pt x="178" y="1"/>
                  </a:moveTo>
                  <a:cubicBezTo>
                    <a:pt x="81" y="1"/>
                    <a:pt x="0" y="81"/>
                    <a:pt x="0" y="178"/>
                  </a:cubicBezTo>
                  <a:cubicBezTo>
                    <a:pt x="0" y="291"/>
                    <a:pt x="81" y="372"/>
                    <a:pt x="178" y="372"/>
                  </a:cubicBezTo>
                  <a:cubicBezTo>
                    <a:pt x="291" y="372"/>
                    <a:pt x="371" y="291"/>
                    <a:pt x="371" y="178"/>
                  </a:cubicBezTo>
                  <a:cubicBezTo>
                    <a:pt x="371" y="81"/>
                    <a:pt x="291"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1431745" y="2892732"/>
              <a:ext cx="14028" cy="14659"/>
            </a:xfrm>
            <a:custGeom>
              <a:avLst/>
              <a:gdLst/>
              <a:ahLst/>
              <a:cxnLst/>
              <a:rect l="l" t="t" r="r" b="b"/>
              <a:pathLst>
                <a:path w="356" h="372" extrusionOk="0">
                  <a:moveTo>
                    <a:pt x="178" y="1"/>
                  </a:moveTo>
                  <a:cubicBezTo>
                    <a:pt x="81" y="1"/>
                    <a:pt x="0" y="81"/>
                    <a:pt x="0" y="178"/>
                  </a:cubicBezTo>
                  <a:cubicBezTo>
                    <a:pt x="0" y="291"/>
                    <a:pt x="81" y="372"/>
                    <a:pt x="178" y="372"/>
                  </a:cubicBezTo>
                  <a:cubicBezTo>
                    <a:pt x="274" y="372"/>
                    <a:pt x="355" y="291"/>
                    <a:pt x="355" y="178"/>
                  </a:cubicBezTo>
                  <a:cubicBezTo>
                    <a:pt x="355" y="81"/>
                    <a:pt x="274"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1478676" y="2803164"/>
              <a:ext cx="52251" cy="148714"/>
            </a:xfrm>
            <a:custGeom>
              <a:avLst/>
              <a:gdLst/>
              <a:ahLst/>
              <a:cxnLst/>
              <a:rect l="l" t="t" r="r" b="b"/>
              <a:pathLst>
                <a:path w="1326" h="3774" extrusionOk="0">
                  <a:moveTo>
                    <a:pt x="1020" y="0"/>
                  </a:moveTo>
                  <a:cubicBezTo>
                    <a:pt x="626" y="0"/>
                    <a:pt x="1" y="531"/>
                    <a:pt x="67" y="854"/>
                  </a:cubicBezTo>
                  <a:cubicBezTo>
                    <a:pt x="67" y="854"/>
                    <a:pt x="148" y="1467"/>
                    <a:pt x="293" y="1564"/>
                  </a:cubicBezTo>
                  <a:cubicBezTo>
                    <a:pt x="438" y="1644"/>
                    <a:pt x="535" y="1983"/>
                    <a:pt x="535" y="1983"/>
                  </a:cubicBezTo>
                  <a:lnTo>
                    <a:pt x="535" y="3725"/>
                  </a:lnTo>
                  <a:lnTo>
                    <a:pt x="858" y="3774"/>
                  </a:lnTo>
                  <a:lnTo>
                    <a:pt x="906" y="2080"/>
                  </a:lnTo>
                  <a:cubicBezTo>
                    <a:pt x="906" y="2080"/>
                    <a:pt x="1326" y="1273"/>
                    <a:pt x="1326" y="386"/>
                  </a:cubicBezTo>
                  <a:cubicBezTo>
                    <a:pt x="1326" y="107"/>
                    <a:pt x="1196" y="0"/>
                    <a:pt x="1020" y="0"/>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1222623" y="2712218"/>
              <a:ext cx="328638" cy="237770"/>
            </a:xfrm>
            <a:custGeom>
              <a:avLst/>
              <a:gdLst/>
              <a:ahLst/>
              <a:cxnLst/>
              <a:rect l="l" t="t" r="r" b="b"/>
              <a:pathLst>
                <a:path w="8340" h="6034" extrusionOk="0">
                  <a:moveTo>
                    <a:pt x="3775" y="1"/>
                  </a:moveTo>
                  <a:cubicBezTo>
                    <a:pt x="2404" y="1"/>
                    <a:pt x="1468" y="1130"/>
                    <a:pt x="1468" y="1130"/>
                  </a:cubicBezTo>
                  <a:cubicBezTo>
                    <a:pt x="1468" y="1130"/>
                    <a:pt x="1178" y="1130"/>
                    <a:pt x="952" y="1226"/>
                  </a:cubicBezTo>
                  <a:cubicBezTo>
                    <a:pt x="710" y="1323"/>
                    <a:pt x="0" y="1936"/>
                    <a:pt x="0" y="2404"/>
                  </a:cubicBezTo>
                  <a:cubicBezTo>
                    <a:pt x="0" y="2872"/>
                    <a:pt x="388" y="4340"/>
                    <a:pt x="388" y="4340"/>
                  </a:cubicBezTo>
                  <a:lnTo>
                    <a:pt x="517" y="6033"/>
                  </a:lnTo>
                  <a:lnTo>
                    <a:pt x="904" y="5888"/>
                  </a:lnTo>
                  <a:lnTo>
                    <a:pt x="952" y="4565"/>
                  </a:lnTo>
                  <a:cubicBezTo>
                    <a:pt x="952" y="4565"/>
                    <a:pt x="1420" y="3952"/>
                    <a:pt x="1791" y="3436"/>
                  </a:cubicBezTo>
                  <a:cubicBezTo>
                    <a:pt x="2152" y="2954"/>
                    <a:pt x="1923" y="2261"/>
                    <a:pt x="1891" y="2172"/>
                  </a:cubicBezTo>
                  <a:lnTo>
                    <a:pt x="1891" y="2172"/>
                  </a:lnTo>
                  <a:cubicBezTo>
                    <a:pt x="2034" y="2495"/>
                    <a:pt x="4828" y="3354"/>
                    <a:pt x="6153" y="3354"/>
                  </a:cubicBezTo>
                  <a:cubicBezTo>
                    <a:pt x="6251" y="3354"/>
                    <a:pt x="6340" y="3349"/>
                    <a:pt x="6420" y="3339"/>
                  </a:cubicBezTo>
                  <a:cubicBezTo>
                    <a:pt x="7598" y="3210"/>
                    <a:pt x="8340" y="2452"/>
                    <a:pt x="8340" y="2452"/>
                  </a:cubicBezTo>
                  <a:cubicBezTo>
                    <a:pt x="7404" y="807"/>
                    <a:pt x="5146" y="1"/>
                    <a:pt x="3775"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1303324" y="3243594"/>
              <a:ext cx="179293" cy="47719"/>
            </a:xfrm>
            <a:custGeom>
              <a:avLst/>
              <a:gdLst/>
              <a:ahLst/>
              <a:cxnLst/>
              <a:rect l="l" t="t" r="r" b="b"/>
              <a:pathLst>
                <a:path w="4550" h="1211" fill="none" extrusionOk="0">
                  <a:moveTo>
                    <a:pt x="1" y="1097"/>
                  </a:moveTo>
                  <a:lnTo>
                    <a:pt x="2243" y="1"/>
                  </a:lnTo>
                  <a:lnTo>
                    <a:pt x="4550" y="121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386626" y="3248047"/>
              <a:ext cx="39" cy="160851"/>
            </a:xfrm>
            <a:custGeom>
              <a:avLst/>
              <a:gdLst/>
              <a:ahLst/>
              <a:cxnLst/>
              <a:rect l="l" t="t" r="r" b="b"/>
              <a:pathLst>
                <a:path w="1" h="4082" fill="none" extrusionOk="0">
                  <a:moveTo>
                    <a:pt x="0" y="0"/>
                  </a:moveTo>
                  <a:lnTo>
                    <a:pt x="0" y="408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996182"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999335" y="1829349"/>
              <a:ext cx="203448" cy="757049"/>
            </a:xfrm>
            <a:custGeom>
              <a:avLst/>
              <a:gdLst/>
              <a:ahLst/>
              <a:cxnLst/>
              <a:rect l="l" t="t" r="r" b="b"/>
              <a:pathLst>
                <a:path w="5163" h="19212" fill="none" extrusionOk="0">
                  <a:moveTo>
                    <a:pt x="1" y="0"/>
                  </a:moveTo>
                  <a:lnTo>
                    <a:pt x="5162" y="4291"/>
                  </a:lnTo>
                  <a:lnTo>
                    <a:pt x="4195" y="19212"/>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2202113" y="1998435"/>
              <a:ext cx="851109" cy="39"/>
            </a:xfrm>
            <a:custGeom>
              <a:avLst/>
              <a:gdLst/>
              <a:ahLst/>
              <a:cxnLst/>
              <a:rect l="l" t="t" r="r" b="b"/>
              <a:pathLst>
                <a:path w="21599" h="1" fill="none" extrusionOk="0">
                  <a:moveTo>
                    <a:pt x="0" y="0"/>
                  </a:moveTo>
                  <a:lnTo>
                    <a:pt x="2159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2273278" y="1888653"/>
              <a:ext cx="532716" cy="418718"/>
            </a:xfrm>
            <a:custGeom>
              <a:avLst/>
              <a:gdLst/>
              <a:ahLst/>
              <a:cxnLst/>
              <a:rect l="l" t="t" r="r" b="b"/>
              <a:pathLst>
                <a:path w="13519" h="10626" extrusionOk="0">
                  <a:moveTo>
                    <a:pt x="6454" y="1"/>
                  </a:moveTo>
                  <a:cubicBezTo>
                    <a:pt x="5937" y="1"/>
                    <a:pt x="5239" y="222"/>
                    <a:pt x="4388" y="979"/>
                  </a:cubicBezTo>
                  <a:cubicBezTo>
                    <a:pt x="4388" y="979"/>
                    <a:pt x="1485" y="3947"/>
                    <a:pt x="743" y="5335"/>
                  </a:cubicBezTo>
                  <a:cubicBezTo>
                    <a:pt x="1" y="6706"/>
                    <a:pt x="1" y="8819"/>
                    <a:pt x="1566" y="9641"/>
                  </a:cubicBezTo>
                  <a:cubicBezTo>
                    <a:pt x="2662" y="10222"/>
                    <a:pt x="4759" y="10529"/>
                    <a:pt x="6163" y="10609"/>
                  </a:cubicBezTo>
                  <a:cubicBezTo>
                    <a:pt x="6324" y="10625"/>
                    <a:pt x="6518" y="10625"/>
                    <a:pt x="6760" y="10625"/>
                  </a:cubicBezTo>
                  <a:cubicBezTo>
                    <a:pt x="7001" y="10625"/>
                    <a:pt x="7211" y="10625"/>
                    <a:pt x="7356" y="10609"/>
                  </a:cubicBezTo>
                  <a:cubicBezTo>
                    <a:pt x="8776" y="10529"/>
                    <a:pt x="10857" y="10222"/>
                    <a:pt x="11953" y="9641"/>
                  </a:cubicBezTo>
                  <a:cubicBezTo>
                    <a:pt x="13518" y="8819"/>
                    <a:pt x="13518" y="6706"/>
                    <a:pt x="12776" y="5335"/>
                  </a:cubicBezTo>
                  <a:cubicBezTo>
                    <a:pt x="12034" y="3947"/>
                    <a:pt x="9131" y="979"/>
                    <a:pt x="9131" y="979"/>
                  </a:cubicBezTo>
                  <a:cubicBezTo>
                    <a:pt x="8293" y="222"/>
                    <a:pt x="7587" y="1"/>
                    <a:pt x="7066" y="1"/>
                  </a:cubicBezTo>
                  <a:cubicBezTo>
                    <a:pt x="6956" y="1"/>
                    <a:pt x="6853" y="11"/>
                    <a:pt x="6760" y="28"/>
                  </a:cubicBezTo>
                  <a:cubicBezTo>
                    <a:pt x="6666" y="11"/>
                    <a:pt x="6564" y="1"/>
                    <a:pt x="645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2251342" y="2243771"/>
              <a:ext cx="572121" cy="343257"/>
            </a:xfrm>
            <a:custGeom>
              <a:avLst/>
              <a:gdLst/>
              <a:ahLst/>
              <a:cxnLst/>
              <a:rect l="l" t="t" r="r" b="b"/>
              <a:pathLst>
                <a:path w="14519" h="8711" extrusionOk="0">
                  <a:moveTo>
                    <a:pt x="6276" y="0"/>
                  </a:moveTo>
                  <a:cubicBezTo>
                    <a:pt x="6276" y="0"/>
                    <a:pt x="6356" y="1017"/>
                    <a:pt x="5921" y="1646"/>
                  </a:cubicBezTo>
                  <a:cubicBezTo>
                    <a:pt x="5469" y="2275"/>
                    <a:pt x="3953" y="3259"/>
                    <a:pt x="2727" y="3920"/>
                  </a:cubicBezTo>
                  <a:cubicBezTo>
                    <a:pt x="1517" y="4598"/>
                    <a:pt x="1017" y="4710"/>
                    <a:pt x="985" y="4985"/>
                  </a:cubicBezTo>
                  <a:cubicBezTo>
                    <a:pt x="936" y="5259"/>
                    <a:pt x="1" y="8711"/>
                    <a:pt x="1" y="8711"/>
                  </a:cubicBezTo>
                  <a:lnTo>
                    <a:pt x="14518" y="8711"/>
                  </a:lnTo>
                  <a:cubicBezTo>
                    <a:pt x="14518" y="8711"/>
                    <a:pt x="13583" y="5259"/>
                    <a:pt x="13534" y="4985"/>
                  </a:cubicBezTo>
                  <a:cubicBezTo>
                    <a:pt x="13502" y="4710"/>
                    <a:pt x="13018" y="4598"/>
                    <a:pt x="11792" y="3920"/>
                  </a:cubicBezTo>
                  <a:cubicBezTo>
                    <a:pt x="10566" y="3259"/>
                    <a:pt x="9050" y="2275"/>
                    <a:pt x="8598" y="1646"/>
                  </a:cubicBezTo>
                  <a:cubicBezTo>
                    <a:pt x="8163" y="1017"/>
                    <a:pt x="8243" y="0"/>
                    <a:pt x="8243"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2392452" y="2243771"/>
              <a:ext cx="284189" cy="343257"/>
            </a:xfrm>
            <a:custGeom>
              <a:avLst/>
              <a:gdLst/>
              <a:ahLst/>
              <a:cxnLst/>
              <a:rect l="l" t="t" r="r" b="b"/>
              <a:pathLst>
                <a:path w="7212" h="8711" extrusionOk="0">
                  <a:moveTo>
                    <a:pt x="2695" y="0"/>
                  </a:moveTo>
                  <a:cubicBezTo>
                    <a:pt x="2695" y="0"/>
                    <a:pt x="2775" y="1017"/>
                    <a:pt x="2340" y="1646"/>
                  </a:cubicBezTo>
                  <a:cubicBezTo>
                    <a:pt x="2017" y="2081"/>
                    <a:pt x="1227" y="2678"/>
                    <a:pt x="356" y="3226"/>
                  </a:cubicBezTo>
                  <a:cubicBezTo>
                    <a:pt x="227" y="3920"/>
                    <a:pt x="1" y="5501"/>
                    <a:pt x="388" y="6517"/>
                  </a:cubicBezTo>
                  <a:cubicBezTo>
                    <a:pt x="759" y="7485"/>
                    <a:pt x="1340" y="8324"/>
                    <a:pt x="1646" y="8711"/>
                  </a:cubicBezTo>
                  <a:lnTo>
                    <a:pt x="5808" y="8711"/>
                  </a:lnTo>
                  <a:cubicBezTo>
                    <a:pt x="6098" y="8195"/>
                    <a:pt x="6775" y="6904"/>
                    <a:pt x="7017" y="5920"/>
                  </a:cubicBezTo>
                  <a:cubicBezTo>
                    <a:pt x="7211" y="5114"/>
                    <a:pt x="7098" y="3936"/>
                    <a:pt x="6969" y="3210"/>
                  </a:cubicBezTo>
                  <a:cubicBezTo>
                    <a:pt x="6114" y="2662"/>
                    <a:pt x="5324" y="2081"/>
                    <a:pt x="5017" y="1646"/>
                  </a:cubicBezTo>
                  <a:cubicBezTo>
                    <a:pt x="4582" y="1017"/>
                    <a:pt x="4662" y="0"/>
                    <a:pt x="4662"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2445846" y="2243771"/>
              <a:ext cx="187568" cy="343257"/>
            </a:xfrm>
            <a:custGeom>
              <a:avLst/>
              <a:gdLst/>
              <a:ahLst/>
              <a:cxnLst/>
              <a:rect l="l" t="t" r="r" b="b"/>
              <a:pathLst>
                <a:path w="4760" h="8711" extrusionOk="0">
                  <a:moveTo>
                    <a:pt x="1340" y="0"/>
                  </a:moveTo>
                  <a:cubicBezTo>
                    <a:pt x="1340" y="0"/>
                    <a:pt x="1420" y="1017"/>
                    <a:pt x="985" y="1646"/>
                  </a:cubicBezTo>
                  <a:cubicBezTo>
                    <a:pt x="791" y="1904"/>
                    <a:pt x="436" y="2226"/>
                    <a:pt x="1" y="2549"/>
                  </a:cubicBezTo>
                  <a:lnTo>
                    <a:pt x="581" y="8711"/>
                  </a:lnTo>
                  <a:lnTo>
                    <a:pt x="3856" y="8711"/>
                  </a:lnTo>
                  <a:lnTo>
                    <a:pt x="4759" y="2630"/>
                  </a:lnTo>
                  <a:cubicBezTo>
                    <a:pt x="4275" y="2275"/>
                    <a:pt x="3872" y="1920"/>
                    <a:pt x="3678" y="1646"/>
                  </a:cubicBezTo>
                  <a:cubicBezTo>
                    <a:pt x="3227" y="1017"/>
                    <a:pt x="3307" y="0"/>
                    <a:pt x="3307"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2452860" y="2243771"/>
              <a:ext cx="171648" cy="158132"/>
            </a:xfrm>
            <a:custGeom>
              <a:avLst/>
              <a:gdLst/>
              <a:ahLst/>
              <a:cxnLst/>
              <a:rect l="l" t="t" r="r" b="b"/>
              <a:pathLst>
                <a:path w="4356" h="4013" extrusionOk="0">
                  <a:moveTo>
                    <a:pt x="1162" y="0"/>
                  </a:moveTo>
                  <a:cubicBezTo>
                    <a:pt x="1162" y="0"/>
                    <a:pt x="1242" y="1033"/>
                    <a:pt x="807" y="1646"/>
                  </a:cubicBezTo>
                  <a:cubicBezTo>
                    <a:pt x="645" y="1872"/>
                    <a:pt x="355" y="2130"/>
                    <a:pt x="0" y="2420"/>
                  </a:cubicBezTo>
                  <a:cubicBezTo>
                    <a:pt x="226" y="2823"/>
                    <a:pt x="887" y="3856"/>
                    <a:pt x="2113" y="4001"/>
                  </a:cubicBezTo>
                  <a:cubicBezTo>
                    <a:pt x="2174" y="4009"/>
                    <a:pt x="2235" y="4012"/>
                    <a:pt x="2295" y="4012"/>
                  </a:cubicBezTo>
                  <a:cubicBezTo>
                    <a:pt x="3225" y="4012"/>
                    <a:pt x="3961" y="3105"/>
                    <a:pt x="4355" y="2468"/>
                  </a:cubicBezTo>
                  <a:cubicBezTo>
                    <a:pt x="3968" y="2162"/>
                    <a:pt x="3662" y="1888"/>
                    <a:pt x="3484" y="1646"/>
                  </a:cubicBezTo>
                  <a:cubicBezTo>
                    <a:pt x="3049" y="1033"/>
                    <a:pt x="3129" y="0"/>
                    <a:pt x="3129"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2332425" y="2506918"/>
              <a:ext cx="32430" cy="76958"/>
            </a:xfrm>
            <a:custGeom>
              <a:avLst/>
              <a:gdLst/>
              <a:ahLst/>
              <a:cxnLst/>
              <a:rect l="l" t="t" r="r" b="b"/>
              <a:pathLst>
                <a:path w="823" h="1953" fill="none" extrusionOk="0">
                  <a:moveTo>
                    <a:pt x="0" y="0"/>
                  </a:moveTo>
                  <a:cubicBezTo>
                    <a:pt x="258" y="517"/>
                    <a:pt x="565" y="1226"/>
                    <a:pt x="823" y="195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2318095" y="2472596"/>
              <a:ext cx="8314" cy="15920"/>
            </a:xfrm>
            <a:custGeom>
              <a:avLst/>
              <a:gdLst/>
              <a:ahLst/>
              <a:cxnLst/>
              <a:rect l="l" t="t" r="r" b="b"/>
              <a:pathLst>
                <a:path w="211" h="404" fill="none" extrusionOk="0">
                  <a:moveTo>
                    <a:pt x="0" y="0"/>
                  </a:moveTo>
                  <a:cubicBezTo>
                    <a:pt x="0" y="0"/>
                    <a:pt x="81" y="146"/>
                    <a:pt x="210" y="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2724584" y="2472596"/>
              <a:ext cx="14028" cy="22264"/>
            </a:xfrm>
            <a:custGeom>
              <a:avLst/>
              <a:gdLst/>
              <a:ahLst/>
              <a:cxnLst/>
              <a:rect l="l" t="t" r="r" b="b"/>
              <a:pathLst>
                <a:path w="356" h="565" fill="none" extrusionOk="0">
                  <a:moveTo>
                    <a:pt x="0" y="565"/>
                  </a:moveTo>
                  <a:cubicBezTo>
                    <a:pt x="113" y="355"/>
                    <a:pt x="226" y="162"/>
                    <a:pt x="355"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2690892" y="2515193"/>
              <a:ext cx="24195" cy="73766"/>
            </a:xfrm>
            <a:custGeom>
              <a:avLst/>
              <a:gdLst/>
              <a:ahLst/>
              <a:cxnLst/>
              <a:rect l="l" t="t" r="r" b="b"/>
              <a:pathLst>
                <a:path w="614" h="1872" fill="none" extrusionOk="0">
                  <a:moveTo>
                    <a:pt x="1" y="1871"/>
                  </a:moveTo>
                  <a:cubicBezTo>
                    <a:pt x="1" y="1871"/>
                    <a:pt x="226" y="903"/>
                    <a:pt x="61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2398166" y="2110937"/>
              <a:ext cx="43267" cy="59029"/>
            </a:xfrm>
            <a:custGeom>
              <a:avLst/>
              <a:gdLst/>
              <a:ahLst/>
              <a:cxnLst/>
              <a:rect l="l" t="t" r="r" b="b"/>
              <a:pathLst>
                <a:path w="1098" h="1498" extrusionOk="0">
                  <a:moveTo>
                    <a:pt x="630" y="0"/>
                  </a:moveTo>
                  <a:lnTo>
                    <a:pt x="1" y="823"/>
                  </a:lnTo>
                  <a:cubicBezTo>
                    <a:pt x="1" y="823"/>
                    <a:pt x="194" y="1291"/>
                    <a:pt x="549" y="1452"/>
                  </a:cubicBezTo>
                  <a:cubicBezTo>
                    <a:pt x="620" y="1484"/>
                    <a:pt x="685" y="1497"/>
                    <a:pt x="743" y="1497"/>
                  </a:cubicBezTo>
                  <a:cubicBezTo>
                    <a:pt x="974" y="1497"/>
                    <a:pt x="1098" y="1291"/>
                    <a:pt x="1098" y="1291"/>
                  </a:cubicBezTo>
                  <a:lnTo>
                    <a:pt x="985"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2382916" y="2161769"/>
              <a:ext cx="80150" cy="80110"/>
            </a:xfrm>
            <a:custGeom>
              <a:avLst/>
              <a:gdLst/>
              <a:ahLst/>
              <a:cxnLst/>
              <a:rect l="l" t="t" r="r" b="b"/>
              <a:pathLst>
                <a:path w="2034" h="2033" extrusionOk="0">
                  <a:moveTo>
                    <a:pt x="1017" y="1"/>
                  </a:moveTo>
                  <a:cubicBezTo>
                    <a:pt x="452" y="1"/>
                    <a:pt x="1" y="452"/>
                    <a:pt x="1" y="1017"/>
                  </a:cubicBezTo>
                  <a:cubicBezTo>
                    <a:pt x="1" y="1581"/>
                    <a:pt x="452" y="2033"/>
                    <a:pt x="1017" y="2033"/>
                  </a:cubicBezTo>
                  <a:cubicBezTo>
                    <a:pt x="1582" y="2033"/>
                    <a:pt x="2033" y="1581"/>
                    <a:pt x="2033" y="1017"/>
                  </a:cubicBezTo>
                  <a:cubicBezTo>
                    <a:pt x="2033" y="452"/>
                    <a:pt x="1582" y="1"/>
                    <a:pt x="1017"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2627332" y="2110937"/>
              <a:ext cx="43267" cy="59029"/>
            </a:xfrm>
            <a:custGeom>
              <a:avLst/>
              <a:gdLst/>
              <a:ahLst/>
              <a:cxnLst/>
              <a:rect l="l" t="t" r="r" b="b"/>
              <a:pathLst>
                <a:path w="1098" h="1498" extrusionOk="0">
                  <a:moveTo>
                    <a:pt x="113" y="0"/>
                  </a:moveTo>
                  <a:lnTo>
                    <a:pt x="0" y="1291"/>
                  </a:lnTo>
                  <a:cubicBezTo>
                    <a:pt x="0" y="1291"/>
                    <a:pt x="124" y="1497"/>
                    <a:pt x="356" y="1497"/>
                  </a:cubicBezTo>
                  <a:cubicBezTo>
                    <a:pt x="413" y="1497"/>
                    <a:pt x="478" y="1484"/>
                    <a:pt x="549" y="1452"/>
                  </a:cubicBezTo>
                  <a:cubicBezTo>
                    <a:pt x="904" y="1291"/>
                    <a:pt x="1097" y="823"/>
                    <a:pt x="1097" y="823"/>
                  </a:cubicBezTo>
                  <a:lnTo>
                    <a:pt x="323" y="81"/>
                  </a:lnTo>
                  <a:lnTo>
                    <a:pt x="113" y="0"/>
                  </a:lnTo>
                  <a:close/>
                </a:path>
              </a:pathLst>
            </a:custGeom>
            <a:solidFill>
              <a:srgbClr val="FFFFFF"/>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2604135" y="2161769"/>
              <a:ext cx="80110" cy="80110"/>
            </a:xfrm>
            <a:custGeom>
              <a:avLst/>
              <a:gdLst/>
              <a:ahLst/>
              <a:cxnLst/>
              <a:rect l="l" t="t" r="r" b="b"/>
              <a:pathLst>
                <a:path w="2033" h="2033" extrusionOk="0">
                  <a:moveTo>
                    <a:pt x="1016" y="1"/>
                  </a:moveTo>
                  <a:cubicBezTo>
                    <a:pt x="468" y="1"/>
                    <a:pt x="0" y="452"/>
                    <a:pt x="0" y="1017"/>
                  </a:cubicBezTo>
                  <a:cubicBezTo>
                    <a:pt x="0" y="1581"/>
                    <a:pt x="468" y="2033"/>
                    <a:pt x="1016" y="2033"/>
                  </a:cubicBezTo>
                  <a:cubicBezTo>
                    <a:pt x="1581" y="2033"/>
                    <a:pt x="2033" y="1581"/>
                    <a:pt x="2033" y="1017"/>
                  </a:cubicBezTo>
                  <a:cubicBezTo>
                    <a:pt x="2033" y="452"/>
                    <a:pt x="1581" y="1"/>
                    <a:pt x="1016"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2422951" y="1994613"/>
              <a:ext cx="219998" cy="285292"/>
            </a:xfrm>
            <a:custGeom>
              <a:avLst/>
              <a:gdLst/>
              <a:ahLst/>
              <a:cxnLst/>
              <a:rect l="l" t="t" r="r" b="b"/>
              <a:pathLst>
                <a:path w="5583" h="7240" extrusionOk="0">
                  <a:moveTo>
                    <a:pt x="2953" y="0"/>
                  </a:moveTo>
                  <a:lnTo>
                    <a:pt x="2953" y="16"/>
                  </a:lnTo>
                  <a:cubicBezTo>
                    <a:pt x="2953" y="16"/>
                    <a:pt x="2324" y="936"/>
                    <a:pt x="1453" y="1807"/>
                  </a:cubicBezTo>
                  <a:cubicBezTo>
                    <a:pt x="485" y="2791"/>
                    <a:pt x="1" y="2952"/>
                    <a:pt x="1" y="2952"/>
                  </a:cubicBezTo>
                  <a:cubicBezTo>
                    <a:pt x="1" y="2952"/>
                    <a:pt x="324" y="5049"/>
                    <a:pt x="791" y="5694"/>
                  </a:cubicBezTo>
                  <a:cubicBezTo>
                    <a:pt x="1271" y="6374"/>
                    <a:pt x="2003" y="7240"/>
                    <a:pt x="2907" y="7240"/>
                  </a:cubicBezTo>
                  <a:cubicBezTo>
                    <a:pt x="3097" y="7240"/>
                    <a:pt x="3296" y="7201"/>
                    <a:pt x="3501" y="7114"/>
                  </a:cubicBezTo>
                  <a:cubicBezTo>
                    <a:pt x="5227" y="6356"/>
                    <a:pt x="5437" y="4710"/>
                    <a:pt x="5582" y="3033"/>
                  </a:cubicBezTo>
                  <a:cubicBezTo>
                    <a:pt x="5582" y="3033"/>
                    <a:pt x="3098" y="1662"/>
                    <a:pt x="295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2476056" y="2114089"/>
              <a:ext cx="19742" cy="19742"/>
            </a:xfrm>
            <a:custGeom>
              <a:avLst/>
              <a:gdLst/>
              <a:ahLst/>
              <a:cxnLst/>
              <a:rect l="l" t="t" r="r" b="b"/>
              <a:pathLst>
                <a:path w="501" h="501" extrusionOk="0">
                  <a:moveTo>
                    <a:pt x="259" y="1"/>
                  </a:moveTo>
                  <a:cubicBezTo>
                    <a:pt x="113" y="1"/>
                    <a:pt x="0" y="114"/>
                    <a:pt x="0" y="259"/>
                  </a:cubicBezTo>
                  <a:cubicBezTo>
                    <a:pt x="0" y="388"/>
                    <a:pt x="113" y="501"/>
                    <a:pt x="259" y="501"/>
                  </a:cubicBezTo>
                  <a:cubicBezTo>
                    <a:pt x="388" y="501"/>
                    <a:pt x="501" y="388"/>
                    <a:pt x="501" y="259"/>
                  </a:cubicBezTo>
                  <a:cubicBezTo>
                    <a:pt x="501" y="114"/>
                    <a:pt x="388"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2573938" y="2114089"/>
              <a:ext cx="20372" cy="19742"/>
            </a:xfrm>
            <a:custGeom>
              <a:avLst/>
              <a:gdLst/>
              <a:ahLst/>
              <a:cxnLst/>
              <a:rect l="l" t="t" r="r" b="b"/>
              <a:pathLst>
                <a:path w="517" h="501" extrusionOk="0">
                  <a:moveTo>
                    <a:pt x="259" y="1"/>
                  </a:moveTo>
                  <a:cubicBezTo>
                    <a:pt x="113" y="1"/>
                    <a:pt x="1" y="114"/>
                    <a:pt x="1" y="259"/>
                  </a:cubicBezTo>
                  <a:cubicBezTo>
                    <a:pt x="1" y="388"/>
                    <a:pt x="113" y="501"/>
                    <a:pt x="259" y="501"/>
                  </a:cubicBezTo>
                  <a:cubicBezTo>
                    <a:pt x="404" y="501"/>
                    <a:pt x="517" y="388"/>
                    <a:pt x="517" y="259"/>
                  </a:cubicBezTo>
                  <a:cubicBezTo>
                    <a:pt x="517" y="114"/>
                    <a:pt x="40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515789" y="2107745"/>
              <a:ext cx="46419" cy="71244"/>
            </a:xfrm>
            <a:custGeom>
              <a:avLst/>
              <a:gdLst/>
              <a:ahLst/>
              <a:cxnLst/>
              <a:rect l="l" t="t" r="r" b="b"/>
              <a:pathLst>
                <a:path w="1178" h="1808" fill="none" extrusionOk="0">
                  <a:moveTo>
                    <a:pt x="903" y="0"/>
                  </a:moveTo>
                  <a:cubicBezTo>
                    <a:pt x="903" y="0"/>
                    <a:pt x="1178" y="1339"/>
                    <a:pt x="871" y="1565"/>
                  </a:cubicBezTo>
                  <a:cubicBezTo>
                    <a:pt x="548" y="1807"/>
                    <a:pt x="0" y="1694"/>
                    <a:pt x="0" y="1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2509406" y="2185294"/>
              <a:ext cx="62339" cy="40075"/>
            </a:xfrm>
            <a:custGeom>
              <a:avLst/>
              <a:gdLst/>
              <a:ahLst/>
              <a:cxnLst/>
              <a:rect l="l" t="t" r="r" b="b"/>
              <a:pathLst>
                <a:path w="1582" h="1017" fill="none" extrusionOk="0">
                  <a:moveTo>
                    <a:pt x="1" y="226"/>
                  </a:moveTo>
                  <a:cubicBezTo>
                    <a:pt x="1" y="226"/>
                    <a:pt x="598" y="468"/>
                    <a:pt x="952" y="355"/>
                  </a:cubicBezTo>
                  <a:cubicBezTo>
                    <a:pt x="1307" y="226"/>
                    <a:pt x="1582" y="0"/>
                    <a:pt x="1582" y="0"/>
                  </a:cubicBezTo>
                  <a:cubicBezTo>
                    <a:pt x="1582" y="0"/>
                    <a:pt x="1227" y="1017"/>
                    <a:pt x="743" y="1017"/>
                  </a:cubicBezTo>
                  <a:cubicBezTo>
                    <a:pt x="275" y="1017"/>
                    <a:pt x="1" y="226"/>
                    <a:pt x="1" y="226"/>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2466179" y="2086151"/>
              <a:ext cx="42006" cy="15289"/>
            </a:xfrm>
            <a:custGeom>
              <a:avLst/>
              <a:gdLst/>
              <a:ahLst/>
              <a:cxnLst/>
              <a:rect l="l" t="t" r="r" b="b"/>
              <a:pathLst>
                <a:path w="1066" h="388" fill="none" extrusionOk="0">
                  <a:moveTo>
                    <a:pt x="1" y="387"/>
                  </a:moveTo>
                  <a:cubicBezTo>
                    <a:pt x="1" y="387"/>
                    <a:pt x="243" y="0"/>
                    <a:pt x="1065" y="1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2560908" y="2079767"/>
              <a:ext cx="46419" cy="12767"/>
            </a:xfrm>
            <a:custGeom>
              <a:avLst/>
              <a:gdLst/>
              <a:ahLst/>
              <a:cxnLst/>
              <a:rect l="l" t="t" r="r" b="b"/>
              <a:pathLst>
                <a:path w="1178" h="324" fill="none" extrusionOk="0">
                  <a:moveTo>
                    <a:pt x="0" y="275"/>
                  </a:moveTo>
                  <a:cubicBezTo>
                    <a:pt x="0" y="275"/>
                    <a:pt x="581" y="1"/>
                    <a:pt x="1178" y="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884488"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921963" y="1851573"/>
              <a:ext cx="271461" cy="354093"/>
            </a:xfrm>
            <a:custGeom>
              <a:avLst/>
              <a:gdLst/>
              <a:ahLst/>
              <a:cxnLst/>
              <a:rect l="l" t="t" r="r" b="b"/>
              <a:pathLst>
                <a:path w="6889" h="8986" extrusionOk="0">
                  <a:moveTo>
                    <a:pt x="1" y="1"/>
                  </a:moveTo>
                  <a:lnTo>
                    <a:pt x="1" y="8986"/>
                  </a:lnTo>
                  <a:lnTo>
                    <a:pt x="6888" y="8986"/>
                  </a:lnTo>
                  <a:lnTo>
                    <a:pt x="6888"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944857" y="1882112"/>
              <a:ext cx="225042" cy="293685"/>
            </a:xfrm>
            <a:custGeom>
              <a:avLst/>
              <a:gdLst/>
              <a:ahLst/>
              <a:cxnLst/>
              <a:rect l="l" t="t" r="r" b="b"/>
              <a:pathLst>
                <a:path w="5711" h="7453" extrusionOk="0">
                  <a:moveTo>
                    <a:pt x="0" y="0"/>
                  </a:moveTo>
                  <a:lnTo>
                    <a:pt x="0" y="7452"/>
                  </a:lnTo>
                  <a:lnTo>
                    <a:pt x="5711" y="7452"/>
                  </a:lnTo>
                  <a:lnTo>
                    <a:pt x="571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1008417" y="1964744"/>
              <a:ext cx="97921" cy="128421"/>
            </a:xfrm>
            <a:custGeom>
              <a:avLst/>
              <a:gdLst/>
              <a:ahLst/>
              <a:cxnLst/>
              <a:rect l="l" t="t" r="r" b="b"/>
              <a:pathLst>
                <a:path w="2485" h="3259" extrusionOk="0">
                  <a:moveTo>
                    <a:pt x="0" y="0"/>
                  </a:moveTo>
                  <a:lnTo>
                    <a:pt x="0" y="3258"/>
                  </a:lnTo>
                  <a:lnTo>
                    <a:pt x="2485" y="3258"/>
                  </a:lnTo>
                  <a:lnTo>
                    <a:pt x="2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1069416" y="2255829"/>
              <a:ext cx="619801" cy="333130"/>
            </a:xfrm>
            <a:custGeom>
              <a:avLst/>
              <a:gdLst/>
              <a:ahLst/>
              <a:cxnLst/>
              <a:rect l="l" t="t" r="r" b="b"/>
              <a:pathLst>
                <a:path w="15729" h="8454" extrusionOk="0">
                  <a:moveTo>
                    <a:pt x="7243" y="1"/>
                  </a:moveTo>
                  <a:lnTo>
                    <a:pt x="7243" y="65"/>
                  </a:lnTo>
                  <a:lnTo>
                    <a:pt x="6114" y="114"/>
                  </a:lnTo>
                  <a:cubicBezTo>
                    <a:pt x="6114" y="114"/>
                    <a:pt x="2743" y="2130"/>
                    <a:pt x="1969" y="2646"/>
                  </a:cubicBezTo>
                  <a:cubicBezTo>
                    <a:pt x="1211" y="3179"/>
                    <a:pt x="1001" y="3533"/>
                    <a:pt x="1082" y="3662"/>
                  </a:cubicBezTo>
                  <a:cubicBezTo>
                    <a:pt x="1162" y="3775"/>
                    <a:pt x="1" y="8453"/>
                    <a:pt x="1" y="8453"/>
                  </a:cubicBezTo>
                  <a:lnTo>
                    <a:pt x="15728" y="8453"/>
                  </a:lnTo>
                  <a:cubicBezTo>
                    <a:pt x="15728" y="8453"/>
                    <a:pt x="14567" y="3775"/>
                    <a:pt x="14647" y="3662"/>
                  </a:cubicBezTo>
                  <a:cubicBezTo>
                    <a:pt x="14728" y="3533"/>
                    <a:pt x="14518" y="3179"/>
                    <a:pt x="13760" y="2646"/>
                  </a:cubicBezTo>
                  <a:cubicBezTo>
                    <a:pt x="13002" y="2130"/>
                    <a:pt x="9615" y="114"/>
                    <a:pt x="9615" y="114"/>
                  </a:cubicBezTo>
                  <a:lnTo>
                    <a:pt x="8486" y="65"/>
                  </a:lnTo>
                  <a:lnTo>
                    <a:pt x="8486" y="1"/>
                  </a:lnTo>
                  <a:lnTo>
                    <a:pt x="7873" y="33"/>
                  </a:lnTo>
                  <a:lnTo>
                    <a:pt x="7243"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1190823" y="2539348"/>
              <a:ext cx="7053" cy="44528"/>
            </a:xfrm>
            <a:custGeom>
              <a:avLst/>
              <a:gdLst/>
              <a:ahLst/>
              <a:cxnLst/>
              <a:rect l="l" t="t" r="r" b="b"/>
              <a:pathLst>
                <a:path w="179" h="1130" fill="none" extrusionOk="0">
                  <a:moveTo>
                    <a:pt x="1" y="0"/>
                  </a:moveTo>
                  <a:cubicBezTo>
                    <a:pt x="82" y="371"/>
                    <a:pt x="146" y="758"/>
                    <a:pt x="178" y="112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1145704" y="2403322"/>
              <a:ext cx="40705" cy="118885"/>
            </a:xfrm>
            <a:custGeom>
              <a:avLst/>
              <a:gdLst/>
              <a:ahLst/>
              <a:cxnLst/>
              <a:rect l="l" t="t" r="r" b="b"/>
              <a:pathLst>
                <a:path w="1033" h="3017" fill="none" extrusionOk="0">
                  <a:moveTo>
                    <a:pt x="1" y="0"/>
                  </a:moveTo>
                  <a:cubicBezTo>
                    <a:pt x="1" y="0"/>
                    <a:pt x="630" y="1371"/>
                    <a:pt x="1033" y="30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1562688" y="2452893"/>
              <a:ext cx="33061" cy="134135"/>
            </a:xfrm>
            <a:custGeom>
              <a:avLst/>
              <a:gdLst/>
              <a:ahLst/>
              <a:cxnLst/>
              <a:rect l="l" t="t" r="r" b="b"/>
              <a:pathLst>
                <a:path w="839" h="3404" fill="none" extrusionOk="0">
                  <a:moveTo>
                    <a:pt x="839" y="0"/>
                  </a:moveTo>
                  <a:cubicBezTo>
                    <a:pt x="500" y="920"/>
                    <a:pt x="65" y="2323"/>
                    <a:pt x="0" y="3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a:off x="1601462" y="2414119"/>
              <a:ext cx="8906" cy="22264"/>
            </a:xfrm>
            <a:custGeom>
              <a:avLst/>
              <a:gdLst/>
              <a:ahLst/>
              <a:cxnLst/>
              <a:rect l="l" t="t" r="r" b="b"/>
              <a:pathLst>
                <a:path w="226" h="565" fill="none" extrusionOk="0">
                  <a:moveTo>
                    <a:pt x="226" y="0"/>
                  </a:moveTo>
                  <a:cubicBezTo>
                    <a:pt x="226" y="0"/>
                    <a:pt x="129" y="210"/>
                    <a:pt x="0" y="56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a:off x="1375159" y="2429999"/>
              <a:ext cx="39" cy="158329"/>
            </a:xfrm>
            <a:custGeom>
              <a:avLst/>
              <a:gdLst/>
              <a:ahLst/>
              <a:cxnLst/>
              <a:rect l="l" t="t" r="r" b="b"/>
              <a:pathLst>
                <a:path w="1" h="4018" fill="none" extrusionOk="0">
                  <a:moveTo>
                    <a:pt x="1" y="1"/>
                  </a:moveTo>
                  <a:lnTo>
                    <a:pt x="1" y="401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1375159" y="2390594"/>
              <a:ext cx="39" cy="23564"/>
            </a:xfrm>
            <a:custGeom>
              <a:avLst/>
              <a:gdLst/>
              <a:ahLst/>
              <a:cxnLst/>
              <a:rect l="l" t="t" r="r" b="b"/>
              <a:pathLst>
                <a:path w="1" h="598" fill="none" extrusionOk="0">
                  <a:moveTo>
                    <a:pt x="1" y="1"/>
                  </a:moveTo>
                  <a:lnTo>
                    <a:pt x="1" y="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1274086" y="2224068"/>
              <a:ext cx="215545" cy="187883"/>
            </a:xfrm>
            <a:custGeom>
              <a:avLst/>
              <a:gdLst/>
              <a:ahLst/>
              <a:cxnLst/>
              <a:rect l="l" t="t" r="r" b="b"/>
              <a:pathLst>
                <a:path w="5470" h="4768" extrusionOk="0">
                  <a:moveTo>
                    <a:pt x="3421" y="0"/>
                  </a:moveTo>
                  <a:cubicBezTo>
                    <a:pt x="3050" y="0"/>
                    <a:pt x="1195" y="81"/>
                    <a:pt x="1195" y="81"/>
                  </a:cubicBezTo>
                  <a:lnTo>
                    <a:pt x="1211" y="81"/>
                  </a:lnTo>
                  <a:cubicBezTo>
                    <a:pt x="1211" y="81"/>
                    <a:pt x="356" y="275"/>
                    <a:pt x="243" y="807"/>
                  </a:cubicBezTo>
                  <a:cubicBezTo>
                    <a:pt x="114" y="1323"/>
                    <a:pt x="1" y="4662"/>
                    <a:pt x="1" y="4662"/>
                  </a:cubicBezTo>
                  <a:cubicBezTo>
                    <a:pt x="1" y="4662"/>
                    <a:pt x="11" y="4767"/>
                    <a:pt x="111" y="4767"/>
                  </a:cubicBezTo>
                  <a:cubicBezTo>
                    <a:pt x="185" y="4767"/>
                    <a:pt x="310" y="4708"/>
                    <a:pt x="517" y="4501"/>
                  </a:cubicBezTo>
                  <a:cubicBezTo>
                    <a:pt x="1001" y="4017"/>
                    <a:pt x="1566" y="3743"/>
                    <a:pt x="1808" y="3743"/>
                  </a:cubicBezTo>
                  <a:cubicBezTo>
                    <a:pt x="2049" y="3743"/>
                    <a:pt x="2614" y="4017"/>
                    <a:pt x="2614" y="4017"/>
                  </a:cubicBezTo>
                  <a:cubicBezTo>
                    <a:pt x="2614" y="4017"/>
                    <a:pt x="3259" y="3694"/>
                    <a:pt x="3614" y="3694"/>
                  </a:cubicBezTo>
                  <a:cubicBezTo>
                    <a:pt x="3985" y="3694"/>
                    <a:pt x="3937" y="3694"/>
                    <a:pt x="4501" y="4065"/>
                  </a:cubicBezTo>
                  <a:cubicBezTo>
                    <a:pt x="4921" y="4329"/>
                    <a:pt x="5163" y="4557"/>
                    <a:pt x="5292" y="4557"/>
                  </a:cubicBezTo>
                  <a:cubicBezTo>
                    <a:pt x="5337" y="4557"/>
                    <a:pt x="5368" y="4530"/>
                    <a:pt x="5388" y="4468"/>
                  </a:cubicBezTo>
                  <a:cubicBezTo>
                    <a:pt x="5469" y="4227"/>
                    <a:pt x="4824" y="1000"/>
                    <a:pt x="4711" y="565"/>
                  </a:cubicBezTo>
                  <a:cubicBezTo>
                    <a:pt x="4582" y="113"/>
                    <a:pt x="3775" y="0"/>
                    <a:pt x="3421"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1309077" y="2196721"/>
              <a:ext cx="131613" cy="71244"/>
            </a:xfrm>
            <a:custGeom>
              <a:avLst/>
              <a:gdLst/>
              <a:ahLst/>
              <a:cxnLst/>
              <a:rect l="l" t="t" r="r" b="b"/>
              <a:pathLst>
                <a:path w="3340" h="1808" extrusionOk="0">
                  <a:moveTo>
                    <a:pt x="0" y="1"/>
                  </a:moveTo>
                  <a:cubicBezTo>
                    <a:pt x="0" y="1"/>
                    <a:pt x="0" y="356"/>
                    <a:pt x="16" y="791"/>
                  </a:cubicBezTo>
                  <a:cubicBezTo>
                    <a:pt x="581" y="1146"/>
                    <a:pt x="1645" y="1807"/>
                    <a:pt x="1887" y="1807"/>
                  </a:cubicBezTo>
                  <a:cubicBezTo>
                    <a:pt x="2097" y="1807"/>
                    <a:pt x="2791" y="1356"/>
                    <a:pt x="3291" y="1017"/>
                  </a:cubicBezTo>
                  <a:cubicBezTo>
                    <a:pt x="3307" y="565"/>
                    <a:pt x="3339" y="81"/>
                    <a:pt x="3339" y="81"/>
                  </a:cubicBezTo>
                  <a:lnTo>
                    <a:pt x="0" y="1"/>
                  </a:ln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1309077" y="2196721"/>
              <a:ext cx="131613" cy="185637"/>
            </a:xfrm>
            <a:custGeom>
              <a:avLst/>
              <a:gdLst/>
              <a:ahLst/>
              <a:cxnLst/>
              <a:rect l="l" t="t" r="r" b="b"/>
              <a:pathLst>
                <a:path w="3340" h="4711" extrusionOk="0">
                  <a:moveTo>
                    <a:pt x="0" y="1"/>
                  </a:moveTo>
                  <a:cubicBezTo>
                    <a:pt x="0" y="1"/>
                    <a:pt x="32" y="1936"/>
                    <a:pt x="161" y="2227"/>
                  </a:cubicBezTo>
                  <a:cubicBezTo>
                    <a:pt x="274" y="2501"/>
                    <a:pt x="1323" y="4711"/>
                    <a:pt x="1726" y="4711"/>
                  </a:cubicBezTo>
                  <a:cubicBezTo>
                    <a:pt x="2129" y="4711"/>
                    <a:pt x="3178" y="2017"/>
                    <a:pt x="3210" y="1904"/>
                  </a:cubicBezTo>
                  <a:cubicBezTo>
                    <a:pt x="3258" y="1775"/>
                    <a:pt x="3339" y="81"/>
                    <a:pt x="3339" y="81"/>
                  </a:cubicBezTo>
                  <a:lnTo>
                    <a:pt x="0"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a:off x="1201659" y="2048086"/>
              <a:ext cx="77549" cy="83854"/>
            </a:xfrm>
            <a:custGeom>
              <a:avLst/>
              <a:gdLst/>
              <a:ahLst/>
              <a:cxnLst/>
              <a:rect l="l" t="t" r="r" b="b"/>
              <a:pathLst>
                <a:path w="1968" h="2128" extrusionOk="0">
                  <a:moveTo>
                    <a:pt x="999" y="1"/>
                  </a:moveTo>
                  <a:cubicBezTo>
                    <a:pt x="891" y="1"/>
                    <a:pt x="768" y="63"/>
                    <a:pt x="629" y="224"/>
                  </a:cubicBezTo>
                  <a:cubicBezTo>
                    <a:pt x="0" y="918"/>
                    <a:pt x="1581" y="2127"/>
                    <a:pt x="1742" y="2127"/>
                  </a:cubicBezTo>
                  <a:cubicBezTo>
                    <a:pt x="1887" y="2127"/>
                    <a:pt x="1968" y="1821"/>
                    <a:pt x="1968" y="1821"/>
                  </a:cubicBezTo>
                  <a:lnTo>
                    <a:pt x="1549" y="724"/>
                  </a:lnTo>
                  <a:cubicBezTo>
                    <a:pt x="1549" y="724"/>
                    <a:pt x="1365" y="1"/>
                    <a:pt x="99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a:off x="1460984" y="2047258"/>
              <a:ext cx="78849" cy="85351"/>
            </a:xfrm>
            <a:custGeom>
              <a:avLst/>
              <a:gdLst/>
              <a:ahLst/>
              <a:cxnLst/>
              <a:rect l="l" t="t" r="r" b="b"/>
              <a:pathLst>
                <a:path w="2001" h="2166" extrusionOk="0">
                  <a:moveTo>
                    <a:pt x="1073" y="1"/>
                  </a:moveTo>
                  <a:cubicBezTo>
                    <a:pt x="688" y="1"/>
                    <a:pt x="468" y="761"/>
                    <a:pt x="468" y="761"/>
                  </a:cubicBezTo>
                  <a:lnTo>
                    <a:pt x="0" y="1890"/>
                  </a:lnTo>
                  <a:cubicBezTo>
                    <a:pt x="0" y="1890"/>
                    <a:pt x="77" y="2165"/>
                    <a:pt x="214" y="2165"/>
                  </a:cubicBezTo>
                  <a:cubicBezTo>
                    <a:pt x="218" y="2165"/>
                    <a:pt x="222" y="2165"/>
                    <a:pt x="226" y="2165"/>
                  </a:cubicBezTo>
                  <a:cubicBezTo>
                    <a:pt x="371" y="2165"/>
                    <a:pt x="2000" y="858"/>
                    <a:pt x="1420" y="197"/>
                  </a:cubicBezTo>
                  <a:cubicBezTo>
                    <a:pt x="1293" y="56"/>
                    <a:pt x="1177" y="1"/>
                    <a:pt x="1073"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1253753" y="1908474"/>
              <a:ext cx="237770" cy="338528"/>
            </a:xfrm>
            <a:custGeom>
              <a:avLst/>
              <a:gdLst/>
              <a:ahLst/>
              <a:cxnLst/>
              <a:rect l="l" t="t" r="r" b="b"/>
              <a:pathLst>
                <a:path w="6034" h="8591" extrusionOk="0">
                  <a:moveTo>
                    <a:pt x="2632" y="1"/>
                  </a:moveTo>
                  <a:cubicBezTo>
                    <a:pt x="2001" y="1"/>
                    <a:pt x="1428" y="138"/>
                    <a:pt x="1049" y="396"/>
                  </a:cubicBezTo>
                  <a:cubicBezTo>
                    <a:pt x="291" y="912"/>
                    <a:pt x="1" y="1525"/>
                    <a:pt x="98" y="1783"/>
                  </a:cubicBezTo>
                  <a:cubicBezTo>
                    <a:pt x="194" y="2041"/>
                    <a:pt x="146" y="3832"/>
                    <a:pt x="146" y="3832"/>
                  </a:cubicBezTo>
                  <a:cubicBezTo>
                    <a:pt x="146" y="3832"/>
                    <a:pt x="420" y="5622"/>
                    <a:pt x="662" y="6509"/>
                  </a:cubicBezTo>
                  <a:cubicBezTo>
                    <a:pt x="920" y="7380"/>
                    <a:pt x="2388" y="8590"/>
                    <a:pt x="3275" y="8590"/>
                  </a:cubicBezTo>
                  <a:cubicBezTo>
                    <a:pt x="4146" y="8590"/>
                    <a:pt x="5308" y="7235"/>
                    <a:pt x="5501" y="6477"/>
                  </a:cubicBezTo>
                  <a:cubicBezTo>
                    <a:pt x="5679" y="5703"/>
                    <a:pt x="5808" y="3864"/>
                    <a:pt x="5808" y="3864"/>
                  </a:cubicBezTo>
                  <a:cubicBezTo>
                    <a:pt x="5808" y="3864"/>
                    <a:pt x="6034" y="2477"/>
                    <a:pt x="5985" y="2073"/>
                  </a:cubicBezTo>
                  <a:cubicBezTo>
                    <a:pt x="5921" y="1670"/>
                    <a:pt x="5775" y="1009"/>
                    <a:pt x="4566" y="428"/>
                  </a:cubicBezTo>
                  <a:cubicBezTo>
                    <a:pt x="3953" y="138"/>
                    <a:pt x="3263" y="1"/>
                    <a:pt x="263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1354196" y="2023221"/>
              <a:ext cx="62969" cy="104266"/>
            </a:xfrm>
            <a:custGeom>
              <a:avLst/>
              <a:gdLst/>
              <a:ahLst/>
              <a:cxnLst/>
              <a:rect l="l" t="t" r="r" b="b"/>
              <a:pathLst>
                <a:path w="1598" h="2646" fill="none" extrusionOk="0">
                  <a:moveTo>
                    <a:pt x="952" y="0"/>
                  </a:moveTo>
                  <a:lnTo>
                    <a:pt x="1017" y="1468"/>
                  </a:lnTo>
                  <a:cubicBezTo>
                    <a:pt x="1017" y="1468"/>
                    <a:pt x="1597" y="1758"/>
                    <a:pt x="1275" y="2049"/>
                  </a:cubicBezTo>
                  <a:cubicBezTo>
                    <a:pt x="968" y="2355"/>
                    <a:pt x="146" y="2646"/>
                    <a:pt x="0"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a:off x="1331302" y="2122995"/>
              <a:ext cx="85863" cy="24195"/>
            </a:xfrm>
            <a:custGeom>
              <a:avLst/>
              <a:gdLst/>
              <a:ahLst/>
              <a:cxnLst/>
              <a:rect l="l" t="t" r="r" b="b"/>
              <a:pathLst>
                <a:path w="2179" h="614" fill="none" extrusionOk="0">
                  <a:moveTo>
                    <a:pt x="1" y="146"/>
                  </a:moveTo>
                  <a:cubicBezTo>
                    <a:pt x="1" y="146"/>
                    <a:pt x="130" y="549"/>
                    <a:pt x="501" y="581"/>
                  </a:cubicBezTo>
                  <a:cubicBezTo>
                    <a:pt x="856" y="614"/>
                    <a:pt x="1888" y="517"/>
                    <a:pt x="1888" y="517"/>
                  </a:cubicBezTo>
                  <a:cubicBezTo>
                    <a:pt x="1888" y="517"/>
                    <a:pt x="2162" y="259"/>
                    <a:pt x="2178"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1318613" y="2039101"/>
              <a:ext cx="21003" cy="24825"/>
            </a:xfrm>
            <a:custGeom>
              <a:avLst/>
              <a:gdLst/>
              <a:ahLst/>
              <a:cxnLst/>
              <a:rect l="l" t="t" r="r" b="b"/>
              <a:pathLst>
                <a:path w="533" h="630" extrusionOk="0">
                  <a:moveTo>
                    <a:pt x="274" y="0"/>
                  </a:moveTo>
                  <a:cubicBezTo>
                    <a:pt x="145" y="0"/>
                    <a:pt x="16" y="146"/>
                    <a:pt x="16" y="323"/>
                  </a:cubicBezTo>
                  <a:cubicBezTo>
                    <a:pt x="0" y="484"/>
                    <a:pt x="113" y="629"/>
                    <a:pt x="242" y="629"/>
                  </a:cubicBezTo>
                  <a:cubicBezTo>
                    <a:pt x="387" y="629"/>
                    <a:pt x="516" y="484"/>
                    <a:pt x="516" y="323"/>
                  </a:cubicBezTo>
                  <a:cubicBezTo>
                    <a:pt x="532" y="146"/>
                    <a:pt x="419" y="0"/>
                    <a:pt x="27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a:off x="1414564" y="2039101"/>
              <a:ext cx="21042" cy="24825"/>
            </a:xfrm>
            <a:custGeom>
              <a:avLst/>
              <a:gdLst/>
              <a:ahLst/>
              <a:cxnLst/>
              <a:rect l="l" t="t" r="r" b="b"/>
              <a:pathLst>
                <a:path w="534" h="630" extrusionOk="0">
                  <a:moveTo>
                    <a:pt x="275" y="0"/>
                  </a:moveTo>
                  <a:cubicBezTo>
                    <a:pt x="130" y="0"/>
                    <a:pt x="17" y="146"/>
                    <a:pt x="1" y="323"/>
                  </a:cubicBezTo>
                  <a:cubicBezTo>
                    <a:pt x="1" y="484"/>
                    <a:pt x="98" y="629"/>
                    <a:pt x="243" y="629"/>
                  </a:cubicBezTo>
                  <a:cubicBezTo>
                    <a:pt x="388" y="629"/>
                    <a:pt x="501" y="484"/>
                    <a:pt x="517" y="323"/>
                  </a:cubicBezTo>
                  <a:cubicBezTo>
                    <a:pt x="533" y="146"/>
                    <a:pt x="420" y="0"/>
                    <a:pt x="27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5"/>
            <p:cNvSpPr/>
            <p:nvPr/>
          </p:nvSpPr>
          <p:spPr>
            <a:xfrm>
              <a:off x="1291897" y="1995874"/>
              <a:ext cx="58516" cy="20372"/>
            </a:xfrm>
            <a:custGeom>
              <a:avLst/>
              <a:gdLst/>
              <a:ahLst/>
              <a:cxnLst/>
              <a:rect l="l" t="t" r="r" b="b"/>
              <a:pathLst>
                <a:path w="1485" h="517" fill="none" extrusionOk="0">
                  <a:moveTo>
                    <a:pt x="1" y="517"/>
                  </a:moveTo>
                  <a:cubicBezTo>
                    <a:pt x="1" y="517"/>
                    <a:pt x="501" y="1"/>
                    <a:pt x="1485"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5"/>
            <p:cNvSpPr/>
            <p:nvPr/>
          </p:nvSpPr>
          <p:spPr>
            <a:xfrm>
              <a:off x="1410742" y="1991421"/>
              <a:ext cx="52803" cy="20372"/>
            </a:xfrm>
            <a:custGeom>
              <a:avLst/>
              <a:gdLst/>
              <a:ahLst/>
              <a:cxnLst/>
              <a:rect l="l" t="t" r="r" b="b"/>
              <a:pathLst>
                <a:path w="1340" h="517" fill="none" extrusionOk="0">
                  <a:moveTo>
                    <a:pt x="1" y="259"/>
                  </a:moveTo>
                  <a:cubicBezTo>
                    <a:pt x="1" y="259"/>
                    <a:pt x="791" y="1"/>
                    <a:pt x="134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5"/>
            <p:cNvSpPr/>
            <p:nvPr/>
          </p:nvSpPr>
          <p:spPr>
            <a:xfrm>
              <a:off x="1235311" y="1838727"/>
              <a:ext cx="322963" cy="237927"/>
            </a:xfrm>
            <a:custGeom>
              <a:avLst/>
              <a:gdLst/>
              <a:ahLst/>
              <a:cxnLst/>
              <a:rect l="l" t="t" r="r" b="b"/>
              <a:pathLst>
                <a:path w="8196" h="6038" extrusionOk="0">
                  <a:moveTo>
                    <a:pt x="2944" y="1"/>
                  </a:moveTo>
                  <a:cubicBezTo>
                    <a:pt x="2101" y="1"/>
                    <a:pt x="1340" y="1311"/>
                    <a:pt x="1340" y="1311"/>
                  </a:cubicBezTo>
                  <a:cubicBezTo>
                    <a:pt x="1340" y="1311"/>
                    <a:pt x="1089" y="986"/>
                    <a:pt x="658" y="986"/>
                  </a:cubicBezTo>
                  <a:cubicBezTo>
                    <a:pt x="638" y="986"/>
                    <a:pt x="618" y="987"/>
                    <a:pt x="598" y="988"/>
                  </a:cubicBezTo>
                  <a:cubicBezTo>
                    <a:pt x="114" y="1021"/>
                    <a:pt x="49" y="1617"/>
                    <a:pt x="17" y="2053"/>
                  </a:cubicBezTo>
                  <a:cubicBezTo>
                    <a:pt x="1" y="2488"/>
                    <a:pt x="291" y="4618"/>
                    <a:pt x="291" y="4618"/>
                  </a:cubicBezTo>
                  <a:lnTo>
                    <a:pt x="695" y="6037"/>
                  </a:lnTo>
                  <a:lnTo>
                    <a:pt x="743" y="4537"/>
                  </a:lnTo>
                  <a:cubicBezTo>
                    <a:pt x="743" y="4537"/>
                    <a:pt x="1082" y="4214"/>
                    <a:pt x="1066" y="3843"/>
                  </a:cubicBezTo>
                  <a:cubicBezTo>
                    <a:pt x="1049" y="3472"/>
                    <a:pt x="985" y="3263"/>
                    <a:pt x="985" y="3263"/>
                  </a:cubicBezTo>
                  <a:cubicBezTo>
                    <a:pt x="985" y="3263"/>
                    <a:pt x="1517" y="2859"/>
                    <a:pt x="1775" y="2811"/>
                  </a:cubicBezTo>
                  <a:cubicBezTo>
                    <a:pt x="2033" y="2779"/>
                    <a:pt x="2275" y="2263"/>
                    <a:pt x="2275" y="2263"/>
                  </a:cubicBezTo>
                  <a:cubicBezTo>
                    <a:pt x="2275" y="2263"/>
                    <a:pt x="3687" y="3376"/>
                    <a:pt x="4639" y="3376"/>
                  </a:cubicBezTo>
                  <a:cubicBezTo>
                    <a:pt x="4652" y="3376"/>
                    <a:pt x="4666" y="3376"/>
                    <a:pt x="4679" y="3376"/>
                  </a:cubicBezTo>
                  <a:cubicBezTo>
                    <a:pt x="5579" y="3330"/>
                    <a:pt x="5382" y="3010"/>
                    <a:pt x="5358" y="2975"/>
                  </a:cubicBezTo>
                  <a:lnTo>
                    <a:pt x="5358" y="2975"/>
                  </a:lnTo>
                  <a:cubicBezTo>
                    <a:pt x="5391" y="3020"/>
                    <a:pt x="5785" y="3568"/>
                    <a:pt x="6001" y="3924"/>
                  </a:cubicBezTo>
                  <a:cubicBezTo>
                    <a:pt x="6243" y="4279"/>
                    <a:pt x="6211" y="4327"/>
                    <a:pt x="6211" y="4327"/>
                  </a:cubicBezTo>
                  <a:lnTo>
                    <a:pt x="6260" y="6037"/>
                  </a:lnTo>
                  <a:lnTo>
                    <a:pt x="6679" y="4505"/>
                  </a:lnTo>
                  <a:cubicBezTo>
                    <a:pt x="6679" y="4505"/>
                    <a:pt x="7195" y="4327"/>
                    <a:pt x="7147" y="3876"/>
                  </a:cubicBezTo>
                  <a:cubicBezTo>
                    <a:pt x="7098" y="3440"/>
                    <a:pt x="6598" y="3037"/>
                    <a:pt x="6598" y="3037"/>
                  </a:cubicBezTo>
                  <a:cubicBezTo>
                    <a:pt x="6598" y="3037"/>
                    <a:pt x="7389" y="2779"/>
                    <a:pt x="7663" y="2456"/>
                  </a:cubicBezTo>
                  <a:cubicBezTo>
                    <a:pt x="7937" y="2117"/>
                    <a:pt x="8195" y="408"/>
                    <a:pt x="6824" y="150"/>
                  </a:cubicBezTo>
                  <a:cubicBezTo>
                    <a:pt x="6560" y="100"/>
                    <a:pt x="6279" y="80"/>
                    <a:pt x="5997" y="80"/>
                  </a:cubicBezTo>
                  <a:cubicBezTo>
                    <a:pt x="4798" y="80"/>
                    <a:pt x="3582" y="440"/>
                    <a:pt x="3582" y="440"/>
                  </a:cubicBezTo>
                  <a:cubicBezTo>
                    <a:pt x="3582" y="440"/>
                    <a:pt x="3905" y="69"/>
                    <a:pt x="3017" y="4"/>
                  </a:cubicBezTo>
                  <a:cubicBezTo>
                    <a:pt x="2993" y="2"/>
                    <a:pt x="2968" y="1"/>
                    <a:pt x="2944" y="1"/>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4053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cxnSp>
        <p:nvCxnSpPr>
          <p:cNvPr id="938" name="Google Shape;938;p45"/>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sp>
        <p:nvSpPr>
          <p:cNvPr id="939" name="Google Shape;939;p45"/>
          <p:cNvSpPr txBox="1">
            <a:spLocks noGrp="1"/>
          </p:cNvSpPr>
          <p:nvPr>
            <p:ph type="title"/>
          </p:nvPr>
        </p:nvSpPr>
        <p:spPr>
          <a:xfrm>
            <a:off x="4222250" y="539500"/>
            <a:ext cx="4199216" cy="9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 PLAIDOYER &amp;  </a:t>
            </a:r>
            <a:r>
              <a:rPr lang="en" dirty="0">
                <a:solidFill>
                  <a:srgbClr val="C00000"/>
                </a:solidFill>
              </a:rPr>
              <a:t>L’ACTION SPONTANEE</a:t>
            </a:r>
            <a:endParaRPr dirty="0">
              <a:solidFill>
                <a:srgbClr val="C00000"/>
              </a:solidFill>
            </a:endParaRPr>
          </a:p>
        </p:txBody>
      </p:sp>
      <p:sp>
        <p:nvSpPr>
          <p:cNvPr id="940" name="Google Shape;940;p45"/>
          <p:cNvSpPr txBox="1">
            <a:spLocks noGrp="1"/>
          </p:cNvSpPr>
          <p:nvPr>
            <p:ph type="body" idx="1"/>
          </p:nvPr>
        </p:nvSpPr>
        <p:spPr>
          <a:xfrm>
            <a:off x="3806005" y="1805711"/>
            <a:ext cx="4609246" cy="11713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H" dirty="0"/>
              <a:t>Le CCFD (CCFD) est initiateur de la campagne contre les « biens mal acquis ». Le comité fait aussi campagne pour que les multinationales publient leurs comptes dans chaque pays où elles sont implantées, et pour mettre fin aux sociétés écrans en exigeant la publicité des propriétaires effectifs. L’association a publié en 2010 un rapport sur </a:t>
            </a:r>
            <a:r>
              <a:rPr lang="fr-CH" i="1" dirty="0"/>
              <a:t>l’économie déboussolée</a:t>
            </a:r>
            <a:r>
              <a:rPr lang="fr-CH" dirty="0"/>
              <a:t>, qui révélait que le Luxembourg constituait, avant les Pays Bas et les Etats-Unis, le premier pays investisseur en France, qu’un résident de Jersey épargnait 1035 fois ce qu’épargne un Français, que le Lichtenstein comptait 2,1 entreprises par habitant (0,04 en France et 0,02 en Allemagne). D’autres rapports ont suivi : en 2013 sur l</a:t>
            </a:r>
            <a:r>
              <a:rPr lang="fr-CH" i="1" dirty="0"/>
              <a:t>’opacité fiscale des 50 premières entreprises européennes</a:t>
            </a:r>
            <a:r>
              <a:rPr lang="fr-CH" dirty="0"/>
              <a:t> et en 2015 sur </a:t>
            </a:r>
            <a:r>
              <a:rPr lang="fr-CH" i="1" dirty="0"/>
              <a:t>50 nuances d’évasion fiscale au sein de l’Union européenne</a:t>
            </a:r>
            <a:r>
              <a:rPr lang="fr-CH" dirty="0"/>
              <a:t>. Dans le même registres, l’association Oxfam a dénoncé la lenteur de la réforme fiscale internationale, imputée à </a:t>
            </a:r>
            <a:r>
              <a:rPr lang="fr-CH" i="1" dirty="0"/>
              <a:t>de Petits arrangements entre amis</a:t>
            </a:r>
            <a:r>
              <a:rPr lang="fr-CH" dirty="0"/>
              <a:t> (2014).</a:t>
            </a:r>
            <a:endParaRPr dirty="0"/>
          </a:p>
        </p:txBody>
      </p:sp>
      <p:grpSp>
        <p:nvGrpSpPr>
          <p:cNvPr id="941" name="Google Shape;941;p45"/>
          <p:cNvGrpSpPr/>
          <p:nvPr/>
        </p:nvGrpSpPr>
        <p:grpSpPr>
          <a:xfrm>
            <a:off x="722376" y="1683156"/>
            <a:ext cx="2265753" cy="2173164"/>
            <a:chOff x="722376" y="1683156"/>
            <a:chExt cx="3248706" cy="2758626"/>
          </a:xfrm>
        </p:grpSpPr>
        <p:sp>
          <p:nvSpPr>
            <p:cNvPr id="942" name="Google Shape;942;p45"/>
            <p:cNvSpPr/>
            <p:nvPr/>
          </p:nvSpPr>
          <p:spPr>
            <a:xfrm>
              <a:off x="2217993" y="3396131"/>
              <a:ext cx="257472" cy="1038637"/>
            </a:xfrm>
            <a:custGeom>
              <a:avLst/>
              <a:gdLst/>
              <a:ahLst/>
              <a:cxnLst/>
              <a:rect l="l" t="t" r="r" b="b"/>
              <a:pathLst>
                <a:path w="6534" h="26358" extrusionOk="0">
                  <a:moveTo>
                    <a:pt x="1" y="1"/>
                  </a:moveTo>
                  <a:lnTo>
                    <a:pt x="1" y="26358"/>
                  </a:lnTo>
                  <a:lnTo>
                    <a:pt x="6533" y="26358"/>
                  </a:lnTo>
                  <a:lnTo>
                    <a:pt x="6533" y="1"/>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722376" y="1683156"/>
              <a:ext cx="3248706" cy="1970447"/>
            </a:xfrm>
            <a:custGeom>
              <a:avLst/>
              <a:gdLst/>
              <a:ahLst/>
              <a:cxnLst/>
              <a:rect l="l" t="t" r="r" b="b"/>
              <a:pathLst>
                <a:path w="82444" h="50005" extrusionOk="0">
                  <a:moveTo>
                    <a:pt x="1" y="0"/>
                  </a:moveTo>
                  <a:lnTo>
                    <a:pt x="1" y="50005"/>
                  </a:lnTo>
                  <a:lnTo>
                    <a:pt x="82443" y="50005"/>
                  </a:lnTo>
                  <a:lnTo>
                    <a:pt x="82443"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839330" y="1754321"/>
              <a:ext cx="3014128" cy="1828077"/>
            </a:xfrm>
            <a:custGeom>
              <a:avLst/>
              <a:gdLst/>
              <a:ahLst/>
              <a:cxnLst/>
              <a:rect l="l" t="t" r="r" b="b"/>
              <a:pathLst>
                <a:path w="76491" h="46392" extrusionOk="0">
                  <a:moveTo>
                    <a:pt x="1" y="1"/>
                  </a:moveTo>
                  <a:lnTo>
                    <a:pt x="1" y="46392"/>
                  </a:lnTo>
                  <a:lnTo>
                    <a:pt x="76491" y="46392"/>
                  </a:lnTo>
                  <a:lnTo>
                    <a:pt x="76491" y="1"/>
                  </a:lnTo>
                  <a:close/>
                </a:path>
              </a:pathLst>
            </a:custGeom>
            <a:solidFill>
              <a:schemeClr val="lt2"/>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839330" y="3472419"/>
              <a:ext cx="3014128" cy="109979"/>
            </a:xfrm>
            <a:custGeom>
              <a:avLst/>
              <a:gdLst/>
              <a:ahLst/>
              <a:cxnLst/>
              <a:rect l="l" t="t" r="r" b="b"/>
              <a:pathLst>
                <a:path w="76491" h="2791" extrusionOk="0">
                  <a:moveTo>
                    <a:pt x="1" y="0"/>
                  </a:moveTo>
                  <a:lnTo>
                    <a:pt x="1" y="2791"/>
                  </a:lnTo>
                  <a:lnTo>
                    <a:pt x="76491" y="2791"/>
                  </a:lnTo>
                  <a:lnTo>
                    <a:pt x="76491"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406329" y="4318444"/>
              <a:ext cx="1880801" cy="123338"/>
            </a:xfrm>
            <a:custGeom>
              <a:avLst/>
              <a:gdLst/>
              <a:ahLst/>
              <a:cxnLst/>
              <a:rect l="l" t="t" r="r" b="b"/>
              <a:pathLst>
                <a:path w="47730" h="3130" extrusionOk="0">
                  <a:moveTo>
                    <a:pt x="24228" y="0"/>
                  </a:moveTo>
                  <a:lnTo>
                    <a:pt x="0" y="1565"/>
                  </a:lnTo>
                  <a:lnTo>
                    <a:pt x="0" y="3129"/>
                  </a:lnTo>
                  <a:lnTo>
                    <a:pt x="47730" y="3129"/>
                  </a:lnTo>
                  <a:lnTo>
                    <a:pt x="47730" y="1565"/>
                  </a:lnTo>
                  <a:lnTo>
                    <a:pt x="24228"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3114851" y="1788013"/>
              <a:ext cx="694119" cy="1474062"/>
            </a:xfrm>
            <a:custGeom>
              <a:avLst/>
              <a:gdLst/>
              <a:ahLst/>
              <a:cxnLst/>
              <a:rect l="l" t="t" r="r" b="b"/>
              <a:pathLst>
                <a:path w="17615" h="37408" fill="none" extrusionOk="0">
                  <a:moveTo>
                    <a:pt x="0" y="1"/>
                  </a:moveTo>
                  <a:lnTo>
                    <a:pt x="17615" y="1"/>
                  </a:lnTo>
                  <a:lnTo>
                    <a:pt x="17615" y="37407"/>
                  </a:lnTo>
                  <a:lnTo>
                    <a:pt x="0" y="37407"/>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3114851" y="3287452"/>
              <a:ext cx="694119" cy="140518"/>
            </a:xfrm>
            <a:custGeom>
              <a:avLst/>
              <a:gdLst/>
              <a:ahLst/>
              <a:cxnLst/>
              <a:rect l="l" t="t" r="r" b="b"/>
              <a:pathLst>
                <a:path w="17615" h="3566" fill="none" extrusionOk="0">
                  <a:moveTo>
                    <a:pt x="0" y="1"/>
                  </a:moveTo>
                  <a:lnTo>
                    <a:pt x="17615" y="1"/>
                  </a:lnTo>
                  <a:lnTo>
                    <a:pt x="17615" y="3565"/>
                  </a:lnTo>
                  <a:lnTo>
                    <a:pt x="0" y="3565"/>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3154886" y="1843337"/>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7"/>
                    <a:pt x="404" y="1791"/>
                    <a:pt x="904" y="1791"/>
                  </a:cubicBezTo>
                  <a:cubicBezTo>
                    <a:pt x="1388" y="1791"/>
                    <a:pt x="1791" y="1387"/>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3255330" y="1878290"/>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3255330" y="1924039"/>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45"/>
            <p:cNvSpPr/>
            <p:nvPr/>
          </p:nvSpPr>
          <p:spPr>
            <a:xfrm>
              <a:off x="3255330" y="1974280"/>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3154886" y="2034649"/>
              <a:ext cx="70614" cy="70574"/>
            </a:xfrm>
            <a:custGeom>
              <a:avLst/>
              <a:gdLst/>
              <a:ahLst/>
              <a:cxnLst/>
              <a:rect l="l" t="t" r="r" b="b"/>
              <a:pathLst>
                <a:path w="1792" h="1791" fill="none" extrusionOk="0">
                  <a:moveTo>
                    <a:pt x="1791" y="888"/>
                  </a:moveTo>
                  <a:cubicBezTo>
                    <a:pt x="1791" y="404"/>
                    <a:pt x="1388" y="0"/>
                    <a:pt x="904" y="0"/>
                  </a:cubicBezTo>
                  <a:cubicBezTo>
                    <a:pt x="404" y="0"/>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3255330" y="2069601"/>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3255330" y="2114720"/>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3255330" y="2165591"/>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3154886" y="2225960"/>
              <a:ext cx="70614" cy="69983"/>
            </a:xfrm>
            <a:custGeom>
              <a:avLst/>
              <a:gdLst/>
              <a:ahLst/>
              <a:cxnLst/>
              <a:rect l="l" t="t" r="r" b="b"/>
              <a:pathLst>
                <a:path w="1792" h="1776" fill="none" extrusionOk="0">
                  <a:moveTo>
                    <a:pt x="1791" y="888"/>
                  </a:moveTo>
                  <a:cubicBezTo>
                    <a:pt x="1791" y="388"/>
                    <a:pt x="1388" y="1"/>
                    <a:pt x="904" y="1"/>
                  </a:cubicBezTo>
                  <a:cubicBezTo>
                    <a:pt x="404" y="1"/>
                    <a:pt x="1" y="404"/>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3255330" y="2260912"/>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3255330" y="2306070"/>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3255330" y="235690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3154886" y="2417271"/>
              <a:ext cx="70614" cy="69983"/>
            </a:xfrm>
            <a:custGeom>
              <a:avLst/>
              <a:gdLst/>
              <a:ahLst/>
              <a:cxnLst/>
              <a:rect l="l" t="t" r="r" b="b"/>
              <a:pathLst>
                <a:path w="1792" h="1776" fill="none" extrusionOk="0">
                  <a:moveTo>
                    <a:pt x="1791" y="888"/>
                  </a:moveTo>
                  <a:cubicBezTo>
                    <a:pt x="1791" y="388"/>
                    <a:pt x="1388" y="1"/>
                    <a:pt x="904" y="1"/>
                  </a:cubicBezTo>
                  <a:cubicBezTo>
                    <a:pt x="404" y="1"/>
                    <a:pt x="1" y="388"/>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3255330" y="2452263"/>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3255330" y="2497382"/>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3255330" y="254758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3154886" y="2607991"/>
              <a:ext cx="70614" cy="70574"/>
            </a:xfrm>
            <a:custGeom>
              <a:avLst/>
              <a:gdLst/>
              <a:ahLst/>
              <a:cxnLst/>
              <a:rect l="l" t="t" r="r" b="b"/>
              <a:pathLst>
                <a:path w="1792" h="1791" fill="none" extrusionOk="0">
                  <a:moveTo>
                    <a:pt x="1791" y="903"/>
                  </a:moveTo>
                  <a:cubicBezTo>
                    <a:pt x="1791" y="403"/>
                    <a:pt x="1388" y="0"/>
                    <a:pt x="904" y="0"/>
                  </a:cubicBezTo>
                  <a:cubicBezTo>
                    <a:pt x="404" y="0"/>
                    <a:pt x="1" y="403"/>
                    <a:pt x="1" y="903"/>
                  </a:cubicBezTo>
                  <a:cubicBezTo>
                    <a:pt x="1" y="1387"/>
                    <a:pt x="404" y="1791"/>
                    <a:pt x="904" y="1791"/>
                  </a:cubicBezTo>
                  <a:cubicBezTo>
                    <a:pt x="1388" y="1791"/>
                    <a:pt x="1791" y="1387"/>
                    <a:pt x="1791" y="903"/>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3255330" y="2643574"/>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3255330" y="2688693"/>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3255330" y="2738895"/>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3154886" y="2799303"/>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8"/>
                    <a:pt x="404" y="1791"/>
                    <a:pt x="904" y="1791"/>
                  </a:cubicBezTo>
                  <a:cubicBezTo>
                    <a:pt x="1388" y="1791"/>
                    <a:pt x="1791" y="1388"/>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3255330" y="2834255"/>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3255330" y="2880004"/>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3255330" y="2930245"/>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3154886" y="2990614"/>
              <a:ext cx="70614" cy="70614"/>
            </a:xfrm>
            <a:custGeom>
              <a:avLst/>
              <a:gdLst/>
              <a:ahLst/>
              <a:cxnLst/>
              <a:rect l="l" t="t" r="r" b="b"/>
              <a:pathLst>
                <a:path w="1792" h="1792" fill="none" extrusionOk="0">
                  <a:moveTo>
                    <a:pt x="1791" y="888"/>
                  </a:moveTo>
                  <a:cubicBezTo>
                    <a:pt x="1791" y="404"/>
                    <a:pt x="1388" y="1"/>
                    <a:pt x="904" y="1"/>
                  </a:cubicBezTo>
                  <a:cubicBezTo>
                    <a:pt x="404" y="1"/>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3255330" y="3025566"/>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3255330" y="3071355"/>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3255330" y="3121557"/>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996182"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1994882" y="2981708"/>
              <a:ext cx="1057709" cy="39"/>
            </a:xfrm>
            <a:custGeom>
              <a:avLst/>
              <a:gdLst/>
              <a:ahLst/>
              <a:cxnLst/>
              <a:rect l="l" t="t" r="r" b="b"/>
              <a:pathLst>
                <a:path w="26842" h="1" fill="none" extrusionOk="0">
                  <a:moveTo>
                    <a:pt x="1" y="1"/>
                  </a:moveTo>
                  <a:lnTo>
                    <a:pt x="26842"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1994882" y="3033211"/>
              <a:ext cx="1057709" cy="39"/>
            </a:xfrm>
            <a:custGeom>
              <a:avLst/>
              <a:gdLst/>
              <a:ahLst/>
              <a:cxnLst/>
              <a:rect l="l" t="t" r="r" b="b"/>
              <a:pathLst>
                <a:path w="26842" h="1" fill="none" extrusionOk="0">
                  <a:moveTo>
                    <a:pt x="1" y="0"/>
                  </a:moveTo>
                  <a:lnTo>
                    <a:pt x="26842"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280087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275382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2317136" y="2624502"/>
              <a:ext cx="39" cy="354724"/>
            </a:xfrm>
            <a:custGeom>
              <a:avLst/>
              <a:gdLst/>
              <a:ahLst/>
              <a:cxnLst/>
              <a:rect l="l" t="t" r="r" b="b"/>
              <a:pathLst>
                <a:path w="1" h="9002" fill="none" extrusionOk="0">
                  <a:moveTo>
                    <a:pt x="1" y="1"/>
                  </a:moveTo>
                  <a:lnTo>
                    <a:pt x="1"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2270126" y="2624502"/>
              <a:ext cx="39" cy="354724"/>
            </a:xfrm>
            <a:custGeom>
              <a:avLst/>
              <a:gdLst/>
              <a:ahLst/>
              <a:cxnLst/>
              <a:rect l="l" t="t" r="r" b="b"/>
              <a:pathLst>
                <a:path w="1" h="9002" fill="none" extrusionOk="0">
                  <a:moveTo>
                    <a:pt x="0" y="1"/>
                  </a:moveTo>
                  <a:lnTo>
                    <a:pt x="0"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2226899" y="3070054"/>
              <a:ext cx="630559" cy="357285"/>
            </a:xfrm>
            <a:custGeom>
              <a:avLst/>
              <a:gdLst/>
              <a:ahLst/>
              <a:cxnLst/>
              <a:rect l="l" t="t" r="r" b="b"/>
              <a:pathLst>
                <a:path w="16002" h="9067" extrusionOk="0">
                  <a:moveTo>
                    <a:pt x="6549" y="1"/>
                  </a:moveTo>
                  <a:cubicBezTo>
                    <a:pt x="6549" y="1"/>
                    <a:pt x="6436" y="1727"/>
                    <a:pt x="6049" y="2614"/>
                  </a:cubicBezTo>
                  <a:cubicBezTo>
                    <a:pt x="5662" y="3485"/>
                    <a:pt x="4549" y="3840"/>
                    <a:pt x="3452" y="4308"/>
                  </a:cubicBezTo>
                  <a:cubicBezTo>
                    <a:pt x="2339" y="4776"/>
                    <a:pt x="1726" y="4711"/>
                    <a:pt x="1420" y="5034"/>
                  </a:cubicBezTo>
                  <a:cubicBezTo>
                    <a:pt x="1129" y="5356"/>
                    <a:pt x="0" y="9066"/>
                    <a:pt x="0" y="9066"/>
                  </a:cubicBezTo>
                  <a:lnTo>
                    <a:pt x="16002" y="9066"/>
                  </a:lnTo>
                  <a:cubicBezTo>
                    <a:pt x="16002" y="9066"/>
                    <a:pt x="14856" y="5356"/>
                    <a:pt x="14566" y="5034"/>
                  </a:cubicBezTo>
                  <a:cubicBezTo>
                    <a:pt x="14276" y="4711"/>
                    <a:pt x="13647" y="4776"/>
                    <a:pt x="12550" y="4308"/>
                  </a:cubicBezTo>
                  <a:cubicBezTo>
                    <a:pt x="11437" y="3840"/>
                    <a:pt x="10324" y="3485"/>
                    <a:pt x="9937" y="2614"/>
                  </a:cubicBezTo>
                  <a:cubicBezTo>
                    <a:pt x="9566" y="1727"/>
                    <a:pt x="9437" y="1"/>
                    <a:pt x="9437" y="1"/>
                  </a:cubicBezTo>
                  <a:lnTo>
                    <a:pt x="8001" y="275"/>
                  </a:lnTo>
                  <a:lnTo>
                    <a:pt x="6549"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2430938" y="3070054"/>
              <a:ext cx="227564" cy="309644"/>
            </a:xfrm>
            <a:custGeom>
              <a:avLst/>
              <a:gdLst/>
              <a:ahLst/>
              <a:cxnLst/>
              <a:rect l="l" t="t" r="r" b="b"/>
              <a:pathLst>
                <a:path w="5775" h="7858" extrusionOk="0">
                  <a:moveTo>
                    <a:pt x="1371" y="1"/>
                  </a:moveTo>
                  <a:cubicBezTo>
                    <a:pt x="1371" y="1"/>
                    <a:pt x="1242" y="1727"/>
                    <a:pt x="871" y="2614"/>
                  </a:cubicBezTo>
                  <a:cubicBezTo>
                    <a:pt x="694" y="3001"/>
                    <a:pt x="387" y="3275"/>
                    <a:pt x="0" y="3517"/>
                  </a:cubicBezTo>
                  <a:cubicBezTo>
                    <a:pt x="484" y="4372"/>
                    <a:pt x="2307" y="7534"/>
                    <a:pt x="2646" y="7840"/>
                  </a:cubicBezTo>
                  <a:cubicBezTo>
                    <a:pt x="2660" y="7852"/>
                    <a:pt x="2677" y="7858"/>
                    <a:pt x="2697" y="7858"/>
                  </a:cubicBezTo>
                  <a:cubicBezTo>
                    <a:pt x="3169" y="7858"/>
                    <a:pt x="5125" y="4681"/>
                    <a:pt x="5775" y="3598"/>
                  </a:cubicBezTo>
                  <a:cubicBezTo>
                    <a:pt x="5323" y="3356"/>
                    <a:pt x="4952" y="3050"/>
                    <a:pt x="4759" y="2614"/>
                  </a:cubicBezTo>
                  <a:cubicBezTo>
                    <a:pt x="4388" y="1727"/>
                    <a:pt x="4259" y="1"/>
                    <a:pt x="4259" y="1"/>
                  </a:cubicBezTo>
                  <a:lnTo>
                    <a:pt x="2823" y="275"/>
                  </a:lnTo>
                  <a:lnTo>
                    <a:pt x="1371" y="1"/>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2362925" y="3403145"/>
              <a:ext cx="3192" cy="12097"/>
            </a:xfrm>
            <a:custGeom>
              <a:avLst/>
              <a:gdLst/>
              <a:ahLst/>
              <a:cxnLst/>
              <a:rect l="l" t="t" r="r" b="b"/>
              <a:pathLst>
                <a:path w="81" h="307" fill="none" extrusionOk="0">
                  <a:moveTo>
                    <a:pt x="0" y="0"/>
                  </a:moveTo>
                  <a:cubicBezTo>
                    <a:pt x="33" y="97"/>
                    <a:pt x="49" y="194"/>
                    <a:pt x="81" y="3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2332425" y="3326226"/>
              <a:ext cx="26717" cy="66161"/>
            </a:xfrm>
            <a:custGeom>
              <a:avLst/>
              <a:gdLst/>
              <a:ahLst/>
              <a:cxnLst/>
              <a:rect l="l" t="t" r="r" b="b"/>
              <a:pathLst>
                <a:path w="678" h="1679" fill="none" extrusionOk="0">
                  <a:moveTo>
                    <a:pt x="0" y="0"/>
                  </a:moveTo>
                  <a:cubicBezTo>
                    <a:pt x="0" y="0"/>
                    <a:pt x="387" y="775"/>
                    <a:pt x="677" y="16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2305078" y="3303962"/>
              <a:ext cx="32470" cy="54734"/>
            </a:xfrm>
            <a:custGeom>
              <a:avLst/>
              <a:gdLst/>
              <a:ahLst/>
              <a:cxnLst/>
              <a:rect l="l" t="t" r="r" b="b"/>
              <a:pathLst>
                <a:path w="824" h="1389" fill="none" extrusionOk="0">
                  <a:moveTo>
                    <a:pt x="0" y="1"/>
                  </a:moveTo>
                  <a:cubicBezTo>
                    <a:pt x="0" y="1"/>
                    <a:pt x="581" y="565"/>
                    <a:pt x="823" y="1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2699167" y="3325596"/>
              <a:ext cx="50241" cy="94099"/>
            </a:xfrm>
            <a:custGeom>
              <a:avLst/>
              <a:gdLst/>
              <a:ahLst/>
              <a:cxnLst/>
              <a:rect l="l" t="t" r="r" b="b"/>
              <a:pathLst>
                <a:path w="1275" h="2388" fill="none" extrusionOk="0">
                  <a:moveTo>
                    <a:pt x="1275" y="0"/>
                  </a:moveTo>
                  <a:cubicBezTo>
                    <a:pt x="823" y="758"/>
                    <a:pt x="210" y="1823"/>
                    <a:pt x="0"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2758905" y="3292535"/>
              <a:ext cx="10836" cy="17850"/>
            </a:xfrm>
            <a:custGeom>
              <a:avLst/>
              <a:gdLst/>
              <a:ahLst/>
              <a:cxnLst/>
              <a:rect l="l" t="t" r="r" b="b"/>
              <a:pathLst>
                <a:path w="275" h="453" fill="none" extrusionOk="0">
                  <a:moveTo>
                    <a:pt x="275" y="1"/>
                  </a:moveTo>
                  <a:cubicBezTo>
                    <a:pt x="275" y="1"/>
                    <a:pt x="162" y="178"/>
                    <a:pt x="0" y="45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2690262" y="3349121"/>
              <a:ext cx="18481" cy="63600"/>
            </a:xfrm>
            <a:custGeom>
              <a:avLst/>
              <a:gdLst/>
              <a:ahLst/>
              <a:cxnLst/>
              <a:rect l="l" t="t" r="r" b="b"/>
              <a:pathLst>
                <a:path w="469" h="1614" fill="none" extrusionOk="0">
                  <a:moveTo>
                    <a:pt x="468" y="0"/>
                  </a:moveTo>
                  <a:cubicBezTo>
                    <a:pt x="468" y="0"/>
                    <a:pt x="0" y="1145"/>
                    <a:pt x="0" y="16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2587297" y="3246786"/>
              <a:ext cx="61669" cy="95360"/>
            </a:xfrm>
            <a:custGeom>
              <a:avLst/>
              <a:gdLst/>
              <a:ahLst/>
              <a:cxnLst/>
              <a:rect l="l" t="t" r="r" b="b"/>
              <a:pathLst>
                <a:path w="1565" h="2420" fill="none" extrusionOk="0">
                  <a:moveTo>
                    <a:pt x="1565" y="0"/>
                  </a:moveTo>
                  <a:lnTo>
                    <a:pt x="0" y="242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2655310" y="3228344"/>
              <a:ext cx="5753" cy="8945"/>
            </a:xfrm>
            <a:custGeom>
              <a:avLst/>
              <a:gdLst/>
              <a:ahLst/>
              <a:cxnLst/>
              <a:rect l="l" t="t" r="r" b="b"/>
              <a:pathLst>
                <a:path w="146" h="227" fill="none" extrusionOk="0">
                  <a:moveTo>
                    <a:pt x="145" y="0"/>
                  </a:moveTo>
                  <a:lnTo>
                    <a:pt x="0" y="226"/>
                  </a:ln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2514831" y="3375167"/>
              <a:ext cx="8314" cy="8945"/>
            </a:xfrm>
            <a:custGeom>
              <a:avLst/>
              <a:gdLst/>
              <a:ahLst/>
              <a:cxnLst/>
              <a:rect l="l" t="t" r="r" b="b"/>
              <a:pathLst>
                <a:path w="211" h="227" fill="none" extrusionOk="0">
                  <a:moveTo>
                    <a:pt x="0" y="1"/>
                  </a:moveTo>
                  <a:cubicBezTo>
                    <a:pt x="97" y="130"/>
                    <a:pt x="178" y="210"/>
                    <a:pt x="210"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2459546" y="3293796"/>
              <a:ext cx="49611" cy="73136"/>
            </a:xfrm>
            <a:custGeom>
              <a:avLst/>
              <a:gdLst/>
              <a:ahLst/>
              <a:cxnLst/>
              <a:rect l="l" t="t" r="r" b="b"/>
              <a:pathLst>
                <a:path w="1259" h="1856" fill="none" extrusionOk="0">
                  <a:moveTo>
                    <a:pt x="0" y="1"/>
                  </a:moveTo>
                  <a:cubicBezTo>
                    <a:pt x="0" y="1"/>
                    <a:pt x="774" y="1211"/>
                    <a:pt x="1258" y="18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2350197" y="2728728"/>
              <a:ext cx="382701" cy="364260"/>
            </a:xfrm>
            <a:custGeom>
              <a:avLst/>
              <a:gdLst/>
              <a:ahLst/>
              <a:cxnLst/>
              <a:rect l="l" t="t" r="r" b="b"/>
              <a:pathLst>
                <a:path w="9712" h="9244" extrusionOk="0">
                  <a:moveTo>
                    <a:pt x="4856" y="1"/>
                  </a:moveTo>
                  <a:cubicBezTo>
                    <a:pt x="2162" y="1"/>
                    <a:pt x="1" y="2082"/>
                    <a:pt x="1" y="4630"/>
                  </a:cubicBezTo>
                  <a:cubicBezTo>
                    <a:pt x="1" y="7179"/>
                    <a:pt x="2162" y="9244"/>
                    <a:pt x="4856" y="9244"/>
                  </a:cubicBezTo>
                  <a:cubicBezTo>
                    <a:pt x="7534" y="9244"/>
                    <a:pt x="9711" y="7179"/>
                    <a:pt x="9711" y="4630"/>
                  </a:cubicBezTo>
                  <a:cubicBezTo>
                    <a:pt x="9711" y="2082"/>
                    <a:pt x="7534" y="1"/>
                    <a:pt x="4856"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2396301" y="2950184"/>
              <a:ext cx="46104" cy="63639"/>
            </a:xfrm>
            <a:custGeom>
              <a:avLst/>
              <a:gdLst/>
              <a:ahLst/>
              <a:cxnLst/>
              <a:rect l="l" t="t" r="r" b="b"/>
              <a:pathLst>
                <a:path w="1170" h="1615" extrusionOk="0">
                  <a:moveTo>
                    <a:pt x="627" y="1"/>
                  </a:moveTo>
                  <a:cubicBezTo>
                    <a:pt x="510" y="1"/>
                    <a:pt x="387" y="55"/>
                    <a:pt x="282" y="220"/>
                  </a:cubicBezTo>
                  <a:cubicBezTo>
                    <a:pt x="1" y="679"/>
                    <a:pt x="821" y="1614"/>
                    <a:pt x="1032" y="1614"/>
                  </a:cubicBezTo>
                  <a:cubicBezTo>
                    <a:pt x="1051" y="1614"/>
                    <a:pt x="1065" y="1607"/>
                    <a:pt x="1073" y="1591"/>
                  </a:cubicBezTo>
                  <a:cubicBezTo>
                    <a:pt x="1170" y="1398"/>
                    <a:pt x="1057" y="204"/>
                    <a:pt x="1057" y="204"/>
                  </a:cubicBezTo>
                  <a:cubicBezTo>
                    <a:pt x="1057" y="204"/>
                    <a:pt x="853" y="1"/>
                    <a:pt x="627"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2634977" y="2950184"/>
              <a:ext cx="46064" cy="63639"/>
            </a:xfrm>
            <a:custGeom>
              <a:avLst/>
              <a:gdLst/>
              <a:ahLst/>
              <a:cxnLst/>
              <a:rect l="l" t="t" r="r" b="b"/>
              <a:pathLst>
                <a:path w="1169" h="1615" extrusionOk="0">
                  <a:moveTo>
                    <a:pt x="542" y="1"/>
                  </a:moveTo>
                  <a:cubicBezTo>
                    <a:pt x="316" y="1"/>
                    <a:pt x="113" y="204"/>
                    <a:pt x="113" y="204"/>
                  </a:cubicBezTo>
                  <a:cubicBezTo>
                    <a:pt x="113" y="204"/>
                    <a:pt x="0" y="1398"/>
                    <a:pt x="97" y="1591"/>
                  </a:cubicBezTo>
                  <a:cubicBezTo>
                    <a:pt x="105" y="1607"/>
                    <a:pt x="119" y="1614"/>
                    <a:pt x="137" y="1614"/>
                  </a:cubicBezTo>
                  <a:cubicBezTo>
                    <a:pt x="348" y="1614"/>
                    <a:pt x="1169" y="679"/>
                    <a:pt x="887" y="220"/>
                  </a:cubicBezTo>
                  <a:cubicBezTo>
                    <a:pt x="783" y="55"/>
                    <a:pt x="660" y="1"/>
                    <a:pt x="542"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2429007" y="2812661"/>
              <a:ext cx="216806" cy="314412"/>
            </a:xfrm>
            <a:custGeom>
              <a:avLst/>
              <a:gdLst/>
              <a:ahLst/>
              <a:cxnLst/>
              <a:rect l="l" t="t" r="r" b="b"/>
              <a:pathLst>
                <a:path w="5502" h="7979" extrusionOk="0">
                  <a:moveTo>
                    <a:pt x="2856" y="0"/>
                  </a:moveTo>
                  <a:cubicBezTo>
                    <a:pt x="1388" y="0"/>
                    <a:pt x="194" y="1226"/>
                    <a:pt x="194" y="2726"/>
                  </a:cubicBezTo>
                  <a:cubicBezTo>
                    <a:pt x="194" y="2807"/>
                    <a:pt x="211" y="2871"/>
                    <a:pt x="211" y="2936"/>
                  </a:cubicBezTo>
                  <a:lnTo>
                    <a:pt x="194" y="2936"/>
                  </a:lnTo>
                  <a:cubicBezTo>
                    <a:pt x="194" y="2936"/>
                    <a:pt x="1" y="4807"/>
                    <a:pt x="275" y="5468"/>
                  </a:cubicBezTo>
                  <a:cubicBezTo>
                    <a:pt x="549" y="6130"/>
                    <a:pt x="2066" y="7710"/>
                    <a:pt x="2404" y="7872"/>
                  </a:cubicBezTo>
                  <a:cubicBezTo>
                    <a:pt x="2553" y="7940"/>
                    <a:pt x="2728" y="7979"/>
                    <a:pt x="2902" y="7979"/>
                  </a:cubicBezTo>
                  <a:cubicBezTo>
                    <a:pt x="3143" y="7979"/>
                    <a:pt x="3381" y="7904"/>
                    <a:pt x="3550" y="7727"/>
                  </a:cubicBezTo>
                  <a:cubicBezTo>
                    <a:pt x="3695" y="7581"/>
                    <a:pt x="5275" y="6243"/>
                    <a:pt x="5356" y="5307"/>
                  </a:cubicBezTo>
                  <a:cubicBezTo>
                    <a:pt x="5404" y="4517"/>
                    <a:pt x="5453" y="3517"/>
                    <a:pt x="5469" y="3210"/>
                  </a:cubicBezTo>
                  <a:cubicBezTo>
                    <a:pt x="5485" y="3065"/>
                    <a:pt x="5501" y="2904"/>
                    <a:pt x="5501" y="2726"/>
                  </a:cubicBezTo>
                  <a:cubicBezTo>
                    <a:pt x="5501" y="1226"/>
                    <a:pt x="4308" y="0"/>
                    <a:pt x="2856" y="0"/>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2516722" y="2995067"/>
              <a:ext cx="45828" cy="22303"/>
            </a:xfrm>
            <a:custGeom>
              <a:avLst/>
              <a:gdLst/>
              <a:ahLst/>
              <a:cxnLst/>
              <a:rect l="l" t="t" r="r" b="b"/>
              <a:pathLst>
                <a:path w="1163" h="566" fill="none" extrusionOk="0">
                  <a:moveTo>
                    <a:pt x="65" y="33"/>
                  </a:moveTo>
                  <a:cubicBezTo>
                    <a:pt x="65" y="33"/>
                    <a:pt x="1" y="210"/>
                    <a:pt x="114" y="355"/>
                  </a:cubicBezTo>
                  <a:cubicBezTo>
                    <a:pt x="227" y="501"/>
                    <a:pt x="420" y="565"/>
                    <a:pt x="646" y="565"/>
                  </a:cubicBezTo>
                  <a:cubicBezTo>
                    <a:pt x="888" y="565"/>
                    <a:pt x="1162" y="468"/>
                    <a:pt x="11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2495128" y="3031950"/>
              <a:ext cx="95360" cy="36056"/>
            </a:xfrm>
            <a:custGeom>
              <a:avLst/>
              <a:gdLst/>
              <a:ahLst/>
              <a:cxnLst/>
              <a:rect l="l" t="t" r="r" b="b"/>
              <a:pathLst>
                <a:path w="2420" h="915" extrusionOk="0">
                  <a:moveTo>
                    <a:pt x="1259" y="0"/>
                  </a:moveTo>
                  <a:cubicBezTo>
                    <a:pt x="1259" y="0"/>
                    <a:pt x="1264" y="0"/>
                    <a:pt x="1273" y="0"/>
                  </a:cubicBezTo>
                  <a:lnTo>
                    <a:pt x="1273" y="0"/>
                  </a:lnTo>
                  <a:cubicBezTo>
                    <a:pt x="1274" y="0"/>
                    <a:pt x="1275" y="0"/>
                    <a:pt x="1275" y="0"/>
                  </a:cubicBezTo>
                  <a:close/>
                  <a:moveTo>
                    <a:pt x="1273" y="0"/>
                  </a:moveTo>
                  <a:lnTo>
                    <a:pt x="1273" y="0"/>
                  </a:lnTo>
                  <a:cubicBezTo>
                    <a:pt x="1252" y="3"/>
                    <a:pt x="1003" y="35"/>
                    <a:pt x="710" y="97"/>
                  </a:cubicBezTo>
                  <a:cubicBezTo>
                    <a:pt x="404" y="178"/>
                    <a:pt x="0" y="242"/>
                    <a:pt x="0" y="242"/>
                  </a:cubicBezTo>
                  <a:cubicBezTo>
                    <a:pt x="0" y="242"/>
                    <a:pt x="307" y="694"/>
                    <a:pt x="775" y="823"/>
                  </a:cubicBezTo>
                  <a:cubicBezTo>
                    <a:pt x="986" y="888"/>
                    <a:pt x="1144" y="914"/>
                    <a:pt x="1277" y="914"/>
                  </a:cubicBezTo>
                  <a:cubicBezTo>
                    <a:pt x="1438" y="914"/>
                    <a:pt x="1561" y="876"/>
                    <a:pt x="1694" y="823"/>
                  </a:cubicBezTo>
                  <a:cubicBezTo>
                    <a:pt x="1920" y="726"/>
                    <a:pt x="2420" y="194"/>
                    <a:pt x="2420" y="194"/>
                  </a:cubicBezTo>
                  <a:cubicBezTo>
                    <a:pt x="2420" y="194"/>
                    <a:pt x="1920" y="145"/>
                    <a:pt x="1742" y="81"/>
                  </a:cubicBezTo>
                  <a:cubicBezTo>
                    <a:pt x="1575" y="11"/>
                    <a:pt x="1334" y="2"/>
                    <a:pt x="1273"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2495128" y="3031950"/>
              <a:ext cx="95360" cy="17220"/>
            </a:xfrm>
            <a:custGeom>
              <a:avLst/>
              <a:gdLst/>
              <a:ahLst/>
              <a:cxnLst/>
              <a:rect l="l" t="t" r="r" b="b"/>
              <a:pathLst>
                <a:path w="2420" h="437" extrusionOk="0">
                  <a:moveTo>
                    <a:pt x="1275" y="0"/>
                  </a:moveTo>
                  <a:cubicBezTo>
                    <a:pt x="1275" y="0"/>
                    <a:pt x="1017" y="32"/>
                    <a:pt x="710" y="97"/>
                  </a:cubicBezTo>
                  <a:cubicBezTo>
                    <a:pt x="404" y="178"/>
                    <a:pt x="0" y="242"/>
                    <a:pt x="0" y="242"/>
                  </a:cubicBezTo>
                  <a:cubicBezTo>
                    <a:pt x="0" y="242"/>
                    <a:pt x="583" y="436"/>
                    <a:pt x="1270" y="436"/>
                  </a:cubicBezTo>
                  <a:cubicBezTo>
                    <a:pt x="1648" y="436"/>
                    <a:pt x="2059" y="377"/>
                    <a:pt x="2420" y="194"/>
                  </a:cubicBezTo>
                  <a:cubicBezTo>
                    <a:pt x="2420" y="194"/>
                    <a:pt x="1920" y="145"/>
                    <a:pt x="1742" y="81"/>
                  </a:cubicBezTo>
                  <a:cubicBezTo>
                    <a:pt x="1549" y="0"/>
                    <a:pt x="1275" y="0"/>
                    <a:pt x="1275"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2476687" y="2939781"/>
              <a:ext cx="15920" cy="21003"/>
            </a:xfrm>
            <a:custGeom>
              <a:avLst/>
              <a:gdLst/>
              <a:ahLst/>
              <a:cxnLst/>
              <a:rect l="l" t="t" r="r" b="b"/>
              <a:pathLst>
                <a:path w="404" h="533" extrusionOk="0">
                  <a:moveTo>
                    <a:pt x="194" y="0"/>
                  </a:moveTo>
                  <a:cubicBezTo>
                    <a:pt x="81" y="0"/>
                    <a:pt x="1" y="113"/>
                    <a:pt x="1" y="258"/>
                  </a:cubicBezTo>
                  <a:cubicBezTo>
                    <a:pt x="1" y="420"/>
                    <a:pt x="81" y="532"/>
                    <a:pt x="194" y="532"/>
                  </a:cubicBezTo>
                  <a:cubicBezTo>
                    <a:pt x="307" y="532"/>
                    <a:pt x="404" y="420"/>
                    <a:pt x="404" y="258"/>
                  </a:cubicBezTo>
                  <a:cubicBezTo>
                    <a:pt x="404"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2582844" y="2939781"/>
              <a:ext cx="15289" cy="21003"/>
            </a:xfrm>
            <a:custGeom>
              <a:avLst/>
              <a:gdLst/>
              <a:ahLst/>
              <a:cxnLst/>
              <a:rect l="l" t="t" r="r" b="b"/>
              <a:pathLst>
                <a:path w="388" h="533" extrusionOk="0">
                  <a:moveTo>
                    <a:pt x="194" y="0"/>
                  </a:moveTo>
                  <a:cubicBezTo>
                    <a:pt x="81" y="0"/>
                    <a:pt x="0" y="113"/>
                    <a:pt x="0" y="258"/>
                  </a:cubicBezTo>
                  <a:cubicBezTo>
                    <a:pt x="0" y="420"/>
                    <a:pt x="81" y="532"/>
                    <a:pt x="194" y="532"/>
                  </a:cubicBezTo>
                  <a:cubicBezTo>
                    <a:pt x="307" y="532"/>
                    <a:pt x="388" y="420"/>
                    <a:pt x="388" y="258"/>
                  </a:cubicBezTo>
                  <a:cubicBezTo>
                    <a:pt x="388"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2444257" y="2909912"/>
              <a:ext cx="87124" cy="87085"/>
            </a:xfrm>
            <a:custGeom>
              <a:avLst/>
              <a:gdLst/>
              <a:ahLst/>
              <a:cxnLst/>
              <a:rect l="l" t="t" r="r" b="b"/>
              <a:pathLst>
                <a:path w="2211" h="2210" fill="none" extrusionOk="0">
                  <a:moveTo>
                    <a:pt x="2211" y="1113"/>
                  </a:moveTo>
                  <a:cubicBezTo>
                    <a:pt x="2211" y="500"/>
                    <a:pt x="1711" y="0"/>
                    <a:pt x="1098" y="0"/>
                  </a:cubicBezTo>
                  <a:cubicBezTo>
                    <a:pt x="501" y="0"/>
                    <a:pt x="1" y="500"/>
                    <a:pt x="1" y="1113"/>
                  </a:cubicBezTo>
                  <a:cubicBezTo>
                    <a:pt x="1" y="1710"/>
                    <a:pt x="501" y="2210"/>
                    <a:pt x="1098" y="2210"/>
                  </a:cubicBezTo>
                  <a:cubicBezTo>
                    <a:pt x="1711" y="2210"/>
                    <a:pt x="2211" y="1710"/>
                    <a:pt x="2211"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2547892" y="2909912"/>
              <a:ext cx="87124" cy="87085"/>
            </a:xfrm>
            <a:custGeom>
              <a:avLst/>
              <a:gdLst/>
              <a:ahLst/>
              <a:cxnLst/>
              <a:rect l="l" t="t" r="r" b="b"/>
              <a:pathLst>
                <a:path w="2211" h="2210" fill="none" extrusionOk="0">
                  <a:moveTo>
                    <a:pt x="2210" y="1113"/>
                  </a:moveTo>
                  <a:cubicBezTo>
                    <a:pt x="2210" y="500"/>
                    <a:pt x="1710" y="0"/>
                    <a:pt x="1113" y="0"/>
                  </a:cubicBezTo>
                  <a:cubicBezTo>
                    <a:pt x="500" y="0"/>
                    <a:pt x="0" y="500"/>
                    <a:pt x="0" y="1113"/>
                  </a:cubicBezTo>
                  <a:cubicBezTo>
                    <a:pt x="0" y="1710"/>
                    <a:pt x="500" y="2210"/>
                    <a:pt x="1113" y="2210"/>
                  </a:cubicBezTo>
                  <a:cubicBezTo>
                    <a:pt x="1710" y="2210"/>
                    <a:pt x="2210" y="1710"/>
                    <a:pt x="2210"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2434721" y="2953770"/>
              <a:ext cx="9575" cy="39"/>
            </a:xfrm>
            <a:custGeom>
              <a:avLst/>
              <a:gdLst/>
              <a:ahLst/>
              <a:cxnLst/>
              <a:rect l="l" t="t" r="r" b="b"/>
              <a:pathLst>
                <a:path w="243" h="1" fill="none" extrusionOk="0">
                  <a:moveTo>
                    <a:pt x="243"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2535164" y="2953770"/>
              <a:ext cx="8945" cy="39"/>
            </a:xfrm>
            <a:custGeom>
              <a:avLst/>
              <a:gdLst/>
              <a:ahLst/>
              <a:cxnLst/>
              <a:rect l="l" t="t" r="r" b="b"/>
              <a:pathLst>
                <a:path w="227" h="1" fill="none" extrusionOk="0">
                  <a:moveTo>
                    <a:pt x="226"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2634977" y="2953770"/>
              <a:ext cx="8906" cy="39"/>
            </a:xfrm>
            <a:custGeom>
              <a:avLst/>
              <a:gdLst/>
              <a:ahLst/>
              <a:cxnLst/>
              <a:rect l="l" t="t" r="r" b="b"/>
              <a:pathLst>
                <a:path w="226" h="1" fill="none" extrusionOk="0">
                  <a:moveTo>
                    <a:pt x="226"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2455093" y="2890840"/>
              <a:ext cx="50241" cy="20372"/>
            </a:xfrm>
            <a:custGeom>
              <a:avLst/>
              <a:gdLst/>
              <a:ahLst/>
              <a:cxnLst/>
              <a:rect l="l" t="t" r="r" b="b"/>
              <a:pathLst>
                <a:path w="1275" h="517" fill="none" extrusionOk="0">
                  <a:moveTo>
                    <a:pt x="0" y="516"/>
                  </a:moveTo>
                  <a:cubicBezTo>
                    <a:pt x="0" y="516"/>
                    <a:pt x="484" y="0"/>
                    <a:pt x="1274" y="38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2566294" y="2893993"/>
              <a:ext cx="52803" cy="19111"/>
            </a:xfrm>
            <a:custGeom>
              <a:avLst/>
              <a:gdLst/>
              <a:ahLst/>
              <a:cxnLst/>
              <a:rect l="l" t="t" r="r" b="b"/>
              <a:pathLst>
                <a:path w="1340" h="485" fill="none" extrusionOk="0">
                  <a:moveTo>
                    <a:pt x="1" y="436"/>
                  </a:moveTo>
                  <a:cubicBezTo>
                    <a:pt x="1" y="436"/>
                    <a:pt x="662" y="1"/>
                    <a:pt x="1340" y="4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884488"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680903" y="2657563"/>
              <a:ext cx="145601" cy="190720"/>
            </a:xfrm>
            <a:custGeom>
              <a:avLst/>
              <a:gdLst/>
              <a:ahLst/>
              <a:cxnLst/>
              <a:rect l="l" t="t" r="r" b="b"/>
              <a:pathLst>
                <a:path w="3695" h="4840" extrusionOk="0">
                  <a:moveTo>
                    <a:pt x="0" y="0"/>
                  </a:moveTo>
                  <a:lnTo>
                    <a:pt x="0" y="4839"/>
                  </a:lnTo>
                  <a:lnTo>
                    <a:pt x="3694" y="4839"/>
                  </a:lnTo>
                  <a:lnTo>
                    <a:pt x="3694"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692961" y="2674074"/>
              <a:ext cx="121446" cy="158329"/>
            </a:xfrm>
            <a:custGeom>
              <a:avLst/>
              <a:gdLst/>
              <a:ahLst/>
              <a:cxnLst/>
              <a:rect l="l" t="t" r="r" b="b"/>
              <a:pathLst>
                <a:path w="3082" h="4018" extrusionOk="0">
                  <a:moveTo>
                    <a:pt x="1" y="1"/>
                  </a:moveTo>
                  <a:lnTo>
                    <a:pt x="1" y="4017"/>
                  </a:lnTo>
                  <a:lnTo>
                    <a:pt x="3082" y="4017"/>
                  </a:lnTo>
                  <a:lnTo>
                    <a:pt x="3082"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727283" y="2718562"/>
              <a:ext cx="52803" cy="69353"/>
            </a:xfrm>
            <a:custGeom>
              <a:avLst/>
              <a:gdLst/>
              <a:ahLst/>
              <a:cxnLst/>
              <a:rect l="l" t="t" r="r" b="b"/>
              <a:pathLst>
                <a:path w="1340" h="1760" extrusionOk="0">
                  <a:moveTo>
                    <a:pt x="1" y="1"/>
                  </a:moveTo>
                  <a:lnTo>
                    <a:pt x="1" y="1759"/>
                  </a:lnTo>
                  <a:lnTo>
                    <a:pt x="1340" y="1759"/>
                  </a:lnTo>
                  <a:lnTo>
                    <a:pt x="134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747655" y="2869838"/>
              <a:ext cx="145562" cy="190720"/>
            </a:xfrm>
            <a:custGeom>
              <a:avLst/>
              <a:gdLst/>
              <a:ahLst/>
              <a:cxnLst/>
              <a:rect l="l" t="t" r="r" b="b"/>
              <a:pathLst>
                <a:path w="3694" h="4840" extrusionOk="0">
                  <a:moveTo>
                    <a:pt x="0" y="1"/>
                  </a:moveTo>
                  <a:lnTo>
                    <a:pt x="0"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1759713" y="2886388"/>
              <a:ext cx="121446" cy="158290"/>
            </a:xfrm>
            <a:custGeom>
              <a:avLst/>
              <a:gdLst/>
              <a:ahLst/>
              <a:cxnLst/>
              <a:rect l="l" t="t" r="r" b="b"/>
              <a:pathLst>
                <a:path w="3082" h="4017" extrusionOk="0">
                  <a:moveTo>
                    <a:pt x="1" y="0"/>
                  </a:moveTo>
                  <a:lnTo>
                    <a:pt x="1"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1794035" y="2930876"/>
              <a:ext cx="52803" cy="68683"/>
            </a:xfrm>
            <a:custGeom>
              <a:avLst/>
              <a:gdLst/>
              <a:ahLst/>
              <a:cxnLst/>
              <a:rect l="l" t="t" r="r" b="b"/>
              <a:pathLst>
                <a:path w="1340" h="1743" extrusionOk="0">
                  <a:moveTo>
                    <a:pt x="1" y="0"/>
                  </a:moveTo>
                  <a:lnTo>
                    <a:pt x="1"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1574746" y="2869838"/>
              <a:ext cx="145601" cy="190720"/>
            </a:xfrm>
            <a:custGeom>
              <a:avLst/>
              <a:gdLst/>
              <a:ahLst/>
              <a:cxnLst/>
              <a:rect l="l" t="t" r="r" b="b"/>
              <a:pathLst>
                <a:path w="3695" h="4840" extrusionOk="0">
                  <a:moveTo>
                    <a:pt x="1" y="1"/>
                  </a:moveTo>
                  <a:lnTo>
                    <a:pt x="1"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1586843" y="2886388"/>
              <a:ext cx="121407" cy="158290"/>
            </a:xfrm>
            <a:custGeom>
              <a:avLst/>
              <a:gdLst/>
              <a:ahLst/>
              <a:cxnLst/>
              <a:rect l="l" t="t" r="r" b="b"/>
              <a:pathLst>
                <a:path w="3081" h="4017" extrusionOk="0">
                  <a:moveTo>
                    <a:pt x="0" y="0"/>
                  </a:moveTo>
                  <a:lnTo>
                    <a:pt x="0"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1621165" y="2930876"/>
              <a:ext cx="52763" cy="68683"/>
            </a:xfrm>
            <a:custGeom>
              <a:avLst/>
              <a:gdLst/>
              <a:ahLst/>
              <a:cxnLst/>
              <a:rect l="l" t="t" r="r" b="b"/>
              <a:pathLst>
                <a:path w="1339" h="1743" extrusionOk="0">
                  <a:moveTo>
                    <a:pt x="0" y="0"/>
                  </a:moveTo>
                  <a:lnTo>
                    <a:pt x="0"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1023036" y="3116473"/>
              <a:ext cx="736085" cy="310866"/>
            </a:xfrm>
            <a:custGeom>
              <a:avLst/>
              <a:gdLst/>
              <a:ahLst/>
              <a:cxnLst/>
              <a:rect l="l" t="t" r="r" b="b"/>
              <a:pathLst>
                <a:path w="18680" h="7889" extrusionOk="0">
                  <a:moveTo>
                    <a:pt x="6840" y="0"/>
                  </a:moveTo>
                  <a:cubicBezTo>
                    <a:pt x="6840" y="0"/>
                    <a:pt x="4662" y="1694"/>
                    <a:pt x="3178" y="2291"/>
                  </a:cubicBezTo>
                  <a:cubicBezTo>
                    <a:pt x="1694" y="2872"/>
                    <a:pt x="1162" y="3114"/>
                    <a:pt x="1113" y="3501"/>
                  </a:cubicBezTo>
                  <a:cubicBezTo>
                    <a:pt x="1081" y="3888"/>
                    <a:pt x="0" y="7888"/>
                    <a:pt x="0" y="7888"/>
                  </a:cubicBezTo>
                  <a:lnTo>
                    <a:pt x="18679" y="7888"/>
                  </a:lnTo>
                  <a:cubicBezTo>
                    <a:pt x="18679" y="7888"/>
                    <a:pt x="17615" y="3888"/>
                    <a:pt x="17566" y="3501"/>
                  </a:cubicBezTo>
                  <a:lnTo>
                    <a:pt x="17583" y="3501"/>
                  </a:lnTo>
                  <a:cubicBezTo>
                    <a:pt x="17534" y="3114"/>
                    <a:pt x="17002" y="2872"/>
                    <a:pt x="15518" y="2291"/>
                  </a:cubicBezTo>
                  <a:cubicBezTo>
                    <a:pt x="14034" y="1694"/>
                    <a:pt x="11856" y="0"/>
                    <a:pt x="11856" y="0"/>
                  </a:cubicBezTo>
                  <a:lnTo>
                    <a:pt x="9340" y="226"/>
                  </a:lnTo>
                  <a:lnTo>
                    <a:pt x="6840"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9788" y="3258844"/>
              <a:ext cx="9575" cy="24195"/>
            </a:xfrm>
            <a:custGeom>
              <a:avLst/>
              <a:gdLst/>
              <a:ahLst/>
              <a:cxnLst/>
              <a:rect l="l" t="t" r="r" b="b"/>
              <a:pathLst>
                <a:path w="243" h="614" fill="none" extrusionOk="0">
                  <a:moveTo>
                    <a:pt x="242" y="614"/>
                  </a:moveTo>
                  <a:cubicBezTo>
                    <a:pt x="161" y="404"/>
                    <a:pt x="81" y="21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08860" y="3310346"/>
              <a:ext cx="31800" cy="115693"/>
            </a:xfrm>
            <a:custGeom>
              <a:avLst/>
              <a:gdLst/>
              <a:ahLst/>
              <a:cxnLst/>
              <a:rect l="l" t="t" r="r" b="b"/>
              <a:pathLst>
                <a:path w="807" h="2936" fill="none" extrusionOk="0">
                  <a:moveTo>
                    <a:pt x="807" y="2936"/>
                  </a:moveTo>
                  <a:cubicBezTo>
                    <a:pt x="807" y="2936"/>
                    <a:pt x="500" y="1516"/>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645951" y="3254391"/>
              <a:ext cx="37514" cy="92838"/>
            </a:xfrm>
            <a:custGeom>
              <a:avLst/>
              <a:gdLst/>
              <a:ahLst/>
              <a:cxnLst/>
              <a:rect l="l" t="t" r="r" b="b"/>
              <a:pathLst>
                <a:path w="952" h="2356" fill="none" extrusionOk="0">
                  <a:moveTo>
                    <a:pt x="0" y="2356"/>
                  </a:moveTo>
                  <a:cubicBezTo>
                    <a:pt x="226" y="1485"/>
                    <a:pt x="549" y="565"/>
                    <a:pt x="95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628140" y="3369454"/>
              <a:ext cx="12137" cy="57886"/>
            </a:xfrm>
            <a:custGeom>
              <a:avLst/>
              <a:gdLst/>
              <a:ahLst/>
              <a:cxnLst/>
              <a:rect l="l" t="t" r="r" b="b"/>
              <a:pathLst>
                <a:path w="308" h="1469" fill="none" extrusionOk="0">
                  <a:moveTo>
                    <a:pt x="1" y="1468"/>
                  </a:moveTo>
                  <a:cubicBezTo>
                    <a:pt x="1" y="1468"/>
                    <a:pt x="97" y="823"/>
                    <a:pt x="30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205442" y="3116473"/>
              <a:ext cx="379510" cy="310866"/>
            </a:xfrm>
            <a:custGeom>
              <a:avLst/>
              <a:gdLst/>
              <a:ahLst/>
              <a:cxnLst/>
              <a:rect l="l" t="t" r="r" b="b"/>
              <a:pathLst>
                <a:path w="9631" h="7889" extrusionOk="0">
                  <a:moveTo>
                    <a:pt x="2211" y="0"/>
                  </a:moveTo>
                  <a:cubicBezTo>
                    <a:pt x="2211" y="0"/>
                    <a:pt x="1404" y="630"/>
                    <a:pt x="436" y="1259"/>
                  </a:cubicBezTo>
                  <a:lnTo>
                    <a:pt x="1" y="3339"/>
                  </a:lnTo>
                  <a:lnTo>
                    <a:pt x="1420" y="4001"/>
                  </a:lnTo>
                  <a:lnTo>
                    <a:pt x="211" y="4791"/>
                  </a:lnTo>
                  <a:lnTo>
                    <a:pt x="1485" y="7888"/>
                  </a:lnTo>
                  <a:lnTo>
                    <a:pt x="8163" y="7888"/>
                  </a:lnTo>
                  <a:lnTo>
                    <a:pt x="9615" y="4872"/>
                  </a:lnTo>
                  <a:lnTo>
                    <a:pt x="9631" y="4872"/>
                  </a:lnTo>
                  <a:lnTo>
                    <a:pt x="8679" y="3775"/>
                  </a:lnTo>
                  <a:lnTo>
                    <a:pt x="9631" y="3227"/>
                  </a:lnTo>
                  <a:lnTo>
                    <a:pt x="8953" y="1226"/>
                  </a:lnTo>
                  <a:cubicBezTo>
                    <a:pt x="8018" y="613"/>
                    <a:pt x="7227" y="0"/>
                    <a:pt x="7227" y="0"/>
                  </a:cubicBezTo>
                  <a:lnTo>
                    <a:pt x="4711" y="226"/>
                  </a:lnTo>
                  <a:lnTo>
                    <a:pt x="2211"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273455" y="3116473"/>
              <a:ext cx="240331" cy="310866"/>
            </a:xfrm>
            <a:custGeom>
              <a:avLst/>
              <a:gdLst/>
              <a:ahLst/>
              <a:cxnLst/>
              <a:rect l="l" t="t" r="r" b="b"/>
              <a:pathLst>
                <a:path w="6099" h="7889" extrusionOk="0">
                  <a:moveTo>
                    <a:pt x="485" y="0"/>
                  </a:moveTo>
                  <a:cubicBezTo>
                    <a:pt x="485" y="0"/>
                    <a:pt x="291" y="146"/>
                    <a:pt x="1" y="355"/>
                  </a:cubicBezTo>
                  <a:lnTo>
                    <a:pt x="1420" y="7888"/>
                  </a:lnTo>
                  <a:lnTo>
                    <a:pt x="4824" y="7888"/>
                  </a:lnTo>
                  <a:lnTo>
                    <a:pt x="6098" y="452"/>
                  </a:lnTo>
                  <a:cubicBezTo>
                    <a:pt x="5727" y="194"/>
                    <a:pt x="5501" y="0"/>
                    <a:pt x="5501" y="0"/>
                  </a:cubicBezTo>
                  <a:lnTo>
                    <a:pt x="2985" y="226"/>
                  </a:lnTo>
                  <a:lnTo>
                    <a:pt x="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288074" y="3047199"/>
              <a:ext cx="202187" cy="196434"/>
            </a:xfrm>
            <a:custGeom>
              <a:avLst/>
              <a:gdLst/>
              <a:ahLst/>
              <a:cxnLst/>
              <a:rect l="l" t="t" r="r" b="b"/>
              <a:pathLst>
                <a:path w="5131" h="4985" extrusionOk="0">
                  <a:moveTo>
                    <a:pt x="4856" y="0"/>
                  </a:moveTo>
                  <a:lnTo>
                    <a:pt x="1" y="81"/>
                  </a:lnTo>
                  <a:lnTo>
                    <a:pt x="114" y="1758"/>
                  </a:lnTo>
                  <a:lnTo>
                    <a:pt x="2630" y="4985"/>
                  </a:lnTo>
                  <a:lnTo>
                    <a:pt x="5130" y="1758"/>
                  </a:lnTo>
                  <a:lnTo>
                    <a:pt x="4856"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200359" y="2894860"/>
              <a:ext cx="57255" cy="90080"/>
            </a:xfrm>
            <a:custGeom>
              <a:avLst/>
              <a:gdLst/>
              <a:ahLst/>
              <a:cxnLst/>
              <a:rect l="l" t="t" r="r" b="b"/>
              <a:pathLst>
                <a:path w="1453" h="2286" extrusionOk="0">
                  <a:moveTo>
                    <a:pt x="663" y="0"/>
                  </a:moveTo>
                  <a:cubicBezTo>
                    <a:pt x="556" y="0"/>
                    <a:pt x="443" y="65"/>
                    <a:pt x="340" y="253"/>
                  </a:cubicBezTo>
                  <a:cubicBezTo>
                    <a:pt x="1" y="882"/>
                    <a:pt x="823" y="2285"/>
                    <a:pt x="1001" y="2285"/>
                  </a:cubicBezTo>
                  <a:cubicBezTo>
                    <a:pt x="1194" y="2285"/>
                    <a:pt x="1340" y="1850"/>
                    <a:pt x="1404" y="1608"/>
                  </a:cubicBezTo>
                  <a:cubicBezTo>
                    <a:pt x="1453" y="1382"/>
                    <a:pt x="1114" y="334"/>
                    <a:pt x="1114" y="334"/>
                  </a:cubicBezTo>
                  <a:cubicBezTo>
                    <a:pt x="1114" y="334"/>
                    <a:pt x="904" y="0"/>
                    <a:pt x="66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99758" y="2894860"/>
              <a:ext cx="57216" cy="90080"/>
            </a:xfrm>
            <a:custGeom>
              <a:avLst/>
              <a:gdLst/>
              <a:ahLst/>
              <a:cxnLst/>
              <a:rect l="l" t="t" r="r" b="b"/>
              <a:pathLst>
                <a:path w="1452" h="2286" extrusionOk="0">
                  <a:moveTo>
                    <a:pt x="790" y="0"/>
                  </a:moveTo>
                  <a:cubicBezTo>
                    <a:pt x="548" y="0"/>
                    <a:pt x="339" y="334"/>
                    <a:pt x="339" y="334"/>
                  </a:cubicBezTo>
                  <a:cubicBezTo>
                    <a:pt x="339" y="334"/>
                    <a:pt x="0" y="1382"/>
                    <a:pt x="49" y="1608"/>
                  </a:cubicBezTo>
                  <a:cubicBezTo>
                    <a:pt x="97" y="1850"/>
                    <a:pt x="258" y="2285"/>
                    <a:pt x="436" y="2285"/>
                  </a:cubicBezTo>
                  <a:cubicBezTo>
                    <a:pt x="613" y="2285"/>
                    <a:pt x="1452" y="882"/>
                    <a:pt x="1113" y="253"/>
                  </a:cubicBezTo>
                  <a:cubicBezTo>
                    <a:pt x="1009" y="65"/>
                    <a:pt x="897" y="0"/>
                    <a:pt x="790"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247408" y="2766912"/>
              <a:ext cx="270161" cy="347631"/>
            </a:xfrm>
            <a:custGeom>
              <a:avLst/>
              <a:gdLst/>
              <a:ahLst/>
              <a:cxnLst/>
              <a:rect l="l" t="t" r="r" b="b"/>
              <a:pathLst>
                <a:path w="6856" h="8822" extrusionOk="0">
                  <a:moveTo>
                    <a:pt x="1482" y="1"/>
                  </a:moveTo>
                  <a:cubicBezTo>
                    <a:pt x="1292" y="1"/>
                    <a:pt x="1147" y="30"/>
                    <a:pt x="1065" y="96"/>
                  </a:cubicBezTo>
                  <a:cubicBezTo>
                    <a:pt x="388" y="645"/>
                    <a:pt x="49" y="2887"/>
                    <a:pt x="49" y="3177"/>
                  </a:cubicBezTo>
                  <a:cubicBezTo>
                    <a:pt x="49" y="3452"/>
                    <a:pt x="0" y="4177"/>
                    <a:pt x="0" y="4177"/>
                  </a:cubicBezTo>
                  <a:cubicBezTo>
                    <a:pt x="0" y="4177"/>
                    <a:pt x="97" y="6113"/>
                    <a:pt x="210" y="6468"/>
                  </a:cubicBezTo>
                  <a:cubicBezTo>
                    <a:pt x="307" y="6839"/>
                    <a:pt x="1178" y="7823"/>
                    <a:pt x="2565" y="8629"/>
                  </a:cubicBezTo>
                  <a:cubicBezTo>
                    <a:pt x="2804" y="8769"/>
                    <a:pt x="3193" y="8821"/>
                    <a:pt x="3584" y="8821"/>
                  </a:cubicBezTo>
                  <a:cubicBezTo>
                    <a:pt x="3960" y="8821"/>
                    <a:pt x="4337" y="8773"/>
                    <a:pt x="4581" y="8710"/>
                  </a:cubicBezTo>
                  <a:cubicBezTo>
                    <a:pt x="5065" y="8581"/>
                    <a:pt x="6453" y="7145"/>
                    <a:pt x="6662" y="6516"/>
                  </a:cubicBezTo>
                  <a:cubicBezTo>
                    <a:pt x="6856" y="5903"/>
                    <a:pt x="6759" y="4129"/>
                    <a:pt x="6759" y="4129"/>
                  </a:cubicBezTo>
                  <a:lnTo>
                    <a:pt x="6630" y="1532"/>
                  </a:lnTo>
                  <a:cubicBezTo>
                    <a:pt x="6630" y="1532"/>
                    <a:pt x="2857" y="1"/>
                    <a:pt x="148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1287444" y="2845801"/>
              <a:ext cx="80780" cy="25377"/>
            </a:xfrm>
            <a:custGeom>
              <a:avLst/>
              <a:gdLst/>
              <a:ahLst/>
              <a:cxnLst/>
              <a:rect l="l" t="t" r="r" b="b"/>
              <a:pathLst>
                <a:path w="2050" h="644" extrusionOk="0">
                  <a:moveTo>
                    <a:pt x="1131" y="1"/>
                  </a:moveTo>
                  <a:cubicBezTo>
                    <a:pt x="1069" y="1"/>
                    <a:pt x="1004" y="5"/>
                    <a:pt x="936" y="14"/>
                  </a:cubicBezTo>
                  <a:cubicBezTo>
                    <a:pt x="210" y="127"/>
                    <a:pt x="1" y="643"/>
                    <a:pt x="339" y="643"/>
                  </a:cubicBezTo>
                  <a:cubicBezTo>
                    <a:pt x="616" y="643"/>
                    <a:pt x="1058" y="536"/>
                    <a:pt x="1392" y="536"/>
                  </a:cubicBezTo>
                  <a:cubicBezTo>
                    <a:pt x="1448" y="536"/>
                    <a:pt x="1501" y="539"/>
                    <a:pt x="1549" y="546"/>
                  </a:cubicBezTo>
                  <a:cubicBezTo>
                    <a:pt x="1676" y="564"/>
                    <a:pt x="1778" y="580"/>
                    <a:pt x="1856" y="580"/>
                  </a:cubicBezTo>
                  <a:cubicBezTo>
                    <a:pt x="1986" y="580"/>
                    <a:pt x="2049" y="536"/>
                    <a:pt x="2049" y="385"/>
                  </a:cubicBezTo>
                  <a:cubicBezTo>
                    <a:pt x="2049" y="385"/>
                    <a:pt x="1731" y="1"/>
                    <a:pt x="1131"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1400576" y="2845801"/>
              <a:ext cx="81411" cy="25377"/>
            </a:xfrm>
            <a:custGeom>
              <a:avLst/>
              <a:gdLst/>
              <a:ahLst/>
              <a:cxnLst/>
              <a:rect l="l" t="t" r="r" b="b"/>
              <a:pathLst>
                <a:path w="2066" h="644" extrusionOk="0">
                  <a:moveTo>
                    <a:pt x="934" y="1"/>
                  </a:moveTo>
                  <a:cubicBezTo>
                    <a:pt x="332" y="1"/>
                    <a:pt x="1" y="385"/>
                    <a:pt x="1" y="385"/>
                  </a:cubicBezTo>
                  <a:lnTo>
                    <a:pt x="17" y="385"/>
                  </a:lnTo>
                  <a:cubicBezTo>
                    <a:pt x="17" y="536"/>
                    <a:pt x="74" y="580"/>
                    <a:pt x="199" y="580"/>
                  </a:cubicBezTo>
                  <a:cubicBezTo>
                    <a:pt x="274" y="580"/>
                    <a:pt x="374" y="564"/>
                    <a:pt x="501" y="546"/>
                  </a:cubicBezTo>
                  <a:cubicBezTo>
                    <a:pt x="549" y="539"/>
                    <a:pt x="602" y="536"/>
                    <a:pt x="658" y="536"/>
                  </a:cubicBezTo>
                  <a:cubicBezTo>
                    <a:pt x="992" y="536"/>
                    <a:pt x="1436" y="643"/>
                    <a:pt x="1727" y="643"/>
                  </a:cubicBezTo>
                  <a:cubicBezTo>
                    <a:pt x="2066" y="643"/>
                    <a:pt x="1856" y="127"/>
                    <a:pt x="1130" y="14"/>
                  </a:cubicBezTo>
                  <a:cubicBezTo>
                    <a:pt x="1062" y="5"/>
                    <a:pt x="997" y="1"/>
                    <a:pt x="93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1358649" y="2890840"/>
              <a:ext cx="55955" cy="95991"/>
            </a:xfrm>
            <a:custGeom>
              <a:avLst/>
              <a:gdLst/>
              <a:ahLst/>
              <a:cxnLst/>
              <a:rect l="l" t="t" r="r" b="b"/>
              <a:pathLst>
                <a:path w="1420" h="2436" fill="none" extrusionOk="0">
                  <a:moveTo>
                    <a:pt x="1081" y="0"/>
                  </a:moveTo>
                  <a:lnTo>
                    <a:pt x="1081" y="1194"/>
                  </a:lnTo>
                  <a:cubicBezTo>
                    <a:pt x="1081" y="1194"/>
                    <a:pt x="1420" y="2436"/>
                    <a:pt x="839" y="2355"/>
                  </a:cubicBezTo>
                  <a:cubicBezTo>
                    <a:pt x="274" y="2275"/>
                    <a:pt x="0" y="1807"/>
                    <a:pt x="0" y="18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1329410" y="2984270"/>
              <a:ext cx="121446" cy="26086"/>
            </a:xfrm>
            <a:custGeom>
              <a:avLst/>
              <a:gdLst/>
              <a:ahLst/>
              <a:cxnLst/>
              <a:rect l="l" t="t" r="r" b="b"/>
              <a:pathLst>
                <a:path w="3082" h="662" fill="none" extrusionOk="0">
                  <a:moveTo>
                    <a:pt x="0" y="178"/>
                  </a:moveTo>
                  <a:cubicBezTo>
                    <a:pt x="0" y="178"/>
                    <a:pt x="516" y="662"/>
                    <a:pt x="1468" y="646"/>
                  </a:cubicBezTo>
                  <a:cubicBezTo>
                    <a:pt x="2436" y="613"/>
                    <a:pt x="3081" y="0"/>
                    <a:pt x="308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1309708" y="2887649"/>
              <a:ext cx="40075" cy="13398"/>
            </a:xfrm>
            <a:custGeom>
              <a:avLst/>
              <a:gdLst/>
              <a:ahLst/>
              <a:cxnLst/>
              <a:rect l="l" t="t" r="r" b="b"/>
              <a:pathLst>
                <a:path w="1017" h="340" fill="none" extrusionOk="0">
                  <a:moveTo>
                    <a:pt x="1016" y="339"/>
                  </a:moveTo>
                  <a:cubicBezTo>
                    <a:pt x="1016" y="339"/>
                    <a:pt x="629" y="0"/>
                    <a:pt x="0" y="16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1415195" y="2888910"/>
              <a:ext cx="46458" cy="15920"/>
            </a:xfrm>
            <a:custGeom>
              <a:avLst/>
              <a:gdLst/>
              <a:ahLst/>
              <a:cxnLst/>
              <a:rect l="l" t="t" r="r" b="b"/>
              <a:pathLst>
                <a:path w="1179" h="404" fill="none" extrusionOk="0">
                  <a:moveTo>
                    <a:pt x="1" y="404"/>
                  </a:moveTo>
                  <a:cubicBezTo>
                    <a:pt x="1" y="404"/>
                    <a:pt x="340" y="1"/>
                    <a:pt x="1178" y="2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1324957" y="2892732"/>
              <a:ext cx="14659" cy="14659"/>
            </a:xfrm>
            <a:custGeom>
              <a:avLst/>
              <a:gdLst/>
              <a:ahLst/>
              <a:cxnLst/>
              <a:rect l="l" t="t" r="r" b="b"/>
              <a:pathLst>
                <a:path w="372" h="372" extrusionOk="0">
                  <a:moveTo>
                    <a:pt x="178" y="1"/>
                  </a:moveTo>
                  <a:cubicBezTo>
                    <a:pt x="81" y="1"/>
                    <a:pt x="0" y="81"/>
                    <a:pt x="0" y="178"/>
                  </a:cubicBezTo>
                  <a:cubicBezTo>
                    <a:pt x="0" y="291"/>
                    <a:pt x="81" y="372"/>
                    <a:pt x="178" y="372"/>
                  </a:cubicBezTo>
                  <a:cubicBezTo>
                    <a:pt x="291" y="372"/>
                    <a:pt x="371" y="291"/>
                    <a:pt x="371" y="178"/>
                  </a:cubicBezTo>
                  <a:cubicBezTo>
                    <a:pt x="371" y="81"/>
                    <a:pt x="291"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1431745" y="2892732"/>
              <a:ext cx="14028" cy="14659"/>
            </a:xfrm>
            <a:custGeom>
              <a:avLst/>
              <a:gdLst/>
              <a:ahLst/>
              <a:cxnLst/>
              <a:rect l="l" t="t" r="r" b="b"/>
              <a:pathLst>
                <a:path w="356" h="372" extrusionOk="0">
                  <a:moveTo>
                    <a:pt x="178" y="1"/>
                  </a:moveTo>
                  <a:cubicBezTo>
                    <a:pt x="81" y="1"/>
                    <a:pt x="0" y="81"/>
                    <a:pt x="0" y="178"/>
                  </a:cubicBezTo>
                  <a:cubicBezTo>
                    <a:pt x="0" y="291"/>
                    <a:pt x="81" y="372"/>
                    <a:pt x="178" y="372"/>
                  </a:cubicBezTo>
                  <a:cubicBezTo>
                    <a:pt x="274" y="372"/>
                    <a:pt x="355" y="291"/>
                    <a:pt x="355" y="178"/>
                  </a:cubicBezTo>
                  <a:cubicBezTo>
                    <a:pt x="355" y="81"/>
                    <a:pt x="274"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1478676" y="2803164"/>
              <a:ext cx="52251" cy="148714"/>
            </a:xfrm>
            <a:custGeom>
              <a:avLst/>
              <a:gdLst/>
              <a:ahLst/>
              <a:cxnLst/>
              <a:rect l="l" t="t" r="r" b="b"/>
              <a:pathLst>
                <a:path w="1326" h="3774" extrusionOk="0">
                  <a:moveTo>
                    <a:pt x="1020" y="0"/>
                  </a:moveTo>
                  <a:cubicBezTo>
                    <a:pt x="626" y="0"/>
                    <a:pt x="1" y="531"/>
                    <a:pt x="67" y="854"/>
                  </a:cubicBezTo>
                  <a:cubicBezTo>
                    <a:pt x="67" y="854"/>
                    <a:pt x="148" y="1467"/>
                    <a:pt x="293" y="1564"/>
                  </a:cubicBezTo>
                  <a:cubicBezTo>
                    <a:pt x="438" y="1644"/>
                    <a:pt x="535" y="1983"/>
                    <a:pt x="535" y="1983"/>
                  </a:cubicBezTo>
                  <a:lnTo>
                    <a:pt x="535" y="3725"/>
                  </a:lnTo>
                  <a:lnTo>
                    <a:pt x="858" y="3774"/>
                  </a:lnTo>
                  <a:lnTo>
                    <a:pt x="906" y="2080"/>
                  </a:lnTo>
                  <a:cubicBezTo>
                    <a:pt x="906" y="2080"/>
                    <a:pt x="1326" y="1273"/>
                    <a:pt x="1326" y="386"/>
                  </a:cubicBezTo>
                  <a:cubicBezTo>
                    <a:pt x="1326" y="107"/>
                    <a:pt x="1196" y="0"/>
                    <a:pt x="1020" y="0"/>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1222623" y="2712218"/>
              <a:ext cx="328638" cy="237770"/>
            </a:xfrm>
            <a:custGeom>
              <a:avLst/>
              <a:gdLst/>
              <a:ahLst/>
              <a:cxnLst/>
              <a:rect l="l" t="t" r="r" b="b"/>
              <a:pathLst>
                <a:path w="8340" h="6034" extrusionOk="0">
                  <a:moveTo>
                    <a:pt x="3775" y="1"/>
                  </a:moveTo>
                  <a:cubicBezTo>
                    <a:pt x="2404" y="1"/>
                    <a:pt x="1468" y="1130"/>
                    <a:pt x="1468" y="1130"/>
                  </a:cubicBezTo>
                  <a:cubicBezTo>
                    <a:pt x="1468" y="1130"/>
                    <a:pt x="1178" y="1130"/>
                    <a:pt x="952" y="1226"/>
                  </a:cubicBezTo>
                  <a:cubicBezTo>
                    <a:pt x="710" y="1323"/>
                    <a:pt x="0" y="1936"/>
                    <a:pt x="0" y="2404"/>
                  </a:cubicBezTo>
                  <a:cubicBezTo>
                    <a:pt x="0" y="2872"/>
                    <a:pt x="388" y="4340"/>
                    <a:pt x="388" y="4340"/>
                  </a:cubicBezTo>
                  <a:lnTo>
                    <a:pt x="517" y="6033"/>
                  </a:lnTo>
                  <a:lnTo>
                    <a:pt x="904" y="5888"/>
                  </a:lnTo>
                  <a:lnTo>
                    <a:pt x="952" y="4565"/>
                  </a:lnTo>
                  <a:cubicBezTo>
                    <a:pt x="952" y="4565"/>
                    <a:pt x="1420" y="3952"/>
                    <a:pt x="1791" y="3436"/>
                  </a:cubicBezTo>
                  <a:cubicBezTo>
                    <a:pt x="2152" y="2954"/>
                    <a:pt x="1923" y="2261"/>
                    <a:pt x="1891" y="2172"/>
                  </a:cubicBezTo>
                  <a:lnTo>
                    <a:pt x="1891" y="2172"/>
                  </a:lnTo>
                  <a:cubicBezTo>
                    <a:pt x="2034" y="2495"/>
                    <a:pt x="4828" y="3354"/>
                    <a:pt x="6153" y="3354"/>
                  </a:cubicBezTo>
                  <a:cubicBezTo>
                    <a:pt x="6251" y="3354"/>
                    <a:pt x="6340" y="3349"/>
                    <a:pt x="6420" y="3339"/>
                  </a:cubicBezTo>
                  <a:cubicBezTo>
                    <a:pt x="7598" y="3210"/>
                    <a:pt x="8340" y="2452"/>
                    <a:pt x="8340" y="2452"/>
                  </a:cubicBezTo>
                  <a:cubicBezTo>
                    <a:pt x="7404" y="807"/>
                    <a:pt x="5146" y="1"/>
                    <a:pt x="3775"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1303324" y="3243594"/>
              <a:ext cx="179293" cy="47719"/>
            </a:xfrm>
            <a:custGeom>
              <a:avLst/>
              <a:gdLst/>
              <a:ahLst/>
              <a:cxnLst/>
              <a:rect l="l" t="t" r="r" b="b"/>
              <a:pathLst>
                <a:path w="4550" h="1211" fill="none" extrusionOk="0">
                  <a:moveTo>
                    <a:pt x="1" y="1097"/>
                  </a:moveTo>
                  <a:lnTo>
                    <a:pt x="2243" y="1"/>
                  </a:lnTo>
                  <a:lnTo>
                    <a:pt x="4550" y="121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386626" y="3248047"/>
              <a:ext cx="39" cy="160851"/>
            </a:xfrm>
            <a:custGeom>
              <a:avLst/>
              <a:gdLst/>
              <a:ahLst/>
              <a:cxnLst/>
              <a:rect l="l" t="t" r="r" b="b"/>
              <a:pathLst>
                <a:path w="1" h="4082" fill="none" extrusionOk="0">
                  <a:moveTo>
                    <a:pt x="0" y="0"/>
                  </a:moveTo>
                  <a:lnTo>
                    <a:pt x="0" y="408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996182"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999335" y="1829349"/>
              <a:ext cx="203448" cy="757049"/>
            </a:xfrm>
            <a:custGeom>
              <a:avLst/>
              <a:gdLst/>
              <a:ahLst/>
              <a:cxnLst/>
              <a:rect l="l" t="t" r="r" b="b"/>
              <a:pathLst>
                <a:path w="5163" h="19212" fill="none" extrusionOk="0">
                  <a:moveTo>
                    <a:pt x="1" y="0"/>
                  </a:moveTo>
                  <a:lnTo>
                    <a:pt x="5162" y="4291"/>
                  </a:lnTo>
                  <a:lnTo>
                    <a:pt x="4195" y="19212"/>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2202113" y="1998435"/>
              <a:ext cx="851109" cy="39"/>
            </a:xfrm>
            <a:custGeom>
              <a:avLst/>
              <a:gdLst/>
              <a:ahLst/>
              <a:cxnLst/>
              <a:rect l="l" t="t" r="r" b="b"/>
              <a:pathLst>
                <a:path w="21599" h="1" fill="none" extrusionOk="0">
                  <a:moveTo>
                    <a:pt x="0" y="0"/>
                  </a:moveTo>
                  <a:lnTo>
                    <a:pt x="2159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2273278" y="1888653"/>
              <a:ext cx="532716" cy="418718"/>
            </a:xfrm>
            <a:custGeom>
              <a:avLst/>
              <a:gdLst/>
              <a:ahLst/>
              <a:cxnLst/>
              <a:rect l="l" t="t" r="r" b="b"/>
              <a:pathLst>
                <a:path w="13519" h="10626" extrusionOk="0">
                  <a:moveTo>
                    <a:pt x="6454" y="1"/>
                  </a:moveTo>
                  <a:cubicBezTo>
                    <a:pt x="5937" y="1"/>
                    <a:pt x="5239" y="222"/>
                    <a:pt x="4388" y="979"/>
                  </a:cubicBezTo>
                  <a:cubicBezTo>
                    <a:pt x="4388" y="979"/>
                    <a:pt x="1485" y="3947"/>
                    <a:pt x="743" y="5335"/>
                  </a:cubicBezTo>
                  <a:cubicBezTo>
                    <a:pt x="1" y="6706"/>
                    <a:pt x="1" y="8819"/>
                    <a:pt x="1566" y="9641"/>
                  </a:cubicBezTo>
                  <a:cubicBezTo>
                    <a:pt x="2662" y="10222"/>
                    <a:pt x="4759" y="10529"/>
                    <a:pt x="6163" y="10609"/>
                  </a:cubicBezTo>
                  <a:cubicBezTo>
                    <a:pt x="6324" y="10625"/>
                    <a:pt x="6518" y="10625"/>
                    <a:pt x="6760" y="10625"/>
                  </a:cubicBezTo>
                  <a:cubicBezTo>
                    <a:pt x="7001" y="10625"/>
                    <a:pt x="7211" y="10625"/>
                    <a:pt x="7356" y="10609"/>
                  </a:cubicBezTo>
                  <a:cubicBezTo>
                    <a:pt x="8776" y="10529"/>
                    <a:pt x="10857" y="10222"/>
                    <a:pt x="11953" y="9641"/>
                  </a:cubicBezTo>
                  <a:cubicBezTo>
                    <a:pt x="13518" y="8819"/>
                    <a:pt x="13518" y="6706"/>
                    <a:pt x="12776" y="5335"/>
                  </a:cubicBezTo>
                  <a:cubicBezTo>
                    <a:pt x="12034" y="3947"/>
                    <a:pt x="9131" y="979"/>
                    <a:pt x="9131" y="979"/>
                  </a:cubicBezTo>
                  <a:cubicBezTo>
                    <a:pt x="8293" y="222"/>
                    <a:pt x="7587" y="1"/>
                    <a:pt x="7066" y="1"/>
                  </a:cubicBezTo>
                  <a:cubicBezTo>
                    <a:pt x="6956" y="1"/>
                    <a:pt x="6853" y="11"/>
                    <a:pt x="6760" y="28"/>
                  </a:cubicBezTo>
                  <a:cubicBezTo>
                    <a:pt x="6666" y="11"/>
                    <a:pt x="6564" y="1"/>
                    <a:pt x="645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2251342" y="2243771"/>
              <a:ext cx="572121" cy="343257"/>
            </a:xfrm>
            <a:custGeom>
              <a:avLst/>
              <a:gdLst/>
              <a:ahLst/>
              <a:cxnLst/>
              <a:rect l="l" t="t" r="r" b="b"/>
              <a:pathLst>
                <a:path w="14519" h="8711" extrusionOk="0">
                  <a:moveTo>
                    <a:pt x="6276" y="0"/>
                  </a:moveTo>
                  <a:cubicBezTo>
                    <a:pt x="6276" y="0"/>
                    <a:pt x="6356" y="1017"/>
                    <a:pt x="5921" y="1646"/>
                  </a:cubicBezTo>
                  <a:cubicBezTo>
                    <a:pt x="5469" y="2275"/>
                    <a:pt x="3953" y="3259"/>
                    <a:pt x="2727" y="3920"/>
                  </a:cubicBezTo>
                  <a:cubicBezTo>
                    <a:pt x="1517" y="4598"/>
                    <a:pt x="1017" y="4710"/>
                    <a:pt x="985" y="4985"/>
                  </a:cubicBezTo>
                  <a:cubicBezTo>
                    <a:pt x="936" y="5259"/>
                    <a:pt x="1" y="8711"/>
                    <a:pt x="1" y="8711"/>
                  </a:cubicBezTo>
                  <a:lnTo>
                    <a:pt x="14518" y="8711"/>
                  </a:lnTo>
                  <a:cubicBezTo>
                    <a:pt x="14518" y="8711"/>
                    <a:pt x="13583" y="5259"/>
                    <a:pt x="13534" y="4985"/>
                  </a:cubicBezTo>
                  <a:cubicBezTo>
                    <a:pt x="13502" y="4710"/>
                    <a:pt x="13018" y="4598"/>
                    <a:pt x="11792" y="3920"/>
                  </a:cubicBezTo>
                  <a:cubicBezTo>
                    <a:pt x="10566" y="3259"/>
                    <a:pt x="9050" y="2275"/>
                    <a:pt x="8598" y="1646"/>
                  </a:cubicBezTo>
                  <a:cubicBezTo>
                    <a:pt x="8163" y="1017"/>
                    <a:pt x="8243" y="0"/>
                    <a:pt x="8243"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2392452" y="2243771"/>
              <a:ext cx="284189" cy="343257"/>
            </a:xfrm>
            <a:custGeom>
              <a:avLst/>
              <a:gdLst/>
              <a:ahLst/>
              <a:cxnLst/>
              <a:rect l="l" t="t" r="r" b="b"/>
              <a:pathLst>
                <a:path w="7212" h="8711" extrusionOk="0">
                  <a:moveTo>
                    <a:pt x="2695" y="0"/>
                  </a:moveTo>
                  <a:cubicBezTo>
                    <a:pt x="2695" y="0"/>
                    <a:pt x="2775" y="1017"/>
                    <a:pt x="2340" y="1646"/>
                  </a:cubicBezTo>
                  <a:cubicBezTo>
                    <a:pt x="2017" y="2081"/>
                    <a:pt x="1227" y="2678"/>
                    <a:pt x="356" y="3226"/>
                  </a:cubicBezTo>
                  <a:cubicBezTo>
                    <a:pt x="227" y="3920"/>
                    <a:pt x="1" y="5501"/>
                    <a:pt x="388" y="6517"/>
                  </a:cubicBezTo>
                  <a:cubicBezTo>
                    <a:pt x="759" y="7485"/>
                    <a:pt x="1340" y="8324"/>
                    <a:pt x="1646" y="8711"/>
                  </a:cubicBezTo>
                  <a:lnTo>
                    <a:pt x="5808" y="8711"/>
                  </a:lnTo>
                  <a:cubicBezTo>
                    <a:pt x="6098" y="8195"/>
                    <a:pt x="6775" y="6904"/>
                    <a:pt x="7017" y="5920"/>
                  </a:cubicBezTo>
                  <a:cubicBezTo>
                    <a:pt x="7211" y="5114"/>
                    <a:pt x="7098" y="3936"/>
                    <a:pt x="6969" y="3210"/>
                  </a:cubicBezTo>
                  <a:cubicBezTo>
                    <a:pt x="6114" y="2662"/>
                    <a:pt x="5324" y="2081"/>
                    <a:pt x="5017" y="1646"/>
                  </a:cubicBezTo>
                  <a:cubicBezTo>
                    <a:pt x="4582" y="1017"/>
                    <a:pt x="4662" y="0"/>
                    <a:pt x="4662"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2445846" y="2243771"/>
              <a:ext cx="187568" cy="343257"/>
            </a:xfrm>
            <a:custGeom>
              <a:avLst/>
              <a:gdLst/>
              <a:ahLst/>
              <a:cxnLst/>
              <a:rect l="l" t="t" r="r" b="b"/>
              <a:pathLst>
                <a:path w="4760" h="8711" extrusionOk="0">
                  <a:moveTo>
                    <a:pt x="1340" y="0"/>
                  </a:moveTo>
                  <a:cubicBezTo>
                    <a:pt x="1340" y="0"/>
                    <a:pt x="1420" y="1017"/>
                    <a:pt x="985" y="1646"/>
                  </a:cubicBezTo>
                  <a:cubicBezTo>
                    <a:pt x="791" y="1904"/>
                    <a:pt x="436" y="2226"/>
                    <a:pt x="1" y="2549"/>
                  </a:cubicBezTo>
                  <a:lnTo>
                    <a:pt x="581" y="8711"/>
                  </a:lnTo>
                  <a:lnTo>
                    <a:pt x="3856" y="8711"/>
                  </a:lnTo>
                  <a:lnTo>
                    <a:pt x="4759" y="2630"/>
                  </a:lnTo>
                  <a:cubicBezTo>
                    <a:pt x="4275" y="2275"/>
                    <a:pt x="3872" y="1920"/>
                    <a:pt x="3678" y="1646"/>
                  </a:cubicBezTo>
                  <a:cubicBezTo>
                    <a:pt x="3227" y="1017"/>
                    <a:pt x="3307" y="0"/>
                    <a:pt x="3307"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2452860" y="2243771"/>
              <a:ext cx="171648" cy="158132"/>
            </a:xfrm>
            <a:custGeom>
              <a:avLst/>
              <a:gdLst/>
              <a:ahLst/>
              <a:cxnLst/>
              <a:rect l="l" t="t" r="r" b="b"/>
              <a:pathLst>
                <a:path w="4356" h="4013" extrusionOk="0">
                  <a:moveTo>
                    <a:pt x="1162" y="0"/>
                  </a:moveTo>
                  <a:cubicBezTo>
                    <a:pt x="1162" y="0"/>
                    <a:pt x="1242" y="1033"/>
                    <a:pt x="807" y="1646"/>
                  </a:cubicBezTo>
                  <a:cubicBezTo>
                    <a:pt x="645" y="1872"/>
                    <a:pt x="355" y="2130"/>
                    <a:pt x="0" y="2420"/>
                  </a:cubicBezTo>
                  <a:cubicBezTo>
                    <a:pt x="226" y="2823"/>
                    <a:pt x="887" y="3856"/>
                    <a:pt x="2113" y="4001"/>
                  </a:cubicBezTo>
                  <a:cubicBezTo>
                    <a:pt x="2174" y="4009"/>
                    <a:pt x="2235" y="4012"/>
                    <a:pt x="2295" y="4012"/>
                  </a:cubicBezTo>
                  <a:cubicBezTo>
                    <a:pt x="3225" y="4012"/>
                    <a:pt x="3961" y="3105"/>
                    <a:pt x="4355" y="2468"/>
                  </a:cubicBezTo>
                  <a:cubicBezTo>
                    <a:pt x="3968" y="2162"/>
                    <a:pt x="3662" y="1888"/>
                    <a:pt x="3484" y="1646"/>
                  </a:cubicBezTo>
                  <a:cubicBezTo>
                    <a:pt x="3049" y="1033"/>
                    <a:pt x="3129" y="0"/>
                    <a:pt x="3129"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2332425" y="2506918"/>
              <a:ext cx="32430" cy="76958"/>
            </a:xfrm>
            <a:custGeom>
              <a:avLst/>
              <a:gdLst/>
              <a:ahLst/>
              <a:cxnLst/>
              <a:rect l="l" t="t" r="r" b="b"/>
              <a:pathLst>
                <a:path w="823" h="1953" fill="none" extrusionOk="0">
                  <a:moveTo>
                    <a:pt x="0" y="0"/>
                  </a:moveTo>
                  <a:cubicBezTo>
                    <a:pt x="258" y="517"/>
                    <a:pt x="565" y="1226"/>
                    <a:pt x="823" y="195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2318095" y="2472596"/>
              <a:ext cx="8314" cy="15920"/>
            </a:xfrm>
            <a:custGeom>
              <a:avLst/>
              <a:gdLst/>
              <a:ahLst/>
              <a:cxnLst/>
              <a:rect l="l" t="t" r="r" b="b"/>
              <a:pathLst>
                <a:path w="211" h="404" fill="none" extrusionOk="0">
                  <a:moveTo>
                    <a:pt x="0" y="0"/>
                  </a:moveTo>
                  <a:cubicBezTo>
                    <a:pt x="0" y="0"/>
                    <a:pt x="81" y="146"/>
                    <a:pt x="210" y="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2724584" y="2472596"/>
              <a:ext cx="14028" cy="22264"/>
            </a:xfrm>
            <a:custGeom>
              <a:avLst/>
              <a:gdLst/>
              <a:ahLst/>
              <a:cxnLst/>
              <a:rect l="l" t="t" r="r" b="b"/>
              <a:pathLst>
                <a:path w="356" h="565" fill="none" extrusionOk="0">
                  <a:moveTo>
                    <a:pt x="0" y="565"/>
                  </a:moveTo>
                  <a:cubicBezTo>
                    <a:pt x="113" y="355"/>
                    <a:pt x="226" y="162"/>
                    <a:pt x="355"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2690892" y="2515193"/>
              <a:ext cx="24195" cy="73766"/>
            </a:xfrm>
            <a:custGeom>
              <a:avLst/>
              <a:gdLst/>
              <a:ahLst/>
              <a:cxnLst/>
              <a:rect l="l" t="t" r="r" b="b"/>
              <a:pathLst>
                <a:path w="614" h="1872" fill="none" extrusionOk="0">
                  <a:moveTo>
                    <a:pt x="1" y="1871"/>
                  </a:moveTo>
                  <a:cubicBezTo>
                    <a:pt x="1" y="1871"/>
                    <a:pt x="226" y="903"/>
                    <a:pt x="61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2398166" y="2110937"/>
              <a:ext cx="43267" cy="59029"/>
            </a:xfrm>
            <a:custGeom>
              <a:avLst/>
              <a:gdLst/>
              <a:ahLst/>
              <a:cxnLst/>
              <a:rect l="l" t="t" r="r" b="b"/>
              <a:pathLst>
                <a:path w="1098" h="1498" extrusionOk="0">
                  <a:moveTo>
                    <a:pt x="630" y="0"/>
                  </a:moveTo>
                  <a:lnTo>
                    <a:pt x="1" y="823"/>
                  </a:lnTo>
                  <a:cubicBezTo>
                    <a:pt x="1" y="823"/>
                    <a:pt x="194" y="1291"/>
                    <a:pt x="549" y="1452"/>
                  </a:cubicBezTo>
                  <a:cubicBezTo>
                    <a:pt x="620" y="1484"/>
                    <a:pt x="685" y="1497"/>
                    <a:pt x="743" y="1497"/>
                  </a:cubicBezTo>
                  <a:cubicBezTo>
                    <a:pt x="974" y="1497"/>
                    <a:pt x="1098" y="1291"/>
                    <a:pt x="1098" y="1291"/>
                  </a:cubicBezTo>
                  <a:lnTo>
                    <a:pt x="985"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2382916" y="2161769"/>
              <a:ext cx="80150" cy="80110"/>
            </a:xfrm>
            <a:custGeom>
              <a:avLst/>
              <a:gdLst/>
              <a:ahLst/>
              <a:cxnLst/>
              <a:rect l="l" t="t" r="r" b="b"/>
              <a:pathLst>
                <a:path w="2034" h="2033" extrusionOk="0">
                  <a:moveTo>
                    <a:pt x="1017" y="1"/>
                  </a:moveTo>
                  <a:cubicBezTo>
                    <a:pt x="452" y="1"/>
                    <a:pt x="1" y="452"/>
                    <a:pt x="1" y="1017"/>
                  </a:cubicBezTo>
                  <a:cubicBezTo>
                    <a:pt x="1" y="1581"/>
                    <a:pt x="452" y="2033"/>
                    <a:pt x="1017" y="2033"/>
                  </a:cubicBezTo>
                  <a:cubicBezTo>
                    <a:pt x="1582" y="2033"/>
                    <a:pt x="2033" y="1581"/>
                    <a:pt x="2033" y="1017"/>
                  </a:cubicBezTo>
                  <a:cubicBezTo>
                    <a:pt x="2033" y="452"/>
                    <a:pt x="1582" y="1"/>
                    <a:pt x="1017"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2627332" y="2110937"/>
              <a:ext cx="43267" cy="59029"/>
            </a:xfrm>
            <a:custGeom>
              <a:avLst/>
              <a:gdLst/>
              <a:ahLst/>
              <a:cxnLst/>
              <a:rect l="l" t="t" r="r" b="b"/>
              <a:pathLst>
                <a:path w="1098" h="1498" extrusionOk="0">
                  <a:moveTo>
                    <a:pt x="113" y="0"/>
                  </a:moveTo>
                  <a:lnTo>
                    <a:pt x="0" y="1291"/>
                  </a:lnTo>
                  <a:cubicBezTo>
                    <a:pt x="0" y="1291"/>
                    <a:pt x="124" y="1497"/>
                    <a:pt x="356" y="1497"/>
                  </a:cubicBezTo>
                  <a:cubicBezTo>
                    <a:pt x="413" y="1497"/>
                    <a:pt x="478" y="1484"/>
                    <a:pt x="549" y="1452"/>
                  </a:cubicBezTo>
                  <a:cubicBezTo>
                    <a:pt x="904" y="1291"/>
                    <a:pt x="1097" y="823"/>
                    <a:pt x="1097" y="823"/>
                  </a:cubicBezTo>
                  <a:lnTo>
                    <a:pt x="323" y="81"/>
                  </a:lnTo>
                  <a:lnTo>
                    <a:pt x="113" y="0"/>
                  </a:lnTo>
                  <a:close/>
                </a:path>
              </a:pathLst>
            </a:custGeom>
            <a:solidFill>
              <a:srgbClr val="FFFFFF"/>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2604135" y="2161769"/>
              <a:ext cx="80110" cy="80110"/>
            </a:xfrm>
            <a:custGeom>
              <a:avLst/>
              <a:gdLst/>
              <a:ahLst/>
              <a:cxnLst/>
              <a:rect l="l" t="t" r="r" b="b"/>
              <a:pathLst>
                <a:path w="2033" h="2033" extrusionOk="0">
                  <a:moveTo>
                    <a:pt x="1016" y="1"/>
                  </a:moveTo>
                  <a:cubicBezTo>
                    <a:pt x="468" y="1"/>
                    <a:pt x="0" y="452"/>
                    <a:pt x="0" y="1017"/>
                  </a:cubicBezTo>
                  <a:cubicBezTo>
                    <a:pt x="0" y="1581"/>
                    <a:pt x="468" y="2033"/>
                    <a:pt x="1016" y="2033"/>
                  </a:cubicBezTo>
                  <a:cubicBezTo>
                    <a:pt x="1581" y="2033"/>
                    <a:pt x="2033" y="1581"/>
                    <a:pt x="2033" y="1017"/>
                  </a:cubicBezTo>
                  <a:cubicBezTo>
                    <a:pt x="2033" y="452"/>
                    <a:pt x="1581" y="1"/>
                    <a:pt x="1016"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2422951" y="1994613"/>
              <a:ext cx="219998" cy="285292"/>
            </a:xfrm>
            <a:custGeom>
              <a:avLst/>
              <a:gdLst/>
              <a:ahLst/>
              <a:cxnLst/>
              <a:rect l="l" t="t" r="r" b="b"/>
              <a:pathLst>
                <a:path w="5583" h="7240" extrusionOk="0">
                  <a:moveTo>
                    <a:pt x="2953" y="0"/>
                  </a:moveTo>
                  <a:lnTo>
                    <a:pt x="2953" y="16"/>
                  </a:lnTo>
                  <a:cubicBezTo>
                    <a:pt x="2953" y="16"/>
                    <a:pt x="2324" y="936"/>
                    <a:pt x="1453" y="1807"/>
                  </a:cubicBezTo>
                  <a:cubicBezTo>
                    <a:pt x="485" y="2791"/>
                    <a:pt x="1" y="2952"/>
                    <a:pt x="1" y="2952"/>
                  </a:cubicBezTo>
                  <a:cubicBezTo>
                    <a:pt x="1" y="2952"/>
                    <a:pt x="324" y="5049"/>
                    <a:pt x="791" y="5694"/>
                  </a:cubicBezTo>
                  <a:cubicBezTo>
                    <a:pt x="1271" y="6374"/>
                    <a:pt x="2003" y="7240"/>
                    <a:pt x="2907" y="7240"/>
                  </a:cubicBezTo>
                  <a:cubicBezTo>
                    <a:pt x="3097" y="7240"/>
                    <a:pt x="3296" y="7201"/>
                    <a:pt x="3501" y="7114"/>
                  </a:cubicBezTo>
                  <a:cubicBezTo>
                    <a:pt x="5227" y="6356"/>
                    <a:pt x="5437" y="4710"/>
                    <a:pt x="5582" y="3033"/>
                  </a:cubicBezTo>
                  <a:cubicBezTo>
                    <a:pt x="5582" y="3033"/>
                    <a:pt x="3098" y="1662"/>
                    <a:pt x="295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2476056" y="2114089"/>
              <a:ext cx="19742" cy="19742"/>
            </a:xfrm>
            <a:custGeom>
              <a:avLst/>
              <a:gdLst/>
              <a:ahLst/>
              <a:cxnLst/>
              <a:rect l="l" t="t" r="r" b="b"/>
              <a:pathLst>
                <a:path w="501" h="501" extrusionOk="0">
                  <a:moveTo>
                    <a:pt x="259" y="1"/>
                  </a:moveTo>
                  <a:cubicBezTo>
                    <a:pt x="113" y="1"/>
                    <a:pt x="0" y="114"/>
                    <a:pt x="0" y="259"/>
                  </a:cubicBezTo>
                  <a:cubicBezTo>
                    <a:pt x="0" y="388"/>
                    <a:pt x="113" y="501"/>
                    <a:pt x="259" y="501"/>
                  </a:cubicBezTo>
                  <a:cubicBezTo>
                    <a:pt x="388" y="501"/>
                    <a:pt x="501" y="388"/>
                    <a:pt x="501" y="259"/>
                  </a:cubicBezTo>
                  <a:cubicBezTo>
                    <a:pt x="501" y="114"/>
                    <a:pt x="388"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2573938" y="2114089"/>
              <a:ext cx="20372" cy="19742"/>
            </a:xfrm>
            <a:custGeom>
              <a:avLst/>
              <a:gdLst/>
              <a:ahLst/>
              <a:cxnLst/>
              <a:rect l="l" t="t" r="r" b="b"/>
              <a:pathLst>
                <a:path w="517" h="501" extrusionOk="0">
                  <a:moveTo>
                    <a:pt x="259" y="1"/>
                  </a:moveTo>
                  <a:cubicBezTo>
                    <a:pt x="113" y="1"/>
                    <a:pt x="1" y="114"/>
                    <a:pt x="1" y="259"/>
                  </a:cubicBezTo>
                  <a:cubicBezTo>
                    <a:pt x="1" y="388"/>
                    <a:pt x="113" y="501"/>
                    <a:pt x="259" y="501"/>
                  </a:cubicBezTo>
                  <a:cubicBezTo>
                    <a:pt x="404" y="501"/>
                    <a:pt x="517" y="388"/>
                    <a:pt x="517" y="259"/>
                  </a:cubicBezTo>
                  <a:cubicBezTo>
                    <a:pt x="517" y="114"/>
                    <a:pt x="40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515789" y="2107745"/>
              <a:ext cx="46419" cy="71244"/>
            </a:xfrm>
            <a:custGeom>
              <a:avLst/>
              <a:gdLst/>
              <a:ahLst/>
              <a:cxnLst/>
              <a:rect l="l" t="t" r="r" b="b"/>
              <a:pathLst>
                <a:path w="1178" h="1808" fill="none" extrusionOk="0">
                  <a:moveTo>
                    <a:pt x="903" y="0"/>
                  </a:moveTo>
                  <a:cubicBezTo>
                    <a:pt x="903" y="0"/>
                    <a:pt x="1178" y="1339"/>
                    <a:pt x="871" y="1565"/>
                  </a:cubicBezTo>
                  <a:cubicBezTo>
                    <a:pt x="548" y="1807"/>
                    <a:pt x="0" y="1694"/>
                    <a:pt x="0" y="1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2509406" y="2185294"/>
              <a:ext cx="62339" cy="40075"/>
            </a:xfrm>
            <a:custGeom>
              <a:avLst/>
              <a:gdLst/>
              <a:ahLst/>
              <a:cxnLst/>
              <a:rect l="l" t="t" r="r" b="b"/>
              <a:pathLst>
                <a:path w="1582" h="1017" fill="none" extrusionOk="0">
                  <a:moveTo>
                    <a:pt x="1" y="226"/>
                  </a:moveTo>
                  <a:cubicBezTo>
                    <a:pt x="1" y="226"/>
                    <a:pt x="598" y="468"/>
                    <a:pt x="952" y="355"/>
                  </a:cubicBezTo>
                  <a:cubicBezTo>
                    <a:pt x="1307" y="226"/>
                    <a:pt x="1582" y="0"/>
                    <a:pt x="1582" y="0"/>
                  </a:cubicBezTo>
                  <a:cubicBezTo>
                    <a:pt x="1582" y="0"/>
                    <a:pt x="1227" y="1017"/>
                    <a:pt x="743" y="1017"/>
                  </a:cubicBezTo>
                  <a:cubicBezTo>
                    <a:pt x="275" y="1017"/>
                    <a:pt x="1" y="226"/>
                    <a:pt x="1" y="226"/>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2466179" y="2086151"/>
              <a:ext cx="42006" cy="15289"/>
            </a:xfrm>
            <a:custGeom>
              <a:avLst/>
              <a:gdLst/>
              <a:ahLst/>
              <a:cxnLst/>
              <a:rect l="l" t="t" r="r" b="b"/>
              <a:pathLst>
                <a:path w="1066" h="388" fill="none" extrusionOk="0">
                  <a:moveTo>
                    <a:pt x="1" y="387"/>
                  </a:moveTo>
                  <a:cubicBezTo>
                    <a:pt x="1" y="387"/>
                    <a:pt x="243" y="0"/>
                    <a:pt x="1065" y="1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2560908" y="2079767"/>
              <a:ext cx="46419" cy="12767"/>
            </a:xfrm>
            <a:custGeom>
              <a:avLst/>
              <a:gdLst/>
              <a:ahLst/>
              <a:cxnLst/>
              <a:rect l="l" t="t" r="r" b="b"/>
              <a:pathLst>
                <a:path w="1178" h="324" fill="none" extrusionOk="0">
                  <a:moveTo>
                    <a:pt x="0" y="275"/>
                  </a:moveTo>
                  <a:cubicBezTo>
                    <a:pt x="0" y="275"/>
                    <a:pt x="581" y="1"/>
                    <a:pt x="1178" y="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884488"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921963" y="1851573"/>
              <a:ext cx="271461" cy="354093"/>
            </a:xfrm>
            <a:custGeom>
              <a:avLst/>
              <a:gdLst/>
              <a:ahLst/>
              <a:cxnLst/>
              <a:rect l="l" t="t" r="r" b="b"/>
              <a:pathLst>
                <a:path w="6889" h="8986" extrusionOk="0">
                  <a:moveTo>
                    <a:pt x="1" y="1"/>
                  </a:moveTo>
                  <a:lnTo>
                    <a:pt x="1" y="8986"/>
                  </a:lnTo>
                  <a:lnTo>
                    <a:pt x="6888" y="8986"/>
                  </a:lnTo>
                  <a:lnTo>
                    <a:pt x="6888"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944857" y="1882112"/>
              <a:ext cx="225042" cy="293685"/>
            </a:xfrm>
            <a:custGeom>
              <a:avLst/>
              <a:gdLst/>
              <a:ahLst/>
              <a:cxnLst/>
              <a:rect l="l" t="t" r="r" b="b"/>
              <a:pathLst>
                <a:path w="5711" h="7453" extrusionOk="0">
                  <a:moveTo>
                    <a:pt x="0" y="0"/>
                  </a:moveTo>
                  <a:lnTo>
                    <a:pt x="0" y="7452"/>
                  </a:lnTo>
                  <a:lnTo>
                    <a:pt x="5711" y="7452"/>
                  </a:lnTo>
                  <a:lnTo>
                    <a:pt x="571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1008417" y="1964744"/>
              <a:ext cx="97921" cy="128421"/>
            </a:xfrm>
            <a:custGeom>
              <a:avLst/>
              <a:gdLst/>
              <a:ahLst/>
              <a:cxnLst/>
              <a:rect l="l" t="t" r="r" b="b"/>
              <a:pathLst>
                <a:path w="2485" h="3259" extrusionOk="0">
                  <a:moveTo>
                    <a:pt x="0" y="0"/>
                  </a:moveTo>
                  <a:lnTo>
                    <a:pt x="0" y="3258"/>
                  </a:lnTo>
                  <a:lnTo>
                    <a:pt x="2485" y="3258"/>
                  </a:lnTo>
                  <a:lnTo>
                    <a:pt x="2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1069416" y="2255829"/>
              <a:ext cx="619801" cy="333130"/>
            </a:xfrm>
            <a:custGeom>
              <a:avLst/>
              <a:gdLst/>
              <a:ahLst/>
              <a:cxnLst/>
              <a:rect l="l" t="t" r="r" b="b"/>
              <a:pathLst>
                <a:path w="15729" h="8454" extrusionOk="0">
                  <a:moveTo>
                    <a:pt x="7243" y="1"/>
                  </a:moveTo>
                  <a:lnTo>
                    <a:pt x="7243" y="65"/>
                  </a:lnTo>
                  <a:lnTo>
                    <a:pt x="6114" y="114"/>
                  </a:lnTo>
                  <a:cubicBezTo>
                    <a:pt x="6114" y="114"/>
                    <a:pt x="2743" y="2130"/>
                    <a:pt x="1969" y="2646"/>
                  </a:cubicBezTo>
                  <a:cubicBezTo>
                    <a:pt x="1211" y="3179"/>
                    <a:pt x="1001" y="3533"/>
                    <a:pt x="1082" y="3662"/>
                  </a:cubicBezTo>
                  <a:cubicBezTo>
                    <a:pt x="1162" y="3775"/>
                    <a:pt x="1" y="8453"/>
                    <a:pt x="1" y="8453"/>
                  </a:cubicBezTo>
                  <a:lnTo>
                    <a:pt x="15728" y="8453"/>
                  </a:lnTo>
                  <a:cubicBezTo>
                    <a:pt x="15728" y="8453"/>
                    <a:pt x="14567" y="3775"/>
                    <a:pt x="14647" y="3662"/>
                  </a:cubicBezTo>
                  <a:cubicBezTo>
                    <a:pt x="14728" y="3533"/>
                    <a:pt x="14518" y="3179"/>
                    <a:pt x="13760" y="2646"/>
                  </a:cubicBezTo>
                  <a:cubicBezTo>
                    <a:pt x="13002" y="2130"/>
                    <a:pt x="9615" y="114"/>
                    <a:pt x="9615" y="114"/>
                  </a:cubicBezTo>
                  <a:lnTo>
                    <a:pt x="8486" y="65"/>
                  </a:lnTo>
                  <a:lnTo>
                    <a:pt x="8486" y="1"/>
                  </a:lnTo>
                  <a:lnTo>
                    <a:pt x="7873" y="33"/>
                  </a:lnTo>
                  <a:lnTo>
                    <a:pt x="7243"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1190823" y="2539348"/>
              <a:ext cx="7053" cy="44528"/>
            </a:xfrm>
            <a:custGeom>
              <a:avLst/>
              <a:gdLst/>
              <a:ahLst/>
              <a:cxnLst/>
              <a:rect l="l" t="t" r="r" b="b"/>
              <a:pathLst>
                <a:path w="179" h="1130" fill="none" extrusionOk="0">
                  <a:moveTo>
                    <a:pt x="1" y="0"/>
                  </a:moveTo>
                  <a:cubicBezTo>
                    <a:pt x="82" y="371"/>
                    <a:pt x="146" y="758"/>
                    <a:pt x="178" y="112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1145704" y="2403322"/>
              <a:ext cx="40705" cy="118885"/>
            </a:xfrm>
            <a:custGeom>
              <a:avLst/>
              <a:gdLst/>
              <a:ahLst/>
              <a:cxnLst/>
              <a:rect l="l" t="t" r="r" b="b"/>
              <a:pathLst>
                <a:path w="1033" h="3017" fill="none" extrusionOk="0">
                  <a:moveTo>
                    <a:pt x="1" y="0"/>
                  </a:moveTo>
                  <a:cubicBezTo>
                    <a:pt x="1" y="0"/>
                    <a:pt x="630" y="1371"/>
                    <a:pt x="1033" y="30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1562688" y="2452893"/>
              <a:ext cx="33061" cy="134135"/>
            </a:xfrm>
            <a:custGeom>
              <a:avLst/>
              <a:gdLst/>
              <a:ahLst/>
              <a:cxnLst/>
              <a:rect l="l" t="t" r="r" b="b"/>
              <a:pathLst>
                <a:path w="839" h="3404" fill="none" extrusionOk="0">
                  <a:moveTo>
                    <a:pt x="839" y="0"/>
                  </a:moveTo>
                  <a:cubicBezTo>
                    <a:pt x="500" y="920"/>
                    <a:pt x="65" y="2323"/>
                    <a:pt x="0" y="3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a:off x="1601462" y="2414119"/>
              <a:ext cx="8906" cy="22264"/>
            </a:xfrm>
            <a:custGeom>
              <a:avLst/>
              <a:gdLst/>
              <a:ahLst/>
              <a:cxnLst/>
              <a:rect l="l" t="t" r="r" b="b"/>
              <a:pathLst>
                <a:path w="226" h="565" fill="none" extrusionOk="0">
                  <a:moveTo>
                    <a:pt x="226" y="0"/>
                  </a:moveTo>
                  <a:cubicBezTo>
                    <a:pt x="226" y="0"/>
                    <a:pt x="129" y="210"/>
                    <a:pt x="0" y="56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a:off x="1375159" y="2429999"/>
              <a:ext cx="39" cy="158329"/>
            </a:xfrm>
            <a:custGeom>
              <a:avLst/>
              <a:gdLst/>
              <a:ahLst/>
              <a:cxnLst/>
              <a:rect l="l" t="t" r="r" b="b"/>
              <a:pathLst>
                <a:path w="1" h="4018" fill="none" extrusionOk="0">
                  <a:moveTo>
                    <a:pt x="1" y="1"/>
                  </a:moveTo>
                  <a:lnTo>
                    <a:pt x="1" y="401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1375159" y="2390594"/>
              <a:ext cx="39" cy="23564"/>
            </a:xfrm>
            <a:custGeom>
              <a:avLst/>
              <a:gdLst/>
              <a:ahLst/>
              <a:cxnLst/>
              <a:rect l="l" t="t" r="r" b="b"/>
              <a:pathLst>
                <a:path w="1" h="598" fill="none" extrusionOk="0">
                  <a:moveTo>
                    <a:pt x="1" y="1"/>
                  </a:moveTo>
                  <a:lnTo>
                    <a:pt x="1" y="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1274086" y="2224068"/>
              <a:ext cx="215545" cy="187883"/>
            </a:xfrm>
            <a:custGeom>
              <a:avLst/>
              <a:gdLst/>
              <a:ahLst/>
              <a:cxnLst/>
              <a:rect l="l" t="t" r="r" b="b"/>
              <a:pathLst>
                <a:path w="5470" h="4768" extrusionOk="0">
                  <a:moveTo>
                    <a:pt x="3421" y="0"/>
                  </a:moveTo>
                  <a:cubicBezTo>
                    <a:pt x="3050" y="0"/>
                    <a:pt x="1195" y="81"/>
                    <a:pt x="1195" y="81"/>
                  </a:cubicBezTo>
                  <a:lnTo>
                    <a:pt x="1211" y="81"/>
                  </a:lnTo>
                  <a:cubicBezTo>
                    <a:pt x="1211" y="81"/>
                    <a:pt x="356" y="275"/>
                    <a:pt x="243" y="807"/>
                  </a:cubicBezTo>
                  <a:cubicBezTo>
                    <a:pt x="114" y="1323"/>
                    <a:pt x="1" y="4662"/>
                    <a:pt x="1" y="4662"/>
                  </a:cubicBezTo>
                  <a:cubicBezTo>
                    <a:pt x="1" y="4662"/>
                    <a:pt x="11" y="4767"/>
                    <a:pt x="111" y="4767"/>
                  </a:cubicBezTo>
                  <a:cubicBezTo>
                    <a:pt x="185" y="4767"/>
                    <a:pt x="310" y="4708"/>
                    <a:pt x="517" y="4501"/>
                  </a:cubicBezTo>
                  <a:cubicBezTo>
                    <a:pt x="1001" y="4017"/>
                    <a:pt x="1566" y="3743"/>
                    <a:pt x="1808" y="3743"/>
                  </a:cubicBezTo>
                  <a:cubicBezTo>
                    <a:pt x="2049" y="3743"/>
                    <a:pt x="2614" y="4017"/>
                    <a:pt x="2614" y="4017"/>
                  </a:cubicBezTo>
                  <a:cubicBezTo>
                    <a:pt x="2614" y="4017"/>
                    <a:pt x="3259" y="3694"/>
                    <a:pt x="3614" y="3694"/>
                  </a:cubicBezTo>
                  <a:cubicBezTo>
                    <a:pt x="3985" y="3694"/>
                    <a:pt x="3937" y="3694"/>
                    <a:pt x="4501" y="4065"/>
                  </a:cubicBezTo>
                  <a:cubicBezTo>
                    <a:pt x="4921" y="4329"/>
                    <a:pt x="5163" y="4557"/>
                    <a:pt x="5292" y="4557"/>
                  </a:cubicBezTo>
                  <a:cubicBezTo>
                    <a:pt x="5337" y="4557"/>
                    <a:pt x="5368" y="4530"/>
                    <a:pt x="5388" y="4468"/>
                  </a:cubicBezTo>
                  <a:cubicBezTo>
                    <a:pt x="5469" y="4227"/>
                    <a:pt x="4824" y="1000"/>
                    <a:pt x="4711" y="565"/>
                  </a:cubicBezTo>
                  <a:cubicBezTo>
                    <a:pt x="4582" y="113"/>
                    <a:pt x="3775" y="0"/>
                    <a:pt x="3421"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1309077" y="2196721"/>
              <a:ext cx="131613" cy="71244"/>
            </a:xfrm>
            <a:custGeom>
              <a:avLst/>
              <a:gdLst/>
              <a:ahLst/>
              <a:cxnLst/>
              <a:rect l="l" t="t" r="r" b="b"/>
              <a:pathLst>
                <a:path w="3340" h="1808" extrusionOk="0">
                  <a:moveTo>
                    <a:pt x="0" y="1"/>
                  </a:moveTo>
                  <a:cubicBezTo>
                    <a:pt x="0" y="1"/>
                    <a:pt x="0" y="356"/>
                    <a:pt x="16" y="791"/>
                  </a:cubicBezTo>
                  <a:cubicBezTo>
                    <a:pt x="581" y="1146"/>
                    <a:pt x="1645" y="1807"/>
                    <a:pt x="1887" y="1807"/>
                  </a:cubicBezTo>
                  <a:cubicBezTo>
                    <a:pt x="2097" y="1807"/>
                    <a:pt x="2791" y="1356"/>
                    <a:pt x="3291" y="1017"/>
                  </a:cubicBezTo>
                  <a:cubicBezTo>
                    <a:pt x="3307" y="565"/>
                    <a:pt x="3339" y="81"/>
                    <a:pt x="3339" y="81"/>
                  </a:cubicBezTo>
                  <a:lnTo>
                    <a:pt x="0" y="1"/>
                  </a:ln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1309077" y="2196721"/>
              <a:ext cx="131613" cy="185637"/>
            </a:xfrm>
            <a:custGeom>
              <a:avLst/>
              <a:gdLst/>
              <a:ahLst/>
              <a:cxnLst/>
              <a:rect l="l" t="t" r="r" b="b"/>
              <a:pathLst>
                <a:path w="3340" h="4711" extrusionOk="0">
                  <a:moveTo>
                    <a:pt x="0" y="1"/>
                  </a:moveTo>
                  <a:cubicBezTo>
                    <a:pt x="0" y="1"/>
                    <a:pt x="32" y="1936"/>
                    <a:pt x="161" y="2227"/>
                  </a:cubicBezTo>
                  <a:cubicBezTo>
                    <a:pt x="274" y="2501"/>
                    <a:pt x="1323" y="4711"/>
                    <a:pt x="1726" y="4711"/>
                  </a:cubicBezTo>
                  <a:cubicBezTo>
                    <a:pt x="2129" y="4711"/>
                    <a:pt x="3178" y="2017"/>
                    <a:pt x="3210" y="1904"/>
                  </a:cubicBezTo>
                  <a:cubicBezTo>
                    <a:pt x="3258" y="1775"/>
                    <a:pt x="3339" y="81"/>
                    <a:pt x="3339" y="81"/>
                  </a:cubicBezTo>
                  <a:lnTo>
                    <a:pt x="0"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a:off x="1201659" y="2048086"/>
              <a:ext cx="77549" cy="83854"/>
            </a:xfrm>
            <a:custGeom>
              <a:avLst/>
              <a:gdLst/>
              <a:ahLst/>
              <a:cxnLst/>
              <a:rect l="l" t="t" r="r" b="b"/>
              <a:pathLst>
                <a:path w="1968" h="2128" extrusionOk="0">
                  <a:moveTo>
                    <a:pt x="999" y="1"/>
                  </a:moveTo>
                  <a:cubicBezTo>
                    <a:pt x="891" y="1"/>
                    <a:pt x="768" y="63"/>
                    <a:pt x="629" y="224"/>
                  </a:cubicBezTo>
                  <a:cubicBezTo>
                    <a:pt x="0" y="918"/>
                    <a:pt x="1581" y="2127"/>
                    <a:pt x="1742" y="2127"/>
                  </a:cubicBezTo>
                  <a:cubicBezTo>
                    <a:pt x="1887" y="2127"/>
                    <a:pt x="1968" y="1821"/>
                    <a:pt x="1968" y="1821"/>
                  </a:cubicBezTo>
                  <a:lnTo>
                    <a:pt x="1549" y="724"/>
                  </a:lnTo>
                  <a:cubicBezTo>
                    <a:pt x="1549" y="724"/>
                    <a:pt x="1365" y="1"/>
                    <a:pt x="99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a:off x="1460984" y="2047258"/>
              <a:ext cx="78849" cy="85351"/>
            </a:xfrm>
            <a:custGeom>
              <a:avLst/>
              <a:gdLst/>
              <a:ahLst/>
              <a:cxnLst/>
              <a:rect l="l" t="t" r="r" b="b"/>
              <a:pathLst>
                <a:path w="2001" h="2166" extrusionOk="0">
                  <a:moveTo>
                    <a:pt x="1073" y="1"/>
                  </a:moveTo>
                  <a:cubicBezTo>
                    <a:pt x="688" y="1"/>
                    <a:pt x="468" y="761"/>
                    <a:pt x="468" y="761"/>
                  </a:cubicBezTo>
                  <a:lnTo>
                    <a:pt x="0" y="1890"/>
                  </a:lnTo>
                  <a:cubicBezTo>
                    <a:pt x="0" y="1890"/>
                    <a:pt x="77" y="2165"/>
                    <a:pt x="214" y="2165"/>
                  </a:cubicBezTo>
                  <a:cubicBezTo>
                    <a:pt x="218" y="2165"/>
                    <a:pt x="222" y="2165"/>
                    <a:pt x="226" y="2165"/>
                  </a:cubicBezTo>
                  <a:cubicBezTo>
                    <a:pt x="371" y="2165"/>
                    <a:pt x="2000" y="858"/>
                    <a:pt x="1420" y="197"/>
                  </a:cubicBezTo>
                  <a:cubicBezTo>
                    <a:pt x="1293" y="56"/>
                    <a:pt x="1177" y="1"/>
                    <a:pt x="1073"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1253753" y="1908474"/>
              <a:ext cx="237770" cy="338528"/>
            </a:xfrm>
            <a:custGeom>
              <a:avLst/>
              <a:gdLst/>
              <a:ahLst/>
              <a:cxnLst/>
              <a:rect l="l" t="t" r="r" b="b"/>
              <a:pathLst>
                <a:path w="6034" h="8591" extrusionOk="0">
                  <a:moveTo>
                    <a:pt x="2632" y="1"/>
                  </a:moveTo>
                  <a:cubicBezTo>
                    <a:pt x="2001" y="1"/>
                    <a:pt x="1428" y="138"/>
                    <a:pt x="1049" y="396"/>
                  </a:cubicBezTo>
                  <a:cubicBezTo>
                    <a:pt x="291" y="912"/>
                    <a:pt x="1" y="1525"/>
                    <a:pt x="98" y="1783"/>
                  </a:cubicBezTo>
                  <a:cubicBezTo>
                    <a:pt x="194" y="2041"/>
                    <a:pt x="146" y="3832"/>
                    <a:pt x="146" y="3832"/>
                  </a:cubicBezTo>
                  <a:cubicBezTo>
                    <a:pt x="146" y="3832"/>
                    <a:pt x="420" y="5622"/>
                    <a:pt x="662" y="6509"/>
                  </a:cubicBezTo>
                  <a:cubicBezTo>
                    <a:pt x="920" y="7380"/>
                    <a:pt x="2388" y="8590"/>
                    <a:pt x="3275" y="8590"/>
                  </a:cubicBezTo>
                  <a:cubicBezTo>
                    <a:pt x="4146" y="8590"/>
                    <a:pt x="5308" y="7235"/>
                    <a:pt x="5501" y="6477"/>
                  </a:cubicBezTo>
                  <a:cubicBezTo>
                    <a:pt x="5679" y="5703"/>
                    <a:pt x="5808" y="3864"/>
                    <a:pt x="5808" y="3864"/>
                  </a:cubicBezTo>
                  <a:cubicBezTo>
                    <a:pt x="5808" y="3864"/>
                    <a:pt x="6034" y="2477"/>
                    <a:pt x="5985" y="2073"/>
                  </a:cubicBezTo>
                  <a:cubicBezTo>
                    <a:pt x="5921" y="1670"/>
                    <a:pt x="5775" y="1009"/>
                    <a:pt x="4566" y="428"/>
                  </a:cubicBezTo>
                  <a:cubicBezTo>
                    <a:pt x="3953" y="138"/>
                    <a:pt x="3263" y="1"/>
                    <a:pt x="263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1354196" y="2023221"/>
              <a:ext cx="62969" cy="104266"/>
            </a:xfrm>
            <a:custGeom>
              <a:avLst/>
              <a:gdLst/>
              <a:ahLst/>
              <a:cxnLst/>
              <a:rect l="l" t="t" r="r" b="b"/>
              <a:pathLst>
                <a:path w="1598" h="2646" fill="none" extrusionOk="0">
                  <a:moveTo>
                    <a:pt x="952" y="0"/>
                  </a:moveTo>
                  <a:lnTo>
                    <a:pt x="1017" y="1468"/>
                  </a:lnTo>
                  <a:cubicBezTo>
                    <a:pt x="1017" y="1468"/>
                    <a:pt x="1597" y="1758"/>
                    <a:pt x="1275" y="2049"/>
                  </a:cubicBezTo>
                  <a:cubicBezTo>
                    <a:pt x="968" y="2355"/>
                    <a:pt x="146" y="2646"/>
                    <a:pt x="0"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a:off x="1331302" y="2122995"/>
              <a:ext cx="85863" cy="24195"/>
            </a:xfrm>
            <a:custGeom>
              <a:avLst/>
              <a:gdLst/>
              <a:ahLst/>
              <a:cxnLst/>
              <a:rect l="l" t="t" r="r" b="b"/>
              <a:pathLst>
                <a:path w="2179" h="614" fill="none" extrusionOk="0">
                  <a:moveTo>
                    <a:pt x="1" y="146"/>
                  </a:moveTo>
                  <a:cubicBezTo>
                    <a:pt x="1" y="146"/>
                    <a:pt x="130" y="549"/>
                    <a:pt x="501" y="581"/>
                  </a:cubicBezTo>
                  <a:cubicBezTo>
                    <a:pt x="856" y="614"/>
                    <a:pt x="1888" y="517"/>
                    <a:pt x="1888" y="517"/>
                  </a:cubicBezTo>
                  <a:cubicBezTo>
                    <a:pt x="1888" y="517"/>
                    <a:pt x="2162" y="259"/>
                    <a:pt x="2178"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1318613" y="2039101"/>
              <a:ext cx="21003" cy="24825"/>
            </a:xfrm>
            <a:custGeom>
              <a:avLst/>
              <a:gdLst/>
              <a:ahLst/>
              <a:cxnLst/>
              <a:rect l="l" t="t" r="r" b="b"/>
              <a:pathLst>
                <a:path w="533" h="630" extrusionOk="0">
                  <a:moveTo>
                    <a:pt x="274" y="0"/>
                  </a:moveTo>
                  <a:cubicBezTo>
                    <a:pt x="145" y="0"/>
                    <a:pt x="16" y="146"/>
                    <a:pt x="16" y="323"/>
                  </a:cubicBezTo>
                  <a:cubicBezTo>
                    <a:pt x="0" y="484"/>
                    <a:pt x="113" y="629"/>
                    <a:pt x="242" y="629"/>
                  </a:cubicBezTo>
                  <a:cubicBezTo>
                    <a:pt x="387" y="629"/>
                    <a:pt x="516" y="484"/>
                    <a:pt x="516" y="323"/>
                  </a:cubicBezTo>
                  <a:cubicBezTo>
                    <a:pt x="532" y="146"/>
                    <a:pt x="419" y="0"/>
                    <a:pt x="27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a:off x="1414564" y="2039101"/>
              <a:ext cx="21042" cy="24825"/>
            </a:xfrm>
            <a:custGeom>
              <a:avLst/>
              <a:gdLst/>
              <a:ahLst/>
              <a:cxnLst/>
              <a:rect l="l" t="t" r="r" b="b"/>
              <a:pathLst>
                <a:path w="534" h="630" extrusionOk="0">
                  <a:moveTo>
                    <a:pt x="275" y="0"/>
                  </a:moveTo>
                  <a:cubicBezTo>
                    <a:pt x="130" y="0"/>
                    <a:pt x="17" y="146"/>
                    <a:pt x="1" y="323"/>
                  </a:cubicBezTo>
                  <a:cubicBezTo>
                    <a:pt x="1" y="484"/>
                    <a:pt x="98" y="629"/>
                    <a:pt x="243" y="629"/>
                  </a:cubicBezTo>
                  <a:cubicBezTo>
                    <a:pt x="388" y="629"/>
                    <a:pt x="501" y="484"/>
                    <a:pt x="517" y="323"/>
                  </a:cubicBezTo>
                  <a:cubicBezTo>
                    <a:pt x="533" y="146"/>
                    <a:pt x="420" y="0"/>
                    <a:pt x="27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5"/>
            <p:cNvSpPr/>
            <p:nvPr/>
          </p:nvSpPr>
          <p:spPr>
            <a:xfrm>
              <a:off x="1291897" y="1995874"/>
              <a:ext cx="58516" cy="20372"/>
            </a:xfrm>
            <a:custGeom>
              <a:avLst/>
              <a:gdLst/>
              <a:ahLst/>
              <a:cxnLst/>
              <a:rect l="l" t="t" r="r" b="b"/>
              <a:pathLst>
                <a:path w="1485" h="517" fill="none" extrusionOk="0">
                  <a:moveTo>
                    <a:pt x="1" y="517"/>
                  </a:moveTo>
                  <a:cubicBezTo>
                    <a:pt x="1" y="517"/>
                    <a:pt x="501" y="1"/>
                    <a:pt x="1485"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5"/>
            <p:cNvSpPr/>
            <p:nvPr/>
          </p:nvSpPr>
          <p:spPr>
            <a:xfrm>
              <a:off x="1410742" y="1991421"/>
              <a:ext cx="52803" cy="20372"/>
            </a:xfrm>
            <a:custGeom>
              <a:avLst/>
              <a:gdLst/>
              <a:ahLst/>
              <a:cxnLst/>
              <a:rect l="l" t="t" r="r" b="b"/>
              <a:pathLst>
                <a:path w="1340" h="517" fill="none" extrusionOk="0">
                  <a:moveTo>
                    <a:pt x="1" y="259"/>
                  </a:moveTo>
                  <a:cubicBezTo>
                    <a:pt x="1" y="259"/>
                    <a:pt x="791" y="1"/>
                    <a:pt x="134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5"/>
            <p:cNvSpPr/>
            <p:nvPr/>
          </p:nvSpPr>
          <p:spPr>
            <a:xfrm>
              <a:off x="1235311" y="1838727"/>
              <a:ext cx="322963" cy="237927"/>
            </a:xfrm>
            <a:custGeom>
              <a:avLst/>
              <a:gdLst/>
              <a:ahLst/>
              <a:cxnLst/>
              <a:rect l="l" t="t" r="r" b="b"/>
              <a:pathLst>
                <a:path w="8196" h="6038" extrusionOk="0">
                  <a:moveTo>
                    <a:pt x="2944" y="1"/>
                  </a:moveTo>
                  <a:cubicBezTo>
                    <a:pt x="2101" y="1"/>
                    <a:pt x="1340" y="1311"/>
                    <a:pt x="1340" y="1311"/>
                  </a:cubicBezTo>
                  <a:cubicBezTo>
                    <a:pt x="1340" y="1311"/>
                    <a:pt x="1089" y="986"/>
                    <a:pt x="658" y="986"/>
                  </a:cubicBezTo>
                  <a:cubicBezTo>
                    <a:pt x="638" y="986"/>
                    <a:pt x="618" y="987"/>
                    <a:pt x="598" y="988"/>
                  </a:cubicBezTo>
                  <a:cubicBezTo>
                    <a:pt x="114" y="1021"/>
                    <a:pt x="49" y="1617"/>
                    <a:pt x="17" y="2053"/>
                  </a:cubicBezTo>
                  <a:cubicBezTo>
                    <a:pt x="1" y="2488"/>
                    <a:pt x="291" y="4618"/>
                    <a:pt x="291" y="4618"/>
                  </a:cubicBezTo>
                  <a:lnTo>
                    <a:pt x="695" y="6037"/>
                  </a:lnTo>
                  <a:lnTo>
                    <a:pt x="743" y="4537"/>
                  </a:lnTo>
                  <a:cubicBezTo>
                    <a:pt x="743" y="4537"/>
                    <a:pt x="1082" y="4214"/>
                    <a:pt x="1066" y="3843"/>
                  </a:cubicBezTo>
                  <a:cubicBezTo>
                    <a:pt x="1049" y="3472"/>
                    <a:pt x="985" y="3263"/>
                    <a:pt x="985" y="3263"/>
                  </a:cubicBezTo>
                  <a:cubicBezTo>
                    <a:pt x="985" y="3263"/>
                    <a:pt x="1517" y="2859"/>
                    <a:pt x="1775" y="2811"/>
                  </a:cubicBezTo>
                  <a:cubicBezTo>
                    <a:pt x="2033" y="2779"/>
                    <a:pt x="2275" y="2263"/>
                    <a:pt x="2275" y="2263"/>
                  </a:cubicBezTo>
                  <a:cubicBezTo>
                    <a:pt x="2275" y="2263"/>
                    <a:pt x="3687" y="3376"/>
                    <a:pt x="4639" y="3376"/>
                  </a:cubicBezTo>
                  <a:cubicBezTo>
                    <a:pt x="4652" y="3376"/>
                    <a:pt x="4666" y="3376"/>
                    <a:pt x="4679" y="3376"/>
                  </a:cubicBezTo>
                  <a:cubicBezTo>
                    <a:pt x="5579" y="3330"/>
                    <a:pt x="5382" y="3010"/>
                    <a:pt x="5358" y="2975"/>
                  </a:cubicBezTo>
                  <a:lnTo>
                    <a:pt x="5358" y="2975"/>
                  </a:lnTo>
                  <a:cubicBezTo>
                    <a:pt x="5391" y="3020"/>
                    <a:pt x="5785" y="3568"/>
                    <a:pt x="6001" y="3924"/>
                  </a:cubicBezTo>
                  <a:cubicBezTo>
                    <a:pt x="6243" y="4279"/>
                    <a:pt x="6211" y="4327"/>
                    <a:pt x="6211" y="4327"/>
                  </a:cubicBezTo>
                  <a:lnTo>
                    <a:pt x="6260" y="6037"/>
                  </a:lnTo>
                  <a:lnTo>
                    <a:pt x="6679" y="4505"/>
                  </a:lnTo>
                  <a:cubicBezTo>
                    <a:pt x="6679" y="4505"/>
                    <a:pt x="7195" y="4327"/>
                    <a:pt x="7147" y="3876"/>
                  </a:cubicBezTo>
                  <a:cubicBezTo>
                    <a:pt x="7098" y="3440"/>
                    <a:pt x="6598" y="3037"/>
                    <a:pt x="6598" y="3037"/>
                  </a:cubicBezTo>
                  <a:cubicBezTo>
                    <a:pt x="6598" y="3037"/>
                    <a:pt x="7389" y="2779"/>
                    <a:pt x="7663" y="2456"/>
                  </a:cubicBezTo>
                  <a:cubicBezTo>
                    <a:pt x="7937" y="2117"/>
                    <a:pt x="8195" y="408"/>
                    <a:pt x="6824" y="150"/>
                  </a:cubicBezTo>
                  <a:cubicBezTo>
                    <a:pt x="6560" y="100"/>
                    <a:pt x="6279" y="80"/>
                    <a:pt x="5997" y="80"/>
                  </a:cubicBezTo>
                  <a:cubicBezTo>
                    <a:pt x="4798" y="80"/>
                    <a:pt x="3582" y="440"/>
                    <a:pt x="3582" y="440"/>
                  </a:cubicBezTo>
                  <a:cubicBezTo>
                    <a:pt x="3582" y="440"/>
                    <a:pt x="3905" y="69"/>
                    <a:pt x="3017" y="4"/>
                  </a:cubicBezTo>
                  <a:cubicBezTo>
                    <a:pt x="2993" y="2"/>
                    <a:pt x="2968" y="1"/>
                    <a:pt x="2944" y="1"/>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87984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55"/>
          <p:cNvSpPr txBox="1">
            <a:spLocks noGrp="1"/>
          </p:cNvSpPr>
          <p:nvPr>
            <p:ph type="title"/>
          </p:nvPr>
        </p:nvSpPr>
        <p:spPr>
          <a:xfrm>
            <a:off x="4740250" y="1562250"/>
            <a:ext cx="3681300" cy="140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H" dirty="0"/>
              <a:t>UN MILITANTISME </a:t>
            </a:r>
            <a:r>
              <a:rPr lang="fr-CH" dirty="0">
                <a:solidFill>
                  <a:srgbClr val="00B050"/>
                </a:solidFill>
              </a:rPr>
              <a:t>SPONTANE</a:t>
            </a:r>
            <a:endParaRPr dirty="0">
              <a:solidFill>
                <a:srgbClr val="00B050"/>
              </a:solidFill>
            </a:endParaRPr>
          </a:p>
        </p:txBody>
      </p:sp>
      <p:sp>
        <p:nvSpPr>
          <p:cNvPr id="1566" name="Google Shape;1566;p55"/>
          <p:cNvSpPr txBox="1">
            <a:spLocks noGrp="1"/>
          </p:cNvSpPr>
          <p:nvPr>
            <p:ph type="subTitle" idx="1"/>
          </p:nvPr>
        </p:nvSpPr>
        <p:spPr>
          <a:xfrm>
            <a:off x="4740250" y="2902054"/>
            <a:ext cx="3285600" cy="67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dirty="0"/>
              <a:t>A côté des initiatives structurées naissent des mouvements spontanés, pour faire face à des situations concrètes de corruption</a:t>
            </a:r>
            <a:endParaRPr dirty="0"/>
          </a:p>
        </p:txBody>
      </p:sp>
      <p:pic>
        <p:nvPicPr>
          <p:cNvPr id="1567" name="Google Shape;1567;p55"/>
          <p:cNvPicPr preferRelativeResize="0">
            <a:picLocks noGrp="1"/>
          </p:cNvPicPr>
          <p:nvPr>
            <p:ph type="pic" idx="2"/>
          </p:nvPr>
        </p:nvPicPr>
        <p:blipFill rotWithShape="1">
          <a:blip r:embed="rId3">
            <a:alphaModFix/>
          </a:blip>
          <a:srcRect l="12057" r="21329"/>
          <a:stretch/>
        </p:blipFill>
        <p:spPr>
          <a:xfrm>
            <a:off x="722375" y="928975"/>
            <a:ext cx="1612611" cy="1520311"/>
          </a:xfrm>
          <a:prstGeom prst="ellipse">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0"/>
          <p:cNvSpPr/>
          <p:nvPr/>
        </p:nvSpPr>
        <p:spPr>
          <a:xfrm>
            <a:off x="6853511" y="1308832"/>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355" name="Google Shape;355;p40"/>
          <p:cNvSpPr/>
          <p:nvPr/>
        </p:nvSpPr>
        <p:spPr>
          <a:xfrm>
            <a:off x="4783225" y="3111132"/>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356" name="Google Shape;356;p40"/>
          <p:cNvSpPr/>
          <p:nvPr/>
        </p:nvSpPr>
        <p:spPr>
          <a:xfrm>
            <a:off x="6853511" y="3111132"/>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357" name="Google Shape;357;p40"/>
          <p:cNvSpPr/>
          <p:nvPr/>
        </p:nvSpPr>
        <p:spPr>
          <a:xfrm>
            <a:off x="4783225" y="1308832"/>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358" name="Google Shape;358;p40"/>
          <p:cNvSpPr txBox="1">
            <a:spLocks noGrp="1"/>
          </p:cNvSpPr>
          <p:nvPr>
            <p:ph type="title"/>
          </p:nvPr>
        </p:nvSpPr>
        <p:spPr>
          <a:xfrm>
            <a:off x="4093175" y="539500"/>
            <a:ext cx="4328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PLAN</a:t>
            </a:r>
            <a:endParaRPr dirty="0"/>
          </a:p>
        </p:txBody>
      </p:sp>
      <p:sp>
        <p:nvSpPr>
          <p:cNvPr id="359" name="Google Shape;359;p40"/>
          <p:cNvSpPr txBox="1">
            <a:spLocks noGrp="1"/>
          </p:cNvSpPr>
          <p:nvPr>
            <p:ph type="title" idx="2"/>
          </p:nvPr>
        </p:nvSpPr>
        <p:spPr>
          <a:xfrm>
            <a:off x="4873825" y="1468882"/>
            <a:ext cx="667800" cy="52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60" name="Google Shape;360;p40"/>
          <p:cNvSpPr txBox="1">
            <a:spLocks noGrp="1"/>
          </p:cNvSpPr>
          <p:nvPr>
            <p:ph type="title" idx="3"/>
          </p:nvPr>
        </p:nvSpPr>
        <p:spPr>
          <a:xfrm>
            <a:off x="6944111" y="1468882"/>
            <a:ext cx="667800" cy="52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61" name="Google Shape;361;p40"/>
          <p:cNvSpPr txBox="1">
            <a:spLocks noGrp="1"/>
          </p:cNvSpPr>
          <p:nvPr>
            <p:ph type="title" idx="4"/>
          </p:nvPr>
        </p:nvSpPr>
        <p:spPr>
          <a:xfrm>
            <a:off x="4873825" y="3271182"/>
            <a:ext cx="667800" cy="52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62" name="Google Shape;362;p40"/>
          <p:cNvSpPr txBox="1">
            <a:spLocks noGrp="1"/>
          </p:cNvSpPr>
          <p:nvPr>
            <p:ph type="title" idx="5"/>
          </p:nvPr>
        </p:nvSpPr>
        <p:spPr>
          <a:xfrm>
            <a:off x="6944111" y="3271182"/>
            <a:ext cx="667800" cy="52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63" name="Google Shape;363;p40"/>
          <p:cNvSpPr txBox="1">
            <a:spLocks noGrp="1"/>
          </p:cNvSpPr>
          <p:nvPr>
            <p:ph type="subTitle" idx="1"/>
          </p:nvPr>
        </p:nvSpPr>
        <p:spPr>
          <a:xfrm>
            <a:off x="4216675" y="2235550"/>
            <a:ext cx="1982100" cy="47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INTRODUCTION</a:t>
            </a:r>
            <a:endParaRPr dirty="0"/>
          </a:p>
        </p:txBody>
      </p:sp>
      <p:sp>
        <p:nvSpPr>
          <p:cNvPr id="364" name="Google Shape;364;p40"/>
          <p:cNvSpPr txBox="1">
            <a:spLocks noGrp="1"/>
          </p:cNvSpPr>
          <p:nvPr>
            <p:ph type="subTitle" idx="6"/>
          </p:nvPr>
        </p:nvSpPr>
        <p:spPr>
          <a:xfrm>
            <a:off x="6286961" y="2235550"/>
            <a:ext cx="1982100" cy="6646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DIVERSITE &amp;  PARADOXE</a:t>
            </a:r>
            <a:endParaRPr dirty="0"/>
          </a:p>
        </p:txBody>
      </p:sp>
      <p:sp>
        <p:nvSpPr>
          <p:cNvPr id="365" name="Google Shape;365;p40"/>
          <p:cNvSpPr txBox="1">
            <a:spLocks noGrp="1"/>
          </p:cNvSpPr>
          <p:nvPr>
            <p:ph type="subTitle" idx="7"/>
          </p:nvPr>
        </p:nvSpPr>
        <p:spPr>
          <a:xfrm>
            <a:off x="3878772" y="4037774"/>
            <a:ext cx="2611835" cy="6646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CORRUPTION &amp; OSC</a:t>
            </a:r>
            <a:endParaRPr dirty="0"/>
          </a:p>
        </p:txBody>
      </p:sp>
      <p:sp>
        <p:nvSpPr>
          <p:cNvPr id="366" name="Google Shape;366;p40"/>
          <p:cNvSpPr txBox="1">
            <a:spLocks noGrp="1"/>
          </p:cNvSpPr>
          <p:nvPr>
            <p:ph type="subTitle" idx="8"/>
          </p:nvPr>
        </p:nvSpPr>
        <p:spPr>
          <a:xfrm>
            <a:off x="6286960" y="4037775"/>
            <a:ext cx="2465153" cy="47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lang="en" sz="1600" dirty="0"/>
              <a:t>STRATEGIE, CONDITIONS ET RECOMMANDATIONS </a:t>
            </a:r>
            <a:endParaRPr sz="1600" dirty="0"/>
          </a:p>
        </p:txBody>
      </p:sp>
      <p:cxnSp>
        <p:nvCxnSpPr>
          <p:cNvPr id="367" name="Google Shape;367;p40"/>
          <p:cNvCxnSpPr/>
          <p:nvPr/>
        </p:nvCxnSpPr>
        <p:spPr>
          <a:xfrm>
            <a:off x="-94400" y="4441550"/>
            <a:ext cx="4011900" cy="0"/>
          </a:xfrm>
          <a:prstGeom prst="straightConnector1">
            <a:avLst/>
          </a:prstGeom>
          <a:noFill/>
          <a:ln w="9525" cap="flat" cmpd="sng">
            <a:solidFill>
              <a:schemeClr val="lt1"/>
            </a:solidFill>
            <a:prstDash val="solid"/>
            <a:round/>
            <a:headEnd type="none" w="med" len="med"/>
            <a:tailEnd type="none" w="med" len="med"/>
          </a:ln>
        </p:spPr>
      </p:cxnSp>
      <p:grpSp>
        <p:nvGrpSpPr>
          <p:cNvPr id="368" name="Google Shape;368;p40"/>
          <p:cNvGrpSpPr/>
          <p:nvPr/>
        </p:nvGrpSpPr>
        <p:grpSpPr>
          <a:xfrm>
            <a:off x="652968" y="1219218"/>
            <a:ext cx="2342422" cy="2193436"/>
            <a:chOff x="3100150" y="3084125"/>
            <a:chExt cx="1696825" cy="1888250"/>
          </a:xfrm>
        </p:grpSpPr>
        <p:sp>
          <p:nvSpPr>
            <p:cNvPr id="369" name="Google Shape;369;p40"/>
            <p:cNvSpPr/>
            <p:nvPr/>
          </p:nvSpPr>
          <p:spPr>
            <a:xfrm>
              <a:off x="3130650" y="3448550"/>
              <a:ext cx="237250" cy="218450"/>
            </a:xfrm>
            <a:custGeom>
              <a:avLst/>
              <a:gdLst/>
              <a:ahLst/>
              <a:cxnLst/>
              <a:rect l="l" t="t" r="r" b="b"/>
              <a:pathLst>
                <a:path w="9490" h="8738" extrusionOk="0">
                  <a:moveTo>
                    <a:pt x="1026" y="0"/>
                  </a:moveTo>
                  <a:cubicBezTo>
                    <a:pt x="455" y="0"/>
                    <a:pt x="1" y="467"/>
                    <a:pt x="1" y="1038"/>
                  </a:cubicBezTo>
                  <a:lnTo>
                    <a:pt x="1" y="5815"/>
                  </a:lnTo>
                  <a:cubicBezTo>
                    <a:pt x="1" y="6386"/>
                    <a:pt x="455" y="6853"/>
                    <a:pt x="1026" y="6853"/>
                  </a:cubicBezTo>
                  <a:lnTo>
                    <a:pt x="5271" y="6853"/>
                  </a:lnTo>
                  <a:cubicBezTo>
                    <a:pt x="5660" y="7321"/>
                    <a:pt x="6672" y="8554"/>
                    <a:pt x="6737" y="8723"/>
                  </a:cubicBezTo>
                  <a:cubicBezTo>
                    <a:pt x="6740" y="8732"/>
                    <a:pt x="6743" y="8737"/>
                    <a:pt x="6746" y="8737"/>
                  </a:cubicBezTo>
                  <a:cubicBezTo>
                    <a:pt x="6795" y="8737"/>
                    <a:pt x="6843" y="7513"/>
                    <a:pt x="6867" y="6853"/>
                  </a:cubicBezTo>
                  <a:lnTo>
                    <a:pt x="8464" y="6853"/>
                  </a:lnTo>
                  <a:cubicBezTo>
                    <a:pt x="9035" y="6853"/>
                    <a:pt x="9489" y="6386"/>
                    <a:pt x="9489" y="5815"/>
                  </a:cubicBezTo>
                  <a:lnTo>
                    <a:pt x="9489" y="1038"/>
                  </a:lnTo>
                  <a:cubicBezTo>
                    <a:pt x="9489" y="467"/>
                    <a:pt x="9035" y="0"/>
                    <a:pt x="8464"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3204000" y="3459375"/>
              <a:ext cx="121700" cy="121900"/>
            </a:xfrm>
            <a:custGeom>
              <a:avLst/>
              <a:gdLst/>
              <a:ahLst/>
              <a:cxnLst/>
              <a:rect l="l" t="t" r="r" b="b"/>
              <a:pathLst>
                <a:path w="4868" h="4876" extrusionOk="0">
                  <a:moveTo>
                    <a:pt x="4314" y="1"/>
                  </a:moveTo>
                  <a:cubicBezTo>
                    <a:pt x="4158" y="1"/>
                    <a:pt x="4005" y="78"/>
                    <a:pt x="3907" y="216"/>
                  </a:cubicBezTo>
                  <a:lnTo>
                    <a:pt x="1675" y="3500"/>
                  </a:lnTo>
                  <a:lnTo>
                    <a:pt x="974" y="2371"/>
                  </a:lnTo>
                  <a:cubicBezTo>
                    <a:pt x="882" y="2220"/>
                    <a:pt x="725" y="2140"/>
                    <a:pt x="563" y="2140"/>
                  </a:cubicBezTo>
                  <a:cubicBezTo>
                    <a:pt x="473" y="2140"/>
                    <a:pt x="382" y="2164"/>
                    <a:pt x="299" y="2215"/>
                  </a:cubicBezTo>
                  <a:cubicBezTo>
                    <a:pt x="78" y="2358"/>
                    <a:pt x="0" y="2656"/>
                    <a:pt x="143" y="2877"/>
                  </a:cubicBezTo>
                  <a:lnTo>
                    <a:pt x="1246" y="4655"/>
                  </a:lnTo>
                  <a:cubicBezTo>
                    <a:pt x="1337" y="4785"/>
                    <a:pt x="1493" y="4876"/>
                    <a:pt x="1649" y="4876"/>
                  </a:cubicBezTo>
                  <a:lnTo>
                    <a:pt x="1662" y="4876"/>
                  </a:lnTo>
                  <a:cubicBezTo>
                    <a:pt x="1817" y="4876"/>
                    <a:pt x="1973" y="4798"/>
                    <a:pt x="2064" y="4668"/>
                  </a:cubicBezTo>
                  <a:lnTo>
                    <a:pt x="4712" y="761"/>
                  </a:lnTo>
                  <a:cubicBezTo>
                    <a:pt x="4868" y="541"/>
                    <a:pt x="4803" y="242"/>
                    <a:pt x="4582" y="86"/>
                  </a:cubicBezTo>
                  <a:cubicBezTo>
                    <a:pt x="4500" y="28"/>
                    <a:pt x="4406" y="1"/>
                    <a:pt x="4314" y="1"/>
                  </a:cubicBezTo>
                  <a:close/>
                </a:path>
              </a:pathLst>
            </a:custGeom>
            <a:solidFill>
              <a:schemeClr val="dk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3865325" y="4497625"/>
              <a:ext cx="69125" cy="74650"/>
            </a:xfrm>
            <a:custGeom>
              <a:avLst/>
              <a:gdLst/>
              <a:ahLst/>
              <a:cxnLst/>
              <a:rect l="l" t="t" r="r" b="b"/>
              <a:pathLst>
                <a:path w="2765" h="2986" extrusionOk="0">
                  <a:moveTo>
                    <a:pt x="1389" y="637"/>
                  </a:moveTo>
                  <a:cubicBezTo>
                    <a:pt x="1817" y="637"/>
                    <a:pt x="2181" y="1026"/>
                    <a:pt x="2181" y="1493"/>
                  </a:cubicBezTo>
                  <a:cubicBezTo>
                    <a:pt x="2181" y="1974"/>
                    <a:pt x="1817" y="2363"/>
                    <a:pt x="1389" y="2363"/>
                  </a:cubicBezTo>
                  <a:cubicBezTo>
                    <a:pt x="948" y="2363"/>
                    <a:pt x="584" y="1974"/>
                    <a:pt x="584" y="1493"/>
                  </a:cubicBezTo>
                  <a:cubicBezTo>
                    <a:pt x="584" y="1026"/>
                    <a:pt x="948" y="637"/>
                    <a:pt x="1389" y="637"/>
                  </a:cubicBezTo>
                  <a:close/>
                  <a:moveTo>
                    <a:pt x="1389" y="1"/>
                  </a:moveTo>
                  <a:cubicBezTo>
                    <a:pt x="623" y="1"/>
                    <a:pt x="0" y="676"/>
                    <a:pt x="0" y="1493"/>
                  </a:cubicBezTo>
                  <a:cubicBezTo>
                    <a:pt x="0" y="2324"/>
                    <a:pt x="623" y="2986"/>
                    <a:pt x="1389" y="2986"/>
                  </a:cubicBezTo>
                  <a:cubicBezTo>
                    <a:pt x="2142" y="2986"/>
                    <a:pt x="2765" y="2324"/>
                    <a:pt x="2765" y="1493"/>
                  </a:cubicBezTo>
                  <a:cubicBezTo>
                    <a:pt x="2765" y="676"/>
                    <a:pt x="2142" y="1"/>
                    <a:pt x="1389"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3909450" y="4482700"/>
              <a:ext cx="94775" cy="118475"/>
            </a:xfrm>
            <a:custGeom>
              <a:avLst/>
              <a:gdLst/>
              <a:ahLst/>
              <a:cxnLst/>
              <a:rect l="l" t="t" r="r" b="b"/>
              <a:pathLst>
                <a:path w="3791" h="4739" extrusionOk="0">
                  <a:moveTo>
                    <a:pt x="0" y="1"/>
                  </a:moveTo>
                  <a:lnTo>
                    <a:pt x="0" y="4738"/>
                  </a:lnTo>
                  <a:lnTo>
                    <a:pt x="3790" y="4738"/>
                  </a:lnTo>
                  <a:lnTo>
                    <a:pt x="379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4156050" y="4390550"/>
              <a:ext cx="384875" cy="194725"/>
            </a:xfrm>
            <a:custGeom>
              <a:avLst/>
              <a:gdLst/>
              <a:ahLst/>
              <a:cxnLst/>
              <a:rect l="l" t="t" r="r" b="b"/>
              <a:pathLst>
                <a:path w="15395" h="7789" extrusionOk="0">
                  <a:moveTo>
                    <a:pt x="2376" y="0"/>
                  </a:moveTo>
                  <a:lnTo>
                    <a:pt x="1" y="7788"/>
                  </a:lnTo>
                  <a:lnTo>
                    <a:pt x="13020" y="7788"/>
                  </a:lnTo>
                  <a:lnTo>
                    <a:pt x="15395" y="0"/>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4180075" y="4402875"/>
              <a:ext cx="336525" cy="170050"/>
            </a:xfrm>
            <a:custGeom>
              <a:avLst/>
              <a:gdLst/>
              <a:ahLst/>
              <a:cxnLst/>
              <a:rect l="l" t="t" r="r" b="b"/>
              <a:pathLst>
                <a:path w="13461" h="6802" extrusionOk="0">
                  <a:moveTo>
                    <a:pt x="2077" y="1"/>
                  </a:moveTo>
                  <a:lnTo>
                    <a:pt x="0" y="6802"/>
                  </a:lnTo>
                  <a:lnTo>
                    <a:pt x="11384" y="6802"/>
                  </a:lnTo>
                  <a:lnTo>
                    <a:pt x="1346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4021075" y="4586225"/>
              <a:ext cx="460475" cy="14950"/>
            </a:xfrm>
            <a:custGeom>
              <a:avLst/>
              <a:gdLst/>
              <a:ahLst/>
              <a:cxnLst/>
              <a:rect l="l" t="t" r="r" b="b"/>
              <a:pathLst>
                <a:path w="18419" h="598" extrusionOk="0">
                  <a:moveTo>
                    <a:pt x="0" y="0"/>
                  </a:moveTo>
                  <a:lnTo>
                    <a:pt x="0" y="597"/>
                  </a:lnTo>
                  <a:lnTo>
                    <a:pt x="18419" y="597"/>
                  </a:lnTo>
                  <a:lnTo>
                    <a:pt x="18419" y="0"/>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4284875" y="4586225"/>
              <a:ext cx="196675" cy="14950"/>
            </a:xfrm>
            <a:custGeom>
              <a:avLst/>
              <a:gdLst/>
              <a:ahLst/>
              <a:cxnLst/>
              <a:rect l="l" t="t" r="r" b="b"/>
              <a:pathLst>
                <a:path w="7867" h="598" extrusionOk="0">
                  <a:moveTo>
                    <a:pt x="1" y="0"/>
                  </a:moveTo>
                  <a:lnTo>
                    <a:pt x="1" y="597"/>
                  </a:lnTo>
                  <a:lnTo>
                    <a:pt x="7867" y="597"/>
                  </a:lnTo>
                  <a:lnTo>
                    <a:pt x="7867" y="0"/>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3855900" y="4631650"/>
              <a:ext cx="72400" cy="308925"/>
            </a:xfrm>
            <a:custGeom>
              <a:avLst/>
              <a:gdLst/>
              <a:ahLst/>
              <a:cxnLst/>
              <a:rect l="l" t="t" r="r" b="b"/>
              <a:pathLst>
                <a:path w="2896" h="12357" extrusionOk="0">
                  <a:moveTo>
                    <a:pt x="1571" y="0"/>
                  </a:moveTo>
                  <a:lnTo>
                    <a:pt x="14" y="12032"/>
                  </a:lnTo>
                  <a:cubicBezTo>
                    <a:pt x="1" y="12201"/>
                    <a:pt x="130" y="12357"/>
                    <a:pt x="299" y="12357"/>
                  </a:cubicBezTo>
                  <a:cubicBezTo>
                    <a:pt x="429" y="12357"/>
                    <a:pt x="546" y="12266"/>
                    <a:pt x="585" y="12123"/>
                  </a:cubicBezTo>
                  <a:lnTo>
                    <a:pt x="289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3974675" y="4631650"/>
              <a:ext cx="72375" cy="340725"/>
            </a:xfrm>
            <a:custGeom>
              <a:avLst/>
              <a:gdLst/>
              <a:ahLst/>
              <a:cxnLst/>
              <a:rect l="l" t="t" r="r" b="b"/>
              <a:pathLst>
                <a:path w="2895" h="13629" extrusionOk="0">
                  <a:moveTo>
                    <a:pt x="1571" y="0"/>
                  </a:moveTo>
                  <a:lnTo>
                    <a:pt x="26" y="13305"/>
                  </a:lnTo>
                  <a:cubicBezTo>
                    <a:pt x="0" y="13473"/>
                    <a:pt x="130" y="13629"/>
                    <a:pt x="299" y="13629"/>
                  </a:cubicBezTo>
                  <a:cubicBezTo>
                    <a:pt x="442" y="13629"/>
                    <a:pt x="558" y="13538"/>
                    <a:pt x="584" y="13408"/>
                  </a:cubicBezTo>
                  <a:lnTo>
                    <a:pt x="289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4440000" y="4631650"/>
              <a:ext cx="72375" cy="340725"/>
            </a:xfrm>
            <a:custGeom>
              <a:avLst/>
              <a:gdLst/>
              <a:ahLst/>
              <a:cxnLst/>
              <a:rect l="l" t="t" r="r" b="b"/>
              <a:pathLst>
                <a:path w="2895" h="13629" extrusionOk="0">
                  <a:moveTo>
                    <a:pt x="0" y="0"/>
                  </a:moveTo>
                  <a:lnTo>
                    <a:pt x="2311" y="13408"/>
                  </a:lnTo>
                  <a:cubicBezTo>
                    <a:pt x="2337" y="13538"/>
                    <a:pt x="2453" y="13629"/>
                    <a:pt x="2583" y="13629"/>
                  </a:cubicBezTo>
                  <a:cubicBezTo>
                    <a:pt x="2752" y="13629"/>
                    <a:pt x="2895" y="13473"/>
                    <a:pt x="2869" y="13305"/>
                  </a:cubicBezTo>
                  <a:lnTo>
                    <a:pt x="131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4321225" y="4631650"/>
              <a:ext cx="72400" cy="308925"/>
            </a:xfrm>
            <a:custGeom>
              <a:avLst/>
              <a:gdLst/>
              <a:ahLst/>
              <a:cxnLst/>
              <a:rect l="l" t="t" r="r" b="b"/>
              <a:pathLst>
                <a:path w="2896" h="12357" extrusionOk="0">
                  <a:moveTo>
                    <a:pt x="1" y="0"/>
                  </a:moveTo>
                  <a:lnTo>
                    <a:pt x="2311" y="12123"/>
                  </a:lnTo>
                  <a:cubicBezTo>
                    <a:pt x="2337" y="12266"/>
                    <a:pt x="2454" y="12357"/>
                    <a:pt x="2584" y="12357"/>
                  </a:cubicBezTo>
                  <a:cubicBezTo>
                    <a:pt x="2765" y="12357"/>
                    <a:pt x="2895" y="12201"/>
                    <a:pt x="2869" y="12032"/>
                  </a:cubicBezTo>
                  <a:lnTo>
                    <a:pt x="1312"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3853625" y="4600500"/>
              <a:ext cx="663300" cy="39275"/>
            </a:xfrm>
            <a:custGeom>
              <a:avLst/>
              <a:gdLst/>
              <a:ahLst/>
              <a:cxnLst/>
              <a:rect l="l" t="t" r="r" b="b"/>
              <a:pathLst>
                <a:path w="26532" h="1571" extrusionOk="0">
                  <a:moveTo>
                    <a:pt x="1" y="0"/>
                  </a:moveTo>
                  <a:lnTo>
                    <a:pt x="1" y="1571"/>
                  </a:lnTo>
                  <a:lnTo>
                    <a:pt x="26531" y="1571"/>
                  </a:lnTo>
                  <a:lnTo>
                    <a:pt x="265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4295600" y="3112375"/>
              <a:ext cx="501375" cy="888475"/>
            </a:xfrm>
            <a:custGeom>
              <a:avLst/>
              <a:gdLst/>
              <a:ahLst/>
              <a:cxnLst/>
              <a:rect l="l" t="t" r="r" b="b"/>
              <a:pathLst>
                <a:path w="20055" h="35539" extrusionOk="0">
                  <a:moveTo>
                    <a:pt x="740" y="0"/>
                  </a:moveTo>
                  <a:cubicBezTo>
                    <a:pt x="325" y="0"/>
                    <a:pt x="0" y="325"/>
                    <a:pt x="0" y="740"/>
                  </a:cubicBezTo>
                  <a:lnTo>
                    <a:pt x="0" y="34799"/>
                  </a:lnTo>
                  <a:cubicBezTo>
                    <a:pt x="0" y="35214"/>
                    <a:pt x="325" y="35539"/>
                    <a:pt x="740" y="35539"/>
                  </a:cubicBezTo>
                  <a:lnTo>
                    <a:pt x="19314" y="35539"/>
                  </a:lnTo>
                  <a:cubicBezTo>
                    <a:pt x="19730" y="35539"/>
                    <a:pt x="20054" y="35214"/>
                    <a:pt x="20054" y="34799"/>
                  </a:cubicBezTo>
                  <a:lnTo>
                    <a:pt x="20054" y="740"/>
                  </a:lnTo>
                  <a:cubicBezTo>
                    <a:pt x="20054" y="325"/>
                    <a:pt x="19730" y="0"/>
                    <a:pt x="19314"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4368925" y="3197050"/>
              <a:ext cx="354700" cy="398175"/>
            </a:xfrm>
            <a:custGeom>
              <a:avLst/>
              <a:gdLst/>
              <a:ahLst/>
              <a:cxnLst/>
              <a:rect l="l" t="t" r="r" b="b"/>
              <a:pathLst>
                <a:path w="14188" h="15927" extrusionOk="0">
                  <a:moveTo>
                    <a:pt x="702" y="1"/>
                  </a:moveTo>
                  <a:cubicBezTo>
                    <a:pt x="312" y="1"/>
                    <a:pt x="1" y="312"/>
                    <a:pt x="1" y="702"/>
                  </a:cubicBezTo>
                  <a:lnTo>
                    <a:pt x="1" y="15226"/>
                  </a:lnTo>
                  <a:cubicBezTo>
                    <a:pt x="1" y="15615"/>
                    <a:pt x="312" y="15927"/>
                    <a:pt x="702" y="15927"/>
                  </a:cubicBezTo>
                  <a:lnTo>
                    <a:pt x="13487" y="15927"/>
                  </a:lnTo>
                  <a:cubicBezTo>
                    <a:pt x="13876" y="15927"/>
                    <a:pt x="14188" y="15615"/>
                    <a:pt x="14188" y="15226"/>
                  </a:cubicBezTo>
                  <a:lnTo>
                    <a:pt x="14188" y="702"/>
                  </a:lnTo>
                  <a:cubicBezTo>
                    <a:pt x="14188" y="312"/>
                    <a:pt x="13876" y="1"/>
                    <a:pt x="13487" y="1"/>
                  </a:cubicBez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4457525" y="3629275"/>
              <a:ext cx="177525" cy="18200"/>
            </a:xfrm>
            <a:custGeom>
              <a:avLst/>
              <a:gdLst/>
              <a:ahLst/>
              <a:cxnLst/>
              <a:rect l="l" t="t" r="r" b="b"/>
              <a:pathLst>
                <a:path w="7101" h="728" extrusionOk="0">
                  <a:moveTo>
                    <a:pt x="351" y="1"/>
                  </a:moveTo>
                  <a:cubicBezTo>
                    <a:pt x="156" y="1"/>
                    <a:pt x="0" y="170"/>
                    <a:pt x="0" y="364"/>
                  </a:cubicBezTo>
                  <a:cubicBezTo>
                    <a:pt x="0" y="559"/>
                    <a:pt x="156" y="728"/>
                    <a:pt x="351" y="728"/>
                  </a:cubicBezTo>
                  <a:lnTo>
                    <a:pt x="6750" y="728"/>
                  </a:lnTo>
                  <a:cubicBezTo>
                    <a:pt x="6944" y="728"/>
                    <a:pt x="7100" y="559"/>
                    <a:pt x="7100" y="364"/>
                  </a:cubicBezTo>
                  <a:cubicBezTo>
                    <a:pt x="7100" y="170"/>
                    <a:pt x="6944" y="1"/>
                    <a:pt x="6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4649625" y="3685750"/>
              <a:ext cx="76275" cy="25"/>
            </a:xfrm>
            <a:custGeom>
              <a:avLst/>
              <a:gdLst/>
              <a:ahLst/>
              <a:cxnLst/>
              <a:rect l="l" t="t" r="r" b="b"/>
              <a:pathLst>
                <a:path w="3051" h="1" fill="none" extrusionOk="0">
                  <a:moveTo>
                    <a:pt x="0" y="0"/>
                  </a:moveTo>
                  <a:lnTo>
                    <a:pt x="305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4423450" y="3685750"/>
              <a:ext cx="212250" cy="25"/>
            </a:xfrm>
            <a:custGeom>
              <a:avLst/>
              <a:gdLst/>
              <a:ahLst/>
              <a:cxnLst/>
              <a:rect l="l" t="t" r="r" b="b"/>
              <a:pathLst>
                <a:path w="8490" h="1" fill="none" extrusionOk="0">
                  <a:moveTo>
                    <a:pt x="0" y="0"/>
                  </a:moveTo>
                  <a:lnTo>
                    <a:pt x="8489"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4366650" y="3685750"/>
              <a:ext cx="43850" cy="25"/>
            </a:xfrm>
            <a:custGeom>
              <a:avLst/>
              <a:gdLst/>
              <a:ahLst/>
              <a:cxnLst/>
              <a:rect l="l" t="t" r="r" b="b"/>
              <a:pathLst>
                <a:path w="1754" h="1" fill="none" extrusionOk="0">
                  <a:moveTo>
                    <a:pt x="1" y="0"/>
                  </a:moveTo>
                  <a:lnTo>
                    <a:pt x="1753"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4456550" y="3713650"/>
              <a:ext cx="269350" cy="25"/>
            </a:xfrm>
            <a:custGeom>
              <a:avLst/>
              <a:gdLst/>
              <a:ahLst/>
              <a:cxnLst/>
              <a:rect l="l" t="t" r="r" b="b"/>
              <a:pathLst>
                <a:path w="10774" h="1" fill="none" extrusionOk="0">
                  <a:moveTo>
                    <a:pt x="0" y="1"/>
                  </a:moveTo>
                  <a:lnTo>
                    <a:pt x="10773"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4366650" y="3713650"/>
              <a:ext cx="74675" cy="25"/>
            </a:xfrm>
            <a:custGeom>
              <a:avLst/>
              <a:gdLst/>
              <a:ahLst/>
              <a:cxnLst/>
              <a:rect l="l" t="t" r="r" b="b"/>
              <a:pathLst>
                <a:path w="2987" h="1" fill="none" extrusionOk="0">
                  <a:moveTo>
                    <a:pt x="1" y="1"/>
                  </a:moveTo>
                  <a:lnTo>
                    <a:pt x="2986"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4521775" y="3741875"/>
              <a:ext cx="204125" cy="25"/>
            </a:xfrm>
            <a:custGeom>
              <a:avLst/>
              <a:gdLst/>
              <a:ahLst/>
              <a:cxnLst/>
              <a:rect l="l" t="t" r="r" b="b"/>
              <a:pathLst>
                <a:path w="8165" h="1" fill="none" extrusionOk="0">
                  <a:moveTo>
                    <a:pt x="0" y="1"/>
                  </a:moveTo>
                  <a:lnTo>
                    <a:pt x="8164"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4366650" y="3741875"/>
              <a:ext cx="142475" cy="25"/>
            </a:xfrm>
            <a:custGeom>
              <a:avLst/>
              <a:gdLst/>
              <a:ahLst/>
              <a:cxnLst/>
              <a:rect l="l" t="t" r="r" b="b"/>
              <a:pathLst>
                <a:path w="5699" h="1" fill="none" extrusionOk="0">
                  <a:moveTo>
                    <a:pt x="1" y="1"/>
                  </a:moveTo>
                  <a:lnTo>
                    <a:pt x="5699"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4649625" y="3770125"/>
              <a:ext cx="76275" cy="25"/>
            </a:xfrm>
            <a:custGeom>
              <a:avLst/>
              <a:gdLst/>
              <a:ahLst/>
              <a:cxnLst/>
              <a:rect l="l" t="t" r="r" b="b"/>
              <a:pathLst>
                <a:path w="3051" h="1" fill="none" extrusionOk="0">
                  <a:moveTo>
                    <a:pt x="0" y="0"/>
                  </a:moveTo>
                  <a:lnTo>
                    <a:pt x="305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4430900" y="3770125"/>
              <a:ext cx="202200" cy="25"/>
            </a:xfrm>
            <a:custGeom>
              <a:avLst/>
              <a:gdLst/>
              <a:ahLst/>
              <a:cxnLst/>
              <a:rect l="l" t="t" r="r" b="b"/>
              <a:pathLst>
                <a:path w="8088" h="1" fill="none" extrusionOk="0">
                  <a:moveTo>
                    <a:pt x="1" y="0"/>
                  </a:moveTo>
                  <a:lnTo>
                    <a:pt x="808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4366650" y="3770125"/>
              <a:ext cx="51625" cy="25"/>
            </a:xfrm>
            <a:custGeom>
              <a:avLst/>
              <a:gdLst/>
              <a:ahLst/>
              <a:cxnLst/>
              <a:rect l="l" t="t" r="r" b="b"/>
              <a:pathLst>
                <a:path w="2065" h="1" fill="none" extrusionOk="0">
                  <a:moveTo>
                    <a:pt x="1" y="0"/>
                  </a:moveTo>
                  <a:lnTo>
                    <a:pt x="206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4373800" y="3832750"/>
              <a:ext cx="53575" cy="50950"/>
            </a:xfrm>
            <a:custGeom>
              <a:avLst/>
              <a:gdLst/>
              <a:ahLst/>
              <a:cxnLst/>
              <a:rect l="l" t="t" r="r" b="b"/>
              <a:pathLst>
                <a:path w="2143" h="2038" extrusionOk="0">
                  <a:moveTo>
                    <a:pt x="1065" y="0"/>
                  </a:moveTo>
                  <a:lnTo>
                    <a:pt x="818" y="779"/>
                  </a:lnTo>
                  <a:lnTo>
                    <a:pt x="0" y="779"/>
                  </a:lnTo>
                  <a:lnTo>
                    <a:pt x="662" y="1259"/>
                  </a:lnTo>
                  <a:lnTo>
                    <a:pt x="416" y="2038"/>
                  </a:lnTo>
                  <a:lnTo>
                    <a:pt x="1065" y="1558"/>
                  </a:lnTo>
                  <a:lnTo>
                    <a:pt x="1727" y="2038"/>
                  </a:lnTo>
                  <a:lnTo>
                    <a:pt x="1480" y="1259"/>
                  </a:lnTo>
                  <a:lnTo>
                    <a:pt x="2142" y="779"/>
                  </a:lnTo>
                  <a:lnTo>
                    <a:pt x="1324" y="779"/>
                  </a:lnTo>
                  <a:lnTo>
                    <a:pt x="1065"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4446800" y="3832750"/>
              <a:ext cx="53250" cy="50950"/>
            </a:xfrm>
            <a:custGeom>
              <a:avLst/>
              <a:gdLst/>
              <a:ahLst/>
              <a:cxnLst/>
              <a:rect l="l" t="t" r="r" b="b"/>
              <a:pathLst>
                <a:path w="2130" h="2038" extrusionOk="0">
                  <a:moveTo>
                    <a:pt x="1065" y="0"/>
                  </a:moveTo>
                  <a:lnTo>
                    <a:pt x="806" y="779"/>
                  </a:lnTo>
                  <a:lnTo>
                    <a:pt x="1" y="779"/>
                  </a:lnTo>
                  <a:lnTo>
                    <a:pt x="663" y="1259"/>
                  </a:lnTo>
                  <a:lnTo>
                    <a:pt x="403" y="2038"/>
                  </a:lnTo>
                  <a:lnTo>
                    <a:pt x="1065" y="1558"/>
                  </a:lnTo>
                  <a:lnTo>
                    <a:pt x="1727" y="2038"/>
                  </a:lnTo>
                  <a:lnTo>
                    <a:pt x="1468" y="1259"/>
                  </a:lnTo>
                  <a:lnTo>
                    <a:pt x="2130" y="779"/>
                  </a:lnTo>
                  <a:lnTo>
                    <a:pt x="1312" y="779"/>
                  </a:lnTo>
                  <a:lnTo>
                    <a:pt x="1065"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4519500" y="3832750"/>
              <a:ext cx="53550" cy="50950"/>
            </a:xfrm>
            <a:custGeom>
              <a:avLst/>
              <a:gdLst/>
              <a:ahLst/>
              <a:cxnLst/>
              <a:rect l="l" t="t" r="r" b="b"/>
              <a:pathLst>
                <a:path w="2142" h="2038" extrusionOk="0">
                  <a:moveTo>
                    <a:pt x="1065" y="0"/>
                  </a:moveTo>
                  <a:lnTo>
                    <a:pt x="818" y="779"/>
                  </a:lnTo>
                  <a:lnTo>
                    <a:pt x="0" y="779"/>
                  </a:lnTo>
                  <a:lnTo>
                    <a:pt x="662" y="1259"/>
                  </a:lnTo>
                  <a:lnTo>
                    <a:pt x="416" y="2038"/>
                  </a:lnTo>
                  <a:lnTo>
                    <a:pt x="1065" y="1558"/>
                  </a:lnTo>
                  <a:lnTo>
                    <a:pt x="1727" y="2038"/>
                  </a:lnTo>
                  <a:lnTo>
                    <a:pt x="1480" y="1259"/>
                  </a:lnTo>
                  <a:lnTo>
                    <a:pt x="2142" y="779"/>
                  </a:lnTo>
                  <a:lnTo>
                    <a:pt x="1324" y="779"/>
                  </a:lnTo>
                  <a:lnTo>
                    <a:pt x="1065"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4592500" y="3832750"/>
              <a:ext cx="53250" cy="50950"/>
            </a:xfrm>
            <a:custGeom>
              <a:avLst/>
              <a:gdLst/>
              <a:ahLst/>
              <a:cxnLst/>
              <a:rect l="l" t="t" r="r" b="b"/>
              <a:pathLst>
                <a:path w="2130" h="2038" extrusionOk="0">
                  <a:moveTo>
                    <a:pt x="1065" y="0"/>
                  </a:moveTo>
                  <a:lnTo>
                    <a:pt x="818" y="779"/>
                  </a:lnTo>
                  <a:lnTo>
                    <a:pt x="1" y="779"/>
                  </a:lnTo>
                  <a:lnTo>
                    <a:pt x="663" y="1259"/>
                  </a:lnTo>
                  <a:lnTo>
                    <a:pt x="403" y="2038"/>
                  </a:lnTo>
                  <a:lnTo>
                    <a:pt x="1065" y="1558"/>
                  </a:lnTo>
                  <a:lnTo>
                    <a:pt x="1727" y="2038"/>
                  </a:lnTo>
                  <a:lnTo>
                    <a:pt x="1467" y="1259"/>
                  </a:lnTo>
                  <a:lnTo>
                    <a:pt x="2129" y="779"/>
                  </a:lnTo>
                  <a:lnTo>
                    <a:pt x="1325" y="779"/>
                  </a:lnTo>
                  <a:lnTo>
                    <a:pt x="1065" y="0"/>
                  </a:ln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4665200" y="3832750"/>
              <a:ext cx="53550" cy="50950"/>
            </a:xfrm>
            <a:custGeom>
              <a:avLst/>
              <a:gdLst/>
              <a:ahLst/>
              <a:cxnLst/>
              <a:rect l="l" t="t" r="r" b="b"/>
              <a:pathLst>
                <a:path w="2142" h="2038" extrusionOk="0">
                  <a:moveTo>
                    <a:pt x="1078" y="0"/>
                  </a:moveTo>
                  <a:lnTo>
                    <a:pt x="818" y="779"/>
                  </a:lnTo>
                  <a:lnTo>
                    <a:pt x="0" y="779"/>
                  </a:lnTo>
                  <a:lnTo>
                    <a:pt x="662" y="1259"/>
                  </a:lnTo>
                  <a:lnTo>
                    <a:pt x="416" y="2038"/>
                  </a:lnTo>
                  <a:lnTo>
                    <a:pt x="1078" y="1558"/>
                  </a:lnTo>
                  <a:lnTo>
                    <a:pt x="1727" y="2038"/>
                  </a:lnTo>
                  <a:lnTo>
                    <a:pt x="1480" y="1259"/>
                  </a:lnTo>
                  <a:lnTo>
                    <a:pt x="2142" y="779"/>
                  </a:lnTo>
                  <a:lnTo>
                    <a:pt x="1324" y="779"/>
                  </a:lnTo>
                  <a:lnTo>
                    <a:pt x="1078" y="0"/>
                  </a:ln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4448750" y="3379425"/>
              <a:ext cx="184350" cy="215800"/>
            </a:xfrm>
            <a:custGeom>
              <a:avLst/>
              <a:gdLst/>
              <a:ahLst/>
              <a:cxnLst/>
              <a:rect l="l" t="t" r="r" b="b"/>
              <a:pathLst>
                <a:path w="7374" h="8632" extrusionOk="0">
                  <a:moveTo>
                    <a:pt x="5426" y="0"/>
                  </a:moveTo>
                  <a:lnTo>
                    <a:pt x="1883" y="338"/>
                  </a:lnTo>
                  <a:lnTo>
                    <a:pt x="1857" y="2181"/>
                  </a:lnTo>
                  <a:lnTo>
                    <a:pt x="1" y="2960"/>
                  </a:lnTo>
                  <a:lnTo>
                    <a:pt x="429" y="8632"/>
                  </a:lnTo>
                  <a:lnTo>
                    <a:pt x="7140" y="8632"/>
                  </a:lnTo>
                  <a:lnTo>
                    <a:pt x="7373" y="2882"/>
                  </a:lnTo>
                  <a:cubicBezTo>
                    <a:pt x="7373" y="2882"/>
                    <a:pt x="5660" y="2272"/>
                    <a:pt x="5595" y="2272"/>
                  </a:cubicBezTo>
                  <a:cubicBezTo>
                    <a:pt x="5517" y="2272"/>
                    <a:pt x="5426" y="0"/>
                    <a:pt x="5426" y="0"/>
                  </a:cubicBezTo>
                  <a:close/>
                </a:path>
              </a:pathLst>
            </a:custGeom>
            <a:solidFill>
              <a:schemeClr val="dk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4483800" y="3379425"/>
              <a:ext cx="112300" cy="124025"/>
            </a:xfrm>
            <a:custGeom>
              <a:avLst/>
              <a:gdLst/>
              <a:ahLst/>
              <a:cxnLst/>
              <a:rect l="l" t="t" r="r" b="b"/>
              <a:pathLst>
                <a:path w="4492" h="4961" extrusionOk="0">
                  <a:moveTo>
                    <a:pt x="4024" y="0"/>
                  </a:moveTo>
                  <a:lnTo>
                    <a:pt x="481" y="338"/>
                  </a:lnTo>
                  <a:lnTo>
                    <a:pt x="455" y="2181"/>
                  </a:lnTo>
                  <a:lnTo>
                    <a:pt x="1" y="2363"/>
                  </a:lnTo>
                  <a:cubicBezTo>
                    <a:pt x="410" y="2925"/>
                    <a:pt x="1964" y="4960"/>
                    <a:pt x="2557" y="4960"/>
                  </a:cubicBezTo>
                  <a:cubicBezTo>
                    <a:pt x="2566" y="4960"/>
                    <a:pt x="2575" y="4960"/>
                    <a:pt x="2584" y="4959"/>
                  </a:cubicBezTo>
                  <a:cubicBezTo>
                    <a:pt x="3077" y="4907"/>
                    <a:pt x="4037" y="3206"/>
                    <a:pt x="4492" y="2363"/>
                  </a:cubicBezTo>
                  <a:cubicBezTo>
                    <a:pt x="4323" y="2311"/>
                    <a:pt x="4206" y="2272"/>
                    <a:pt x="4193" y="2272"/>
                  </a:cubicBezTo>
                  <a:cubicBezTo>
                    <a:pt x="4115" y="2272"/>
                    <a:pt x="4024" y="0"/>
                    <a:pt x="4024"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4459800" y="3229150"/>
              <a:ext cx="148950" cy="120125"/>
            </a:xfrm>
            <a:custGeom>
              <a:avLst/>
              <a:gdLst/>
              <a:ahLst/>
              <a:cxnLst/>
              <a:rect l="l" t="t" r="r" b="b"/>
              <a:pathLst>
                <a:path w="5958" h="4805" extrusionOk="0">
                  <a:moveTo>
                    <a:pt x="2578" y="0"/>
                  </a:moveTo>
                  <a:cubicBezTo>
                    <a:pt x="2565" y="0"/>
                    <a:pt x="2554" y="1"/>
                    <a:pt x="2544" y="2"/>
                  </a:cubicBezTo>
                  <a:cubicBezTo>
                    <a:pt x="2077" y="54"/>
                    <a:pt x="1752" y="586"/>
                    <a:pt x="1752" y="586"/>
                  </a:cubicBezTo>
                  <a:cubicBezTo>
                    <a:pt x="1752" y="586"/>
                    <a:pt x="1713" y="584"/>
                    <a:pt x="1655" y="584"/>
                  </a:cubicBezTo>
                  <a:cubicBezTo>
                    <a:pt x="1509" y="584"/>
                    <a:pt x="1242" y="597"/>
                    <a:pt x="1168" y="690"/>
                  </a:cubicBezTo>
                  <a:cubicBezTo>
                    <a:pt x="1077" y="807"/>
                    <a:pt x="0" y="2494"/>
                    <a:pt x="78" y="2779"/>
                  </a:cubicBezTo>
                  <a:cubicBezTo>
                    <a:pt x="143" y="3078"/>
                    <a:pt x="506" y="3766"/>
                    <a:pt x="506" y="3766"/>
                  </a:cubicBezTo>
                  <a:lnTo>
                    <a:pt x="805" y="4804"/>
                  </a:lnTo>
                  <a:lnTo>
                    <a:pt x="1025" y="3052"/>
                  </a:lnTo>
                  <a:lnTo>
                    <a:pt x="2220" y="1884"/>
                  </a:lnTo>
                  <a:lnTo>
                    <a:pt x="4906" y="2689"/>
                  </a:lnTo>
                  <a:lnTo>
                    <a:pt x="5179" y="4103"/>
                  </a:lnTo>
                  <a:lnTo>
                    <a:pt x="5374" y="4155"/>
                  </a:lnTo>
                  <a:cubicBezTo>
                    <a:pt x="5374" y="4155"/>
                    <a:pt x="5465" y="3545"/>
                    <a:pt x="5490" y="3441"/>
                  </a:cubicBezTo>
                  <a:cubicBezTo>
                    <a:pt x="5516" y="3351"/>
                    <a:pt x="5958" y="1780"/>
                    <a:pt x="5841" y="1443"/>
                  </a:cubicBezTo>
                  <a:cubicBezTo>
                    <a:pt x="5714" y="1100"/>
                    <a:pt x="3117" y="0"/>
                    <a:pt x="2578"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4462700" y="3332050"/>
              <a:ext cx="20800" cy="39275"/>
            </a:xfrm>
            <a:custGeom>
              <a:avLst/>
              <a:gdLst/>
              <a:ahLst/>
              <a:cxnLst/>
              <a:rect l="l" t="t" r="r" b="b"/>
              <a:pathLst>
                <a:path w="832" h="1571" extrusionOk="0">
                  <a:moveTo>
                    <a:pt x="333" y="1"/>
                  </a:moveTo>
                  <a:cubicBezTo>
                    <a:pt x="248" y="1"/>
                    <a:pt x="170" y="94"/>
                    <a:pt x="131" y="377"/>
                  </a:cubicBezTo>
                  <a:cubicBezTo>
                    <a:pt x="1" y="1208"/>
                    <a:pt x="832" y="1571"/>
                    <a:pt x="832" y="1571"/>
                  </a:cubicBezTo>
                  <a:lnTo>
                    <a:pt x="689" y="351"/>
                  </a:lnTo>
                  <a:cubicBezTo>
                    <a:pt x="689" y="351"/>
                    <a:pt x="497" y="1"/>
                    <a:pt x="333"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4589250" y="3327500"/>
              <a:ext cx="16250" cy="36700"/>
            </a:xfrm>
            <a:custGeom>
              <a:avLst/>
              <a:gdLst/>
              <a:ahLst/>
              <a:cxnLst/>
              <a:rect l="l" t="t" r="r" b="b"/>
              <a:pathLst>
                <a:path w="650" h="1468" extrusionOk="0">
                  <a:moveTo>
                    <a:pt x="308" y="1"/>
                  </a:moveTo>
                  <a:cubicBezTo>
                    <a:pt x="160" y="1"/>
                    <a:pt x="1" y="169"/>
                    <a:pt x="1" y="169"/>
                  </a:cubicBezTo>
                  <a:lnTo>
                    <a:pt x="118" y="1467"/>
                  </a:lnTo>
                  <a:cubicBezTo>
                    <a:pt x="118" y="1467"/>
                    <a:pt x="650" y="805"/>
                    <a:pt x="533" y="273"/>
                  </a:cubicBezTo>
                  <a:cubicBezTo>
                    <a:pt x="489" y="65"/>
                    <a:pt x="400" y="1"/>
                    <a:pt x="308"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4477300" y="3263250"/>
              <a:ext cx="116200" cy="166675"/>
            </a:xfrm>
            <a:custGeom>
              <a:avLst/>
              <a:gdLst/>
              <a:ahLst/>
              <a:cxnLst/>
              <a:rect l="l" t="t" r="r" b="b"/>
              <a:pathLst>
                <a:path w="4648" h="6667" extrusionOk="0">
                  <a:moveTo>
                    <a:pt x="1494" y="1"/>
                  </a:moveTo>
                  <a:lnTo>
                    <a:pt x="14" y="1831"/>
                  </a:lnTo>
                  <a:lnTo>
                    <a:pt x="1" y="1831"/>
                  </a:lnTo>
                  <a:cubicBezTo>
                    <a:pt x="1" y="1831"/>
                    <a:pt x="325" y="4621"/>
                    <a:pt x="377" y="4842"/>
                  </a:cubicBezTo>
                  <a:cubicBezTo>
                    <a:pt x="416" y="5063"/>
                    <a:pt x="2130" y="6504"/>
                    <a:pt x="2233" y="6568"/>
                  </a:cubicBezTo>
                  <a:cubicBezTo>
                    <a:pt x="2286" y="6613"/>
                    <a:pt x="2502" y="6667"/>
                    <a:pt x="2723" y="6667"/>
                  </a:cubicBezTo>
                  <a:cubicBezTo>
                    <a:pt x="2886" y="6667"/>
                    <a:pt x="3051" y="6638"/>
                    <a:pt x="3155" y="6555"/>
                  </a:cubicBezTo>
                  <a:cubicBezTo>
                    <a:pt x="3402" y="6361"/>
                    <a:pt x="4544" y="4699"/>
                    <a:pt x="4596" y="4544"/>
                  </a:cubicBezTo>
                  <a:cubicBezTo>
                    <a:pt x="4648" y="4401"/>
                    <a:pt x="4427" y="987"/>
                    <a:pt x="4427" y="987"/>
                  </a:cubicBezTo>
                  <a:lnTo>
                    <a:pt x="3064" y="377"/>
                  </a:lnTo>
                  <a:lnTo>
                    <a:pt x="3064" y="377"/>
                  </a:lnTo>
                  <a:cubicBezTo>
                    <a:pt x="3064" y="377"/>
                    <a:pt x="3376" y="766"/>
                    <a:pt x="3129" y="792"/>
                  </a:cubicBezTo>
                  <a:cubicBezTo>
                    <a:pt x="3127" y="793"/>
                    <a:pt x="3125" y="793"/>
                    <a:pt x="3123" y="793"/>
                  </a:cubicBezTo>
                  <a:cubicBezTo>
                    <a:pt x="2860" y="793"/>
                    <a:pt x="1494" y="1"/>
                    <a:pt x="1494"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4498075" y="3295700"/>
              <a:ext cx="26950" cy="12675"/>
            </a:xfrm>
            <a:custGeom>
              <a:avLst/>
              <a:gdLst/>
              <a:ahLst/>
              <a:cxnLst/>
              <a:rect l="l" t="t" r="r" b="b"/>
              <a:pathLst>
                <a:path w="1078" h="507" fill="none" extrusionOk="0">
                  <a:moveTo>
                    <a:pt x="1078" y="299"/>
                  </a:moveTo>
                  <a:cubicBezTo>
                    <a:pt x="1078" y="299"/>
                    <a:pt x="442" y="1"/>
                    <a:pt x="1" y="5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4546425" y="3292125"/>
              <a:ext cx="26300" cy="12700"/>
            </a:xfrm>
            <a:custGeom>
              <a:avLst/>
              <a:gdLst/>
              <a:ahLst/>
              <a:cxnLst/>
              <a:rect l="l" t="t" r="r" b="b"/>
              <a:pathLst>
                <a:path w="1052" h="508" fill="none" extrusionOk="0">
                  <a:moveTo>
                    <a:pt x="1" y="481"/>
                  </a:moveTo>
                  <a:cubicBezTo>
                    <a:pt x="1" y="481"/>
                    <a:pt x="507" y="1"/>
                    <a:pt x="1052" y="5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4532475" y="3310950"/>
              <a:ext cx="22425" cy="46425"/>
            </a:xfrm>
            <a:custGeom>
              <a:avLst/>
              <a:gdLst/>
              <a:ahLst/>
              <a:cxnLst/>
              <a:rect l="l" t="t" r="r" b="b"/>
              <a:pathLst>
                <a:path w="897" h="1857" fill="none" extrusionOk="0">
                  <a:moveTo>
                    <a:pt x="533" y="1"/>
                  </a:moveTo>
                  <a:cubicBezTo>
                    <a:pt x="533" y="1"/>
                    <a:pt x="585" y="974"/>
                    <a:pt x="611" y="1104"/>
                  </a:cubicBezTo>
                  <a:cubicBezTo>
                    <a:pt x="637" y="1221"/>
                    <a:pt x="896" y="1325"/>
                    <a:pt x="701" y="1545"/>
                  </a:cubicBezTo>
                  <a:cubicBezTo>
                    <a:pt x="507" y="1753"/>
                    <a:pt x="143" y="1857"/>
                    <a:pt x="1" y="163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4514625" y="3359950"/>
              <a:ext cx="50650" cy="16900"/>
            </a:xfrm>
            <a:custGeom>
              <a:avLst/>
              <a:gdLst/>
              <a:ahLst/>
              <a:cxnLst/>
              <a:rect l="l" t="t" r="r" b="b"/>
              <a:pathLst>
                <a:path w="2026" h="676" fill="none" extrusionOk="0">
                  <a:moveTo>
                    <a:pt x="1" y="143"/>
                  </a:moveTo>
                  <a:cubicBezTo>
                    <a:pt x="1" y="143"/>
                    <a:pt x="520" y="676"/>
                    <a:pt x="1078" y="598"/>
                  </a:cubicBezTo>
                  <a:cubicBezTo>
                    <a:pt x="1636" y="533"/>
                    <a:pt x="2025" y="1"/>
                    <a:pt x="2025"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4508450" y="3317775"/>
              <a:ext cx="8800" cy="13325"/>
            </a:xfrm>
            <a:custGeom>
              <a:avLst/>
              <a:gdLst/>
              <a:ahLst/>
              <a:cxnLst/>
              <a:rect l="l" t="t" r="r" b="b"/>
              <a:pathLst>
                <a:path w="352" h="533" extrusionOk="0">
                  <a:moveTo>
                    <a:pt x="183" y="0"/>
                  </a:moveTo>
                  <a:cubicBezTo>
                    <a:pt x="79" y="0"/>
                    <a:pt x="1" y="117"/>
                    <a:pt x="1" y="260"/>
                  </a:cubicBezTo>
                  <a:cubicBezTo>
                    <a:pt x="1" y="416"/>
                    <a:pt x="79" y="532"/>
                    <a:pt x="183" y="532"/>
                  </a:cubicBezTo>
                  <a:cubicBezTo>
                    <a:pt x="274" y="532"/>
                    <a:pt x="351" y="416"/>
                    <a:pt x="351" y="260"/>
                  </a:cubicBezTo>
                  <a:cubicBezTo>
                    <a:pt x="351" y="117"/>
                    <a:pt x="27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4559400" y="3317775"/>
              <a:ext cx="8475" cy="13325"/>
            </a:xfrm>
            <a:custGeom>
              <a:avLst/>
              <a:gdLst/>
              <a:ahLst/>
              <a:cxnLst/>
              <a:rect l="l" t="t" r="r" b="b"/>
              <a:pathLst>
                <a:path w="339" h="533" extrusionOk="0">
                  <a:moveTo>
                    <a:pt x="170" y="0"/>
                  </a:moveTo>
                  <a:cubicBezTo>
                    <a:pt x="66" y="0"/>
                    <a:pt x="1" y="117"/>
                    <a:pt x="1" y="260"/>
                  </a:cubicBezTo>
                  <a:cubicBezTo>
                    <a:pt x="1" y="416"/>
                    <a:pt x="66" y="532"/>
                    <a:pt x="170" y="532"/>
                  </a:cubicBezTo>
                  <a:cubicBezTo>
                    <a:pt x="260" y="532"/>
                    <a:pt x="338" y="416"/>
                    <a:pt x="338" y="260"/>
                  </a:cubicBezTo>
                  <a:cubicBezTo>
                    <a:pt x="338" y="117"/>
                    <a:pt x="260"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4375750" y="3433625"/>
              <a:ext cx="121050" cy="161600"/>
            </a:xfrm>
            <a:custGeom>
              <a:avLst/>
              <a:gdLst/>
              <a:ahLst/>
              <a:cxnLst/>
              <a:rect l="l" t="t" r="r" b="b"/>
              <a:pathLst>
                <a:path w="4842" h="6464" extrusionOk="0">
                  <a:moveTo>
                    <a:pt x="4777" y="0"/>
                  </a:moveTo>
                  <a:cubicBezTo>
                    <a:pt x="4777" y="0"/>
                    <a:pt x="753" y="1597"/>
                    <a:pt x="597" y="1623"/>
                  </a:cubicBezTo>
                  <a:cubicBezTo>
                    <a:pt x="325" y="1648"/>
                    <a:pt x="273" y="4180"/>
                    <a:pt x="0" y="6464"/>
                  </a:cubicBezTo>
                  <a:lnTo>
                    <a:pt x="4842" y="6464"/>
                  </a:lnTo>
                  <a:cubicBezTo>
                    <a:pt x="4803" y="2946"/>
                    <a:pt x="4777" y="0"/>
                    <a:pt x="4777"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4423125" y="3431300"/>
              <a:ext cx="73025" cy="163925"/>
            </a:xfrm>
            <a:custGeom>
              <a:avLst/>
              <a:gdLst/>
              <a:ahLst/>
              <a:cxnLst/>
              <a:rect l="l" t="t" r="r" b="b"/>
              <a:pathLst>
                <a:path w="2921" h="6557" extrusionOk="0">
                  <a:moveTo>
                    <a:pt x="2654" y="1"/>
                  </a:moveTo>
                  <a:cubicBezTo>
                    <a:pt x="1991" y="1"/>
                    <a:pt x="179" y="884"/>
                    <a:pt x="91" y="1028"/>
                  </a:cubicBezTo>
                  <a:cubicBezTo>
                    <a:pt x="0" y="1196"/>
                    <a:pt x="1052" y="1949"/>
                    <a:pt x="1246" y="2300"/>
                  </a:cubicBezTo>
                  <a:cubicBezTo>
                    <a:pt x="1363" y="2494"/>
                    <a:pt x="1895" y="4714"/>
                    <a:pt x="2337" y="6557"/>
                  </a:cubicBezTo>
                  <a:lnTo>
                    <a:pt x="2921" y="6557"/>
                  </a:lnTo>
                  <a:lnTo>
                    <a:pt x="2882" y="93"/>
                  </a:lnTo>
                  <a:cubicBezTo>
                    <a:pt x="2853" y="29"/>
                    <a:pt x="2771" y="1"/>
                    <a:pt x="2654" y="1"/>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4587325" y="3433950"/>
              <a:ext cx="125600" cy="161275"/>
            </a:xfrm>
            <a:custGeom>
              <a:avLst/>
              <a:gdLst/>
              <a:ahLst/>
              <a:cxnLst/>
              <a:rect l="l" t="t" r="r" b="b"/>
              <a:pathLst>
                <a:path w="5024" h="6451" extrusionOk="0">
                  <a:moveTo>
                    <a:pt x="78" y="0"/>
                  </a:moveTo>
                  <a:cubicBezTo>
                    <a:pt x="78" y="0"/>
                    <a:pt x="39" y="2933"/>
                    <a:pt x="0" y="6451"/>
                  </a:cubicBezTo>
                  <a:lnTo>
                    <a:pt x="5023" y="6451"/>
                  </a:lnTo>
                  <a:cubicBezTo>
                    <a:pt x="4868" y="4128"/>
                    <a:pt x="4322" y="1635"/>
                    <a:pt x="4244" y="1610"/>
                  </a:cubicBezTo>
                  <a:cubicBezTo>
                    <a:pt x="4102" y="1558"/>
                    <a:pt x="78" y="0"/>
                    <a:pt x="78"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4588300" y="3431300"/>
              <a:ext cx="73025" cy="163925"/>
            </a:xfrm>
            <a:custGeom>
              <a:avLst/>
              <a:gdLst/>
              <a:ahLst/>
              <a:cxnLst/>
              <a:rect l="l" t="t" r="r" b="b"/>
              <a:pathLst>
                <a:path w="2921" h="6557" extrusionOk="0">
                  <a:moveTo>
                    <a:pt x="259" y="1"/>
                  </a:moveTo>
                  <a:cubicBezTo>
                    <a:pt x="140" y="1"/>
                    <a:pt x="57" y="29"/>
                    <a:pt x="26" y="93"/>
                  </a:cubicBezTo>
                  <a:lnTo>
                    <a:pt x="0" y="6557"/>
                  </a:lnTo>
                  <a:lnTo>
                    <a:pt x="571" y="6557"/>
                  </a:lnTo>
                  <a:cubicBezTo>
                    <a:pt x="1012" y="4714"/>
                    <a:pt x="1558" y="2494"/>
                    <a:pt x="1674" y="2300"/>
                  </a:cubicBezTo>
                  <a:cubicBezTo>
                    <a:pt x="1869" y="1949"/>
                    <a:pt x="2920" y="1196"/>
                    <a:pt x="2817" y="1028"/>
                  </a:cubicBezTo>
                  <a:cubicBezTo>
                    <a:pt x="2739" y="884"/>
                    <a:pt x="929" y="1"/>
                    <a:pt x="259" y="1"/>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3533675" y="3112375"/>
              <a:ext cx="501375" cy="888475"/>
            </a:xfrm>
            <a:custGeom>
              <a:avLst/>
              <a:gdLst/>
              <a:ahLst/>
              <a:cxnLst/>
              <a:rect l="l" t="t" r="r" b="b"/>
              <a:pathLst>
                <a:path w="20055" h="35539" extrusionOk="0">
                  <a:moveTo>
                    <a:pt x="741" y="0"/>
                  </a:moveTo>
                  <a:cubicBezTo>
                    <a:pt x="325" y="0"/>
                    <a:pt x="1" y="325"/>
                    <a:pt x="1" y="740"/>
                  </a:cubicBezTo>
                  <a:lnTo>
                    <a:pt x="1" y="34799"/>
                  </a:lnTo>
                  <a:cubicBezTo>
                    <a:pt x="1" y="35214"/>
                    <a:pt x="325" y="35539"/>
                    <a:pt x="741" y="35539"/>
                  </a:cubicBezTo>
                  <a:lnTo>
                    <a:pt x="19315" y="35539"/>
                  </a:lnTo>
                  <a:cubicBezTo>
                    <a:pt x="19717" y="35539"/>
                    <a:pt x="20054" y="35214"/>
                    <a:pt x="20054" y="34799"/>
                  </a:cubicBezTo>
                  <a:lnTo>
                    <a:pt x="20054" y="740"/>
                  </a:lnTo>
                  <a:cubicBezTo>
                    <a:pt x="20054" y="325"/>
                    <a:pt x="19717" y="0"/>
                    <a:pt x="19315"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3606700" y="3197050"/>
              <a:ext cx="355025" cy="398175"/>
            </a:xfrm>
            <a:custGeom>
              <a:avLst/>
              <a:gdLst/>
              <a:ahLst/>
              <a:cxnLst/>
              <a:rect l="l" t="t" r="r" b="b"/>
              <a:pathLst>
                <a:path w="14201" h="15927" extrusionOk="0">
                  <a:moveTo>
                    <a:pt x="701" y="1"/>
                  </a:moveTo>
                  <a:cubicBezTo>
                    <a:pt x="312" y="1"/>
                    <a:pt x="0" y="312"/>
                    <a:pt x="0" y="702"/>
                  </a:cubicBezTo>
                  <a:lnTo>
                    <a:pt x="0" y="15226"/>
                  </a:lnTo>
                  <a:cubicBezTo>
                    <a:pt x="0" y="15615"/>
                    <a:pt x="312" y="15927"/>
                    <a:pt x="701" y="15927"/>
                  </a:cubicBezTo>
                  <a:lnTo>
                    <a:pt x="13499" y="15927"/>
                  </a:lnTo>
                  <a:cubicBezTo>
                    <a:pt x="13889" y="15927"/>
                    <a:pt x="14200" y="15615"/>
                    <a:pt x="14200" y="15226"/>
                  </a:cubicBezTo>
                  <a:lnTo>
                    <a:pt x="14200" y="702"/>
                  </a:lnTo>
                  <a:cubicBezTo>
                    <a:pt x="14200" y="312"/>
                    <a:pt x="13889" y="1"/>
                    <a:pt x="13499" y="1"/>
                  </a:cubicBezTo>
                  <a:close/>
                </a:path>
              </a:pathLst>
            </a:custGeom>
            <a:solidFill>
              <a:schemeClr val="lt2"/>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3695275" y="3629275"/>
              <a:ext cx="177850" cy="18200"/>
            </a:xfrm>
            <a:custGeom>
              <a:avLst/>
              <a:gdLst/>
              <a:ahLst/>
              <a:cxnLst/>
              <a:rect l="l" t="t" r="r" b="b"/>
              <a:pathLst>
                <a:path w="7114" h="728" extrusionOk="0">
                  <a:moveTo>
                    <a:pt x="364" y="1"/>
                  </a:moveTo>
                  <a:cubicBezTo>
                    <a:pt x="169" y="1"/>
                    <a:pt x="1" y="170"/>
                    <a:pt x="1" y="364"/>
                  </a:cubicBezTo>
                  <a:cubicBezTo>
                    <a:pt x="1" y="559"/>
                    <a:pt x="169" y="728"/>
                    <a:pt x="364" y="728"/>
                  </a:cubicBezTo>
                  <a:lnTo>
                    <a:pt x="6750" y="728"/>
                  </a:lnTo>
                  <a:cubicBezTo>
                    <a:pt x="6958" y="728"/>
                    <a:pt x="7114" y="559"/>
                    <a:pt x="7114" y="364"/>
                  </a:cubicBezTo>
                  <a:cubicBezTo>
                    <a:pt x="7114" y="170"/>
                    <a:pt x="6958" y="1"/>
                    <a:pt x="6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3887700" y="3685750"/>
              <a:ext cx="76275" cy="25"/>
            </a:xfrm>
            <a:custGeom>
              <a:avLst/>
              <a:gdLst/>
              <a:ahLst/>
              <a:cxnLst/>
              <a:rect l="l" t="t" r="r" b="b"/>
              <a:pathLst>
                <a:path w="3051" h="1" fill="none" extrusionOk="0">
                  <a:moveTo>
                    <a:pt x="1" y="0"/>
                  </a:moveTo>
                  <a:lnTo>
                    <a:pt x="3051" y="0"/>
                  </a:lnTo>
                </a:path>
              </a:pathLst>
            </a:custGeom>
            <a:noFill/>
            <a:ln w="422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3661200" y="3685750"/>
              <a:ext cx="212250" cy="25"/>
            </a:xfrm>
            <a:custGeom>
              <a:avLst/>
              <a:gdLst/>
              <a:ahLst/>
              <a:cxnLst/>
              <a:rect l="l" t="t" r="r" b="b"/>
              <a:pathLst>
                <a:path w="8490" h="1" fill="none" extrusionOk="0">
                  <a:moveTo>
                    <a:pt x="1" y="0"/>
                  </a:moveTo>
                  <a:lnTo>
                    <a:pt x="849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3604750" y="3685750"/>
              <a:ext cx="43825" cy="25"/>
            </a:xfrm>
            <a:custGeom>
              <a:avLst/>
              <a:gdLst/>
              <a:ahLst/>
              <a:cxnLst/>
              <a:rect l="l" t="t" r="r" b="b"/>
              <a:pathLst>
                <a:path w="1753" h="1" fill="none" extrusionOk="0">
                  <a:moveTo>
                    <a:pt x="0" y="0"/>
                  </a:moveTo>
                  <a:lnTo>
                    <a:pt x="1753"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3694625" y="3713650"/>
              <a:ext cx="269350" cy="25"/>
            </a:xfrm>
            <a:custGeom>
              <a:avLst/>
              <a:gdLst/>
              <a:ahLst/>
              <a:cxnLst/>
              <a:rect l="l" t="t" r="r" b="b"/>
              <a:pathLst>
                <a:path w="10774" h="1" fill="none" extrusionOk="0">
                  <a:moveTo>
                    <a:pt x="1" y="1"/>
                  </a:moveTo>
                  <a:lnTo>
                    <a:pt x="10774"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3604750" y="3713650"/>
              <a:ext cx="74325" cy="25"/>
            </a:xfrm>
            <a:custGeom>
              <a:avLst/>
              <a:gdLst/>
              <a:ahLst/>
              <a:cxnLst/>
              <a:rect l="l" t="t" r="r" b="b"/>
              <a:pathLst>
                <a:path w="2973" h="1" fill="none" extrusionOk="0">
                  <a:moveTo>
                    <a:pt x="0" y="1"/>
                  </a:moveTo>
                  <a:lnTo>
                    <a:pt x="2973"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3759850" y="3741875"/>
              <a:ext cx="204125" cy="25"/>
            </a:xfrm>
            <a:custGeom>
              <a:avLst/>
              <a:gdLst/>
              <a:ahLst/>
              <a:cxnLst/>
              <a:rect l="l" t="t" r="r" b="b"/>
              <a:pathLst>
                <a:path w="8165" h="1" fill="none" extrusionOk="0">
                  <a:moveTo>
                    <a:pt x="1" y="1"/>
                  </a:moveTo>
                  <a:lnTo>
                    <a:pt x="816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3604750" y="3741875"/>
              <a:ext cx="142150" cy="25"/>
            </a:xfrm>
            <a:custGeom>
              <a:avLst/>
              <a:gdLst/>
              <a:ahLst/>
              <a:cxnLst/>
              <a:rect l="l" t="t" r="r" b="b"/>
              <a:pathLst>
                <a:path w="5686" h="1" fill="none" extrusionOk="0">
                  <a:moveTo>
                    <a:pt x="0" y="1"/>
                  </a:moveTo>
                  <a:lnTo>
                    <a:pt x="568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3887700" y="3770125"/>
              <a:ext cx="76275" cy="25"/>
            </a:xfrm>
            <a:custGeom>
              <a:avLst/>
              <a:gdLst/>
              <a:ahLst/>
              <a:cxnLst/>
              <a:rect l="l" t="t" r="r" b="b"/>
              <a:pathLst>
                <a:path w="3051" h="1" fill="none" extrusionOk="0">
                  <a:moveTo>
                    <a:pt x="1" y="0"/>
                  </a:moveTo>
                  <a:lnTo>
                    <a:pt x="3051" y="0"/>
                  </a:lnTo>
                </a:path>
              </a:pathLst>
            </a:custGeom>
            <a:noFill/>
            <a:ln w="422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3669000" y="3770125"/>
              <a:ext cx="202175" cy="25"/>
            </a:xfrm>
            <a:custGeom>
              <a:avLst/>
              <a:gdLst/>
              <a:ahLst/>
              <a:cxnLst/>
              <a:rect l="l" t="t" r="r" b="b"/>
              <a:pathLst>
                <a:path w="8087" h="1" fill="none" extrusionOk="0">
                  <a:moveTo>
                    <a:pt x="0" y="0"/>
                  </a:moveTo>
                  <a:lnTo>
                    <a:pt x="8087"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3604750" y="3770125"/>
              <a:ext cx="51625" cy="25"/>
            </a:xfrm>
            <a:custGeom>
              <a:avLst/>
              <a:gdLst/>
              <a:ahLst/>
              <a:cxnLst/>
              <a:rect l="l" t="t" r="r" b="b"/>
              <a:pathLst>
                <a:path w="2065" h="1" fill="none" extrusionOk="0">
                  <a:moveTo>
                    <a:pt x="0" y="0"/>
                  </a:moveTo>
                  <a:lnTo>
                    <a:pt x="2064"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3611875" y="3832750"/>
              <a:ext cx="53250" cy="50950"/>
            </a:xfrm>
            <a:custGeom>
              <a:avLst/>
              <a:gdLst/>
              <a:ahLst/>
              <a:cxnLst/>
              <a:rect l="l" t="t" r="r" b="b"/>
              <a:pathLst>
                <a:path w="2130" h="2038" extrusionOk="0">
                  <a:moveTo>
                    <a:pt x="1065" y="0"/>
                  </a:moveTo>
                  <a:lnTo>
                    <a:pt x="819" y="779"/>
                  </a:lnTo>
                  <a:lnTo>
                    <a:pt x="1" y="779"/>
                  </a:lnTo>
                  <a:lnTo>
                    <a:pt x="663" y="1259"/>
                  </a:lnTo>
                  <a:lnTo>
                    <a:pt x="403" y="2038"/>
                  </a:lnTo>
                  <a:lnTo>
                    <a:pt x="1065" y="1558"/>
                  </a:lnTo>
                  <a:lnTo>
                    <a:pt x="1727" y="2038"/>
                  </a:lnTo>
                  <a:lnTo>
                    <a:pt x="1468" y="1259"/>
                  </a:lnTo>
                  <a:lnTo>
                    <a:pt x="2130" y="779"/>
                  </a:lnTo>
                  <a:lnTo>
                    <a:pt x="1312" y="779"/>
                  </a:lnTo>
                  <a:lnTo>
                    <a:pt x="1065"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3684575" y="3832750"/>
              <a:ext cx="53550" cy="50950"/>
            </a:xfrm>
            <a:custGeom>
              <a:avLst/>
              <a:gdLst/>
              <a:ahLst/>
              <a:cxnLst/>
              <a:rect l="l" t="t" r="r" b="b"/>
              <a:pathLst>
                <a:path w="2142" h="2038" extrusionOk="0">
                  <a:moveTo>
                    <a:pt x="1078" y="0"/>
                  </a:moveTo>
                  <a:lnTo>
                    <a:pt x="818" y="779"/>
                  </a:lnTo>
                  <a:lnTo>
                    <a:pt x="0" y="779"/>
                  </a:lnTo>
                  <a:lnTo>
                    <a:pt x="662" y="1259"/>
                  </a:lnTo>
                  <a:lnTo>
                    <a:pt x="416" y="2038"/>
                  </a:lnTo>
                  <a:lnTo>
                    <a:pt x="1078" y="1558"/>
                  </a:lnTo>
                  <a:lnTo>
                    <a:pt x="1727" y="2038"/>
                  </a:lnTo>
                  <a:lnTo>
                    <a:pt x="1480" y="1259"/>
                  </a:lnTo>
                  <a:lnTo>
                    <a:pt x="2142" y="779"/>
                  </a:lnTo>
                  <a:lnTo>
                    <a:pt x="1324" y="779"/>
                  </a:lnTo>
                  <a:lnTo>
                    <a:pt x="1078"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3757575" y="3832750"/>
              <a:ext cx="53250" cy="50950"/>
            </a:xfrm>
            <a:custGeom>
              <a:avLst/>
              <a:gdLst/>
              <a:ahLst/>
              <a:cxnLst/>
              <a:rect l="l" t="t" r="r" b="b"/>
              <a:pathLst>
                <a:path w="2130" h="2038" extrusionOk="0">
                  <a:moveTo>
                    <a:pt x="1065" y="0"/>
                  </a:moveTo>
                  <a:lnTo>
                    <a:pt x="818" y="779"/>
                  </a:lnTo>
                  <a:lnTo>
                    <a:pt x="1" y="779"/>
                  </a:lnTo>
                  <a:lnTo>
                    <a:pt x="663" y="1259"/>
                  </a:lnTo>
                  <a:lnTo>
                    <a:pt x="403" y="2038"/>
                  </a:lnTo>
                  <a:lnTo>
                    <a:pt x="1065" y="1558"/>
                  </a:lnTo>
                  <a:lnTo>
                    <a:pt x="1727" y="2038"/>
                  </a:lnTo>
                  <a:lnTo>
                    <a:pt x="1480" y="1259"/>
                  </a:lnTo>
                  <a:lnTo>
                    <a:pt x="2129" y="779"/>
                  </a:lnTo>
                  <a:lnTo>
                    <a:pt x="1325" y="779"/>
                  </a:lnTo>
                  <a:lnTo>
                    <a:pt x="1065"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3830275" y="3832750"/>
              <a:ext cx="53550" cy="50950"/>
            </a:xfrm>
            <a:custGeom>
              <a:avLst/>
              <a:gdLst/>
              <a:ahLst/>
              <a:cxnLst/>
              <a:rect l="l" t="t" r="r" b="b"/>
              <a:pathLst>
                <a:path w="2142" h="2038" extrusionOk="0">
                  <a:moveTo>
                    <a:pt x="1078" y="0"/>
                  </a:moveTo>
                  <a:lnTo>
                    <a:pt x="818" y="779"/>
                  </a:lnTo>
                  <a:lnTo>
                    <a:pt x="0" y="779"/>
                  </a:lnTo>
                  <a:lnTo>
                    <a:pt x="662" y="1259"/>
                  </a:lnTo>
                  <a:lnTo>
                    <a:pt x="416" y="2038"/>
                  </a:lnTo>
                  <a:lnTo>
                    <a:pt x="1078" y="1558"/>
                  </a:lnTo>
                  <a:lnTo>
                    <a:pt x="1740" y="2038"/>
                  </a:lnTo>
                  <a:lnTo>
                    <a:pt x="1480" y="1259"/>
                  </a:lnTo>
                  <a:lnTo>
                    <a:pt x="2142" y="779"/>
                  </a:lnTo>
                  <a:lnTo>
                    <a:pt x="1324" y="779"/>
                  </a:lnTo>
                  <a:lnTo>
                    <a:pt x="1078" y="0"/>
                  </a:ln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3903275" y="3832750"/>
              <a:ext cx="53575" cy="50950"/>
            </a:xfrm>
            <a:custGeom>
              <a:avLst/>
              <a:gdLst/>
              <a:ahLst/>
              <a:cxnLst/>
              <a:rect l="l" t="t" r="r" b="b"/>
              <a:pathLst>
                <a:path w="2143" h="2038" extrusionOk="0">
                  <a:moveTo>
                    <a:pt x="1065" y="0"/>
                  </a:moveTo>
                  <a:lnTo>
                    <a:pt x="818" y="779"/>
                  </a:lnTo>
                  <a:lnTo>
                    <a:pt x="1" y="779"/>
                  </a:lnTo>
                  <a:lnTo>
                    <a:pt x="663" y="1259"/>
                  </a:lnTo>
                  <a:lnTo>
                    <a:pt x="403" y="2038"/>
                  </a:lnTo>
                  <a:lnTo>
                    <a:pt x="1065" y="1558"/>
                  </a:lnTo>
                  <a:lnTo>
                    <a:pt x="1727" y="2038"/>
                  </a:lnTo>
                  <a:lnTo>
                    <a:pt x="1480" y="1259"/>
                  </a:lnTo>
                  <a:lnTo>
                    <a:pt x="2142" y="779"/>
                  </a:lnTo>
                  <a:lnTo>
                    <a:pt x="1325" y="779"/>
                  </a:lnTo>
                  <a:lnTo>
                    <a:pt x="1065" y="0"/>
                  </a:lnTo>
                  <a:close/>
                </a:path>
              </a:pathLst>
            </a:custGeom>
            <a:solidFill>
              <a:srgbClr val="EDEDED"/>
            </a:solidFill>
            <a:ln w="4225" cap="flat" cmpd="sng">
              <a:solidFill>
                <a:srgbClr val="1A2E35"/>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3656025" y="3279050"/>
              <a:ext cx="269350" cy="209675"/>
            </a:xfrm>
            <a:custGeom>
              <a:avLst/>
              <a:gdLst/>
              <a:ahLst/>
              <a:cxnLst/>
              <a:rect l="l" t="t" r="r" b="b"/>
              <a:pathLst>
                <a:path w="10774" h="8387" extrusionOk="0">
                  <a:moveTo>
                    <a:pt x="4676" y="1"/>
                  </a:moveTo>
                  <a:cubicBezTo>
                    <a:pt x="4104" y="1"/>
                    <a:pt x="3289" y="225"/>
                    <a:pt x="2544" y="1251"/>
                  </a:cubicBezTo>
                  <a:cubicBezTo>
                    <a:pt x="2544" y="1251"/>
                    <a:pt x="1960" y="1381"/>
                    <a:pt x="1817" y="1796"/>
                  </a:cubicBezTo>
                  <a:cubicBezTo>
                    <a:pt x="1687" y="2211"/>
                    <a:pt x="1765" y="2679"/>
                    <a:pt x="1765" y="2679"/>
                  </a:cubicBezTo>
                  <a:cubicBezTo>
                    <a:pt x="1765" y="2679"/>
                    <a:pt x="935" y="3029"/>
                    <a:pt x="857" y="3431"/>
                  </a:cubicBezTo>
                  <a:cubicBezTo>
                    <a:pt x="779" y="3847"/>
                    <a:pt x="883" y="4379"/>
                    <a:pt x="883" y="4379"/>
                  </a:cubicBezTo>
                  <a:cubicBezTo>
                    <a:pt x="883" y="4379"/>
                    <a:pt x="104" y="4898"/>
                    <a:pt x="130" y="5638"/>
                  </a:cubicBezTo>
                  <a:cubicBezTo>
                    <a:pt x="156" y="6391"/>
                    <a:pt x="467" y="6650"/>
                    <a:pt x="467" y="6650"/>
                  </a:cubicBezTo>
                  <a:cubicBezTo>
                    <a:pt x="467" y="6650"/>
                    <a:pt x="0" y="6936"/>
                    <a:pt x="0" y="7299"/>
                  </a:cubicBezTo>
                  <a:cubicBezTo>
                    <a:pt x="0" y="7663"/>
                    <a:pt x="441" y="8234"/>
                    <a:pt x="831" y="8338"/>
                  </a:cubicBezTo>
                  <a:cubicBezTo>
                    <a:pt x="964" y="8375"/>
                    <a:pt x="1524" y="8387"/>
                    <a:pt x="2210" y="8387"/>
                  </a:cubicBezTo>
                  <a:cubicBezTo>
                    <a:pt x="3457" y="8387"/>
                    <a:pt x="5119" y="8346"/>
                    <a:pt x="5387" y="8338"/>
                  </a:cubicBezTo>
                  <a:cubicBezTo>
                    <a:pt x="5663" y="8346"/>
                    <a:pt x="7328" y="8387"/>
                    <a:pt x="8573" y="8387"/>
                  </a:cubicBezTo>
                  <a:cubicBezTo>
                    <a:pt x="9257" y="8387"/>
                    <a:pt x="9814" y="8375"/>
                    <a:pt x="9943" y="8338"/>
                  </a:cubicBezTo>
                  <a:cubicBezTo>
                    <a:pt x="10332" y="8234"/>
                    <a:pt x="10773" y="7663"/>
                    <a:pt x="10773" y="7299"/>
                  </a:cubicBezTo>
                  <a:cubicBezTo>
                    <a:pt x="10773" y="6936"/>
                    <a:pt x="10306" y="6650"/>
                    <a:pt x="10306" y="6650"/>
                  </a:cubicBezTo>
                  <a:cubicBezTo>
                    <a:pt x="10306" y="6650"/>
                    <a:pt x="10618" y="6391"/>
                    <a:pt x="10644" y="5638"/>
                  </a:cubicBezTo>
                  <a:cubicBezTo>
                    <a:pt x="10669" y="4885"/>
                    <a:pt x="9891" y="4379"/>
                    <a:pt x="9891" y="4379"/>
                  </a:cubicBezTo>
                  <a:cubicBezTo>
                    <a:pt x="9891" y="4379"/>
                    <a:pt x="9995" y="3847"/>
                    <a:pt x="9917" y="3431"/>
                  </a:cubicBezTo>
                  <a:cubicBezTo>
                    <a:pt x="9839" y="3029"/>
                    <a:pt x="9008" y="2679"/>
                    <a:pt x="9008" y="2679"/>
                  </a:cubicBezTo>
                  <a:cubicBezTo>
                    <a:pt x="9008" y="2679"/>
                    <a:pt x="9086" y="2211"/>
                    <a:pt x="8956" y="1796"/>
                  </a:cubicBezTo>
                  <a:cubicBezTo>
                    <a:pt x="8826" y="1381"/>
                    <a:pt x="8229" y="1251"/>
                    <a:pt x="8229" y="1251"/>
                  </a:cubicBezTo>
                  <a:cubicBezTo>
                    <a:pt x="7484" y="225"/>
                    <a:pt x="6669" y="1"/>
                    <a:pt x="6097" y="1"/>
                  </a:cubicBezTo>
                  <a:cubicBezTo>
                    <a:pt x="5743" y="1"/>
                    <a:pt x="5481" y="87"/>
                    <a:pt x="5387" y="122"/>
                  </a:cubicBezTo>
                  <a:cubicBezTo>
                    <a:pt x="5292" y="87"/>
                    <a:pt x="5031" y="1"/>
                    <a:pt x="4676" y="1"/>
                  </a:cubicBez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3840650" y="3352725"/>
              <a:ext cx="22750" cy="39050"/>
            </a:xfrm>
            <a:custGeom>
              <a:avLst/>
              <a:gdLst/>
              <a:ahLst/>
              <a:cxnLst/>
              <a:rect l="l" t="t" r="r" b="b"/>
              <a:pathLst>
                <a:path w="910" h="1562" extrusionOk="0">
                  <a:moveTo>
                    <a:pt x="460" y="0"/>
                  </a:moveTo>
                  <a:cubicBezTo>
                    <a:pt x="266" y="0"/>
                    <a:pt x="247" y="381"/>
                    <a:pt x="247" y="381"/>
                  </a:cubicBezTo>
                  <a:lnTo>
                    <a:pt x="169" y="536"/>
                  </a:lnTo>
                  <a:lnTo>
                    <a:pt x="1" y="1562"/>
                  </a:lnTo>
                  <a:cubicBezTo>
                    <a:pt x="1" y="1562"/>
                    <a:pt x="221" y="1445"/>
                    <a:pt x="377" y="1250"/>
                  </a:cubicBezTo>
                  <a:cubicBezTo>
                    <a:pt x="546" y="1068"/>
                    <a:pt x="909" y="225"/>
                    <a:pt x="585" y="43"/>
                  </a:cubicBezTo>
                  <a:cubicBezTo>
                    <a:pt x="537" y="13"/>
                    <a:pt x="495" y="0"/>
                    <a:pt x="460" y="0"/>
                  </a:cubicBezTo>
                  <a:close/>
                </a:path>
              </a:pathLst>
            </a:custGeom>
            <a:solidFill>
              <a:srgbClr val="FFFFFF"/>
            </a:solidFill>
            <a:ln w="4225" cap="flat" cmpd="sng">
              <a:solidFill>
                <a:srgbClr val="1A2E35"/>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3622275" y="3467675"/>
              <a:ext cx="324175" cy="127550"/>
            </a:xfrm>
            <a:custGeom>
              <a:avLst/>
              <a:gdLst/>
              <a:ahLst/>
              <a:cxnLst/>
              <a:rect l="l" t="t" r="r" b="b"/>
              <a:pathLst>
                <a:path w="12967" h="5102" extrusionOk="0">
                  <a:moveTo>
                    <a:pt x="8307" y="1"/>
                  </a:moveTo>
                  <a:lnTo>
                    <a:pt x="4933" y="27"/>
                  </a:lnTo>
                  <a:lnTo>
                    <a:pt x="896" y="1961"/>
                  </a:lnTo>
                  <a:lnTo>
                    <a:pt x="0" y="5102"/>
                  </a:lnTo>
                  <a:lnTo>
                    <a:pt x="12967" y="5102"/>
                  </a:lnTo>
                  <a:lnTo>
                    <a:pt x="12318" y="2207"/>
                  </a:lnTo>
                  <a:lnTo>
                    <a:pt x="8307"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3745575" y="3467675"/>
              <a:ext cx="88600" cy="127550"/>
            </a:xfrm>
            <a:custGeom>
              <a:avLst/>
              <a:gdLst/>
              <a:ahLst/>
              <a:cxnLst/>
              <a:rect l="l" t="t" r="r" b="b"/>
              <a:pathLst>
                <a:path w="3544" h="5102" extrusionOk="0">
                  <a:moveTo>
                    <a:pt x="3375" y="1"/>
                  </a:moveTo>
                  <a:lnTo>
                    <a:pt x="1" y="27"/>
                  </a:lnTo>
                  <a:lnTo>
                    <a:pt x="1" y="5102"/>
                  </a:lnTo>
                  <a:lnTo>
                    <a:pt x="3544" y="5102"/>
                  </a:lnTo>
                  <a:lnTo>
                    <a:pt x="3375" y="1"/>
                  </a:ln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3745575" y="3419325"/>
              <a:ext cx="84400" cy="111325"/>
            </a:xfrm>
            <a:custGeom>
              <a:avLst/>
              <a:gdLst/>
              <a:ahLst/>
              <a:cxnLst/>
              <a:rect l="l" t="t" r="r" b="b"/>
              <a:pathLst>
                <a:path w="3376" h="4453" extrusionOk="0">
                  <a:moveTo>
                    <a:pt x="2895" y="1"/>
                  </a:moveTo>
                  <a:lnTo>
                    <a:pt x="169" y="40"/>
                  </a:lnTo>
                  <a:lnTo>
                    <a:pt x="1" y="1961"/>
                  </a:lnTo>
                  <a:lnTo>
                    <a:pt x="1584" y="4453"/>
                  </a:lnTo>
                  <a:lnTo>
                    <a:pt x="3375" y="1935"/>
                  </a:lnTo>
                  <a:lnTo>
                    <a:pt x="2895" y="1"/>
                  </a:lnTo>
                  <a:close/>
                </a:path>
              </a:pathLst>
            </a:custGeom>
            <a:solidFill>
              <a:srgbClr val="FFFFFF"/>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3721575" y="3283950"/>
              <a:ext cx="123650" cy="169000"/>
            </a:xfrm>
            <a:custGeom>
              <a:avLst/>
              <a:gdLst/>
              <a:ahLst/>
              <a:cxnLst/>
              <a:rect l="l" t="t" r="r" b="b"/>
              <a:pathLst>
                <a:path w="4946" h="6760" extrusionOk="0">
                  <a:moveTo>
                    <a:pt x="1639" y="1"/>
                  </a:moveTo>
                  <a:cubicBezTo>
                    <a:pt x="1624" y="1"/>
                    <a:pt x="1610" y="2"/>
                    <a:pt x="1597" y="3"/>
                  </a:cubicBezTo>
                  <a:cubicBezTo>
                    <a:pt x="1038" y="81"/>
                    <a:pt x="0" y="2145"/>
                    <a:pt x="65" y="2392"/>
                  </a:cubicBezTo>
                  <a:cubicBezTo>
                    <a:pt x="130" y="2638"/>
                    <a:pt x="247" y="2924"/>
                    <a:pt x="247" y="2924"/>
                  </a:cubicBezTo>
                  <a:lnTo>
                    <a:pt x="260" y="2924"/>
                  </a:lnTo>
                  <a:cubicBezTo>
                    <a:pt x="260" y="2924"/>
                    <a:pt x="493" y="4637"/>
                    <a:pt x="675" y="5040"/>
                  </a:cubicBezTo>
                  <a:cubicBezTo>
                    <a:pt x="844" y="5429"/>
                    <a:pt x="1584" y="6376"/>
                    <a:pt x="2142" y="6636"/>
                  </a:cubicBezTo>
                  <a:cubicBezTo>
                    <a:pt x="2333" y="6725"/>
                    <a:pt x="2510" y="6759"/>
                    <a:pt x="2667" y="6759"/>
                  </a:cubicBezTo>
                  <a:cubicBezTo>
                    <a:pt x="2969" y="6759"/>
                    <a:pt x="3204" y="6634"/>
                    <a:pt x="3349" y="6532"/>
                  </a:cubicBezTo>
                  <a:cubicBezTo>
                    <a:pt x="3556" y="6376"/>
                    <a:pt x="4167" y="5689"/>
                    <a:pt x="4491" y="5117"/>
                  </a:cubicBezTo>
                  <a:cubicBezTo>
                    <a:pt x="4828" y="4546"/>
                    <a:pt x="4945" y="2768"/>
                    <a:pt x="4945" y="2768"/>
                  </a:cubicBezTo>
                  <a:lnTo>
                    <a:pt x="4816" y="1522"/>
                  </a:lnTo>
                  <a:cubicBezTo>
                    <a:pt x="4816" y="1522"/>
                    <a:pt x="2267" y="1"/>
                    <a:pt x="1639" y="1"/>
                  </a:cubicBezTo>
                  <a:close/>
                </a:path>
              </a:pathLst>
            </a:custGeom>
            <a:solidFill>
              <a:srgbClr val="FFFFFF"/>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3778025" y="3400850"/>
              <a:ext cx="17550" cy="6175"/>
            </a:xfrm>
            <a:custGeom>
              <a:avLst/>
              <a:gdLst/>
              <a:ahLst/>
              <a:cxnLst/>
              <a:rect l="l" t="t" r="r" b="b"/>
              <a:pathLst>
                <a:path w="702" h="247" fill="none" extrusionOk="0">
                  <a:moveTo>
                    <a:pt x="0" y="0"/>
                  </a:moveTo>
                  <a:cubicBezTo>
                    <a:pt x="0" y="0"/>
                    <a:pt x="247" y="247"/>
                    <a:pt x="701" y="13"/>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3774125" y="3414800"/>
              <a:ext cx="28575" cy="11375"/>
            </a:xfrm>
            <a:custGeom>
              <a:avLst/>
              <a:gdLst/>
              <a:ahLst/>
              <a:cxnLst/>
              <a:rect l="l" t="t" r="r" b="b"/>
              <a:pathLst>
                <a:path w="1143" h="455" fill="none" extrusionOk="0">
                  <a:moveTo>
                    <a:pt x="1" y="65"/>
                  </a:moveTo>
                  <a:cubicBezTo>
                    <a:pt x="1" y="65"/>
                    <a:pt x="494" y="455"/>
                    <a:pt x="1143" y="0"/>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3747200" y="3346000"/>
              <a:ext cx="23050" cy="7825"/>
            </a:xfrm>
            <a:custGeom>
              <a:avLst/>
              <a:gdLst/>
              <a:ahLst/>
              <a:cxnLst/>
              <a:rect l="l" t="t" r="r" b="b"/>
              <a:pathLst>
                <a:path w="922" h="313" fill="none" extrusionOk="0">
                  <a:moveTo>
                    <a:pt x="0" y="312"/>
                  </a:moveTo>
                  <a:cubicBezTo>
                    <a:pt x="0" y="312"/>
                    <a:pt x="455" y="1"/>
                    <a:pt x="922" y="169"/>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3802350" y="3345675"/>
              <a:ext cx="23400" cy="10075"/>
            </a:xfrm>
            <a:custGeom>
              <a:avLst/>
              <a:gdLst/>
              <a:ahLst/>
              <a:cxnLst/>
              <a:rect l="l" t="t" r="r" b="b"/>
              <a:pathLst>
                <a:path w="936" h="403" fill="none" extrusionOk="0">
                  <a:moveTo>
                    <a:pt x="1" y="208"/>
                  </a:moveTo>
                  <a:cubicBezTo>
                    <a:pt x="1" y="208"/>
                    <a:pt x="611" y="1"/>
                    <a:pt x="936" y="403"/>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3757250" y="3363200"/>
              <a:ext cx="6850" cy="11050"/>
            </a:xfrm>
            <a:custGeom>
              <a:avLst/>
              <a:gdLst/>
              <a:ahLst/>
              <a:cxnLst/>
              <a:rect l="l" t="t" r="r" b="b"/>
              <a:pathLst>
                <a:path w="274" h="442" extrusionOk="0">
                  <a:moveTo>
                    <a:pt x="144" y="0"/>
                  </a:moveTo>
                  <a:cubicBezTo>
                    <a:pt x="79" y="0"/>
                    <a:pt x="14" y="104"/>
                    <a:pt x="1" y="221"/>
                  </a:cubicBezTo>
                  <a:cubicBezTo>
                    <a:pt x="1" y="338"/>
                    <a:pt x="53" y="442"/>
                    <a:pt x="131" y="442"/>
                  </a:cubicBezTo>
                  <a:cubicBezTo>
                    <a:pt x="208" y="442"/>
                    <a:pt x="273" y="338"/>
                    <a:pt x="273" y="221"/>
                  </a:cubicBezTo>
                  <a:cubicBezTo>
                    <a:pt x="273" y="104"/>
                    <a:pt x="221"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a:off x="3807875" y="3362875"/>
              <a:ext cx="6850" cy="11050"/>
            </a:xfrm>
            <a:custGeom>
              <a:avLst/>
              <a:gdLst/>
              <a:ahLst/>
              <a:cxnLst/>
              <a:rect l="l" t="t" r="r" b="b"/>
              <a:pathLst>
                <a:path w="274" h="442" extrusionOk="0">
                  <a:moveTo>
                    <a:pt x="143" y="0"/>
                  </a:moveTo>
                  <a:cubicBezTo>
                    <a:pt x="66" y="0"/>
                    <a:pt x="1" y="104"/>
                    <a:pt x="1" y="221"/>
                  </a:cubicBezTo>
                  <a:cubicBezTo>
                    <a:pt x="1" y="338"/>
                    <a:pt x="53" y="442"/>
                    <a:pt x="117" y="442"/>
                  </a:cubicBezTo>
                  <a:cubicBezTo>
                    <a:pt x="195" y="442"/>
                    <a:pt x="260" y="338"/>
                    <a:pt x="273" y="221"/>
                  </a:cubicBezTo>
                  <a:cubicBezTo>
                    <a:pt x="273" y="91"/>
                    <a:pt x="221"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a:off x="3707925" y="3238375"/>
              <a:ext cx="162925" cy="124100"/>
            </a:xfrm>
            <a:custGeom>
              <a:avLst/>
              <a:gdLst/>
              <a:ahLst/>
              <a:cxnLst/>
              <a:rect l="l" t="t" r="r" b="b"/>
              <a:pathLst>
                <a:path w="6517" h="4964" extrusionOk="0">
                  <a:moveTo>
                    <a:pt x="3088" y="0"/>
                  </a:moveTo>
                  <a:cubicBezTo>
                    <a:pt x="1987" y="0"/>
                    <a:pt x="1584" y="593"/>
                    <a:pt x="1584" y="593"/>
                  </a:cubicBezTo>
                  <a:cubicBezTo>
                    <a:pt x="1584" y="593"/>
                    <a:pt x="637" y="879"/>
                    <a:pt x="325" y="1956"/>
                  </a:cubicBezTo>
                  <a:cubicBezTo>
                    <a:pt x="1" y="3021"/>
                    <a:pt x="520" y="4344"/>
                    <a:pt x="520" y="4344"/>
                  </a:cubicBezTo>
                  <a:cubicBezTo>
                    <a:pt x="520" y="4344"/>
                    <a:pt x="650" y="4747"/>
                    <a:pt x="806" y="4747"/>
                  </a:cubicBezTo>
                  <a:cubicBezTo>
                    <a:pt x="948" y="4747"/>
                    <a:pt x="793" y="4435"/>
                    <a:pt x="793" y="4435"/>
                  </a:cubicBezTo>
                  <a:cubicBezTo>
                    <a:pt x="793" y="4435"/>
                    <a:pt x="1039" y="4396"/>
                    <a:pt x="1299" y="4306"/>
                  </a:cubicBezTo>
                  <a:cubicBezTo>
                    <a:pt x="1545" y="4202"/>
                    <a:pt x="1987" y="3760"/>
                    <a:pt x="2168" y="3332"/>
                  </a:cubicBezTo>
                  <a:cubicBezTo>
                    <a:pt x="2337" y="2891"/>
                    <a:pt x="2467" y="2618"/>
                    <a:pt x="2467" y="2618"/>
                  </a:cubicBezTo>
                  <a:cubicBezTo>
                    <a:pt x="2467" y="2618"/>
                    <a:pt x="2521" y="2559"/>
                    <a:pt x="2596" y="2559"/>
                  </a:cubicBezTo>
                  <a:cubicBezTo>
                    <a:pt x="2643" y="2559"/>
                    <a:pt x="2698" y="2582"/>
                    <a:pt x="2753" y="2657"/>
                  </a:cubicBezTo>
                  <a:cubicBezTo>
                    <a:pt x="2895" y="2852"/>
                    <a:pt x="3531" y="3708"/>
                    <a:pt x="4089" y="4111"/>
                  </a:cubicBezTo>
                  <a:cubicBezTo>
                    <a:pt x="4648" y="4500"/>
                    <a:pt x="5336" y="4708"/>
                    <a:pt x="5336" y="4708"/>
                  </a:cubicBezTo>
                  <a:cubicBezTo>
                    <a:pt x="5336" y="4708"/>
                    <a:pt x="5442" y="4963"/>
                    <a:pt x="5530" y="4963"/>
                  </a:cubicBezTo>
                  <a:cubicBezTo>
                    <a:pt x="5539" y="4963"/>
                    <a:pt x="5548" y="4961"/>
                    <a:pt x="5556" y="4955"/>
                  </a:cubicBezTo>
                  <a:cubicBezTo>
                    <a:pt x="5660" y="4903"/>
                    <a:pt x="5595" y="4669"/>
                    <a:pt x="5686" y="4578"/>
                  </a:cubicBezTo>
                  <a:cubicBezTo>
                    <a:pt x="5790" y="4474"/>
                    <a:pt x="6517" y="3670"/>
                    <a:pt x="6023" y="2216"/>
                  </a:cubicBezTo>
                  <a:cubicBezTo>
                    <a:pt x="5543" y="749"/>
                    <a:pt x="4842" y="191"/>
                    <a:pt x="3466" y="22"/>
                  </a:cubicBezTo>
                  <a:cubicBezTo>
                    <a:pt x="3332" y="7"/>
                    <a:pt x="3206" y="0"/>
                    <a:pt x="3088" y="0"/>
                  </a:cubicBez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a:off x="3714425" y="3353400"/>
              <a:ext cx="19175" cy="38050"/>
            </a:xfrm>
            <a:custGeom>
              <a:avLst/>
              <a:gdLst/>
              <a:ahLst/>
              <a:cxnLst/>
              <a:rect l="l" t="t" r="r" b="b"/>
              <a:pathLst>
                <a:path w="767" h="1522" extrusionOk="0">
                  <a:moveTo>
                    <a:pt x="316" y="1"/>
                  </a:moveTo>
                  <a:cubicBezTo>
                    <a:pt x="263" y="1"/>
                    <a:pt x="207" y="28"/>
                    <a:pt x="156" y="107"/>
                  </a:cubicBezTo>
                  <a:cubicBezTo>
                    <a:pt x="0" y="379"/>
                    <a:pt x="65" y="808"/>
                    <a:pt x="234" y="1080"/>
                  </a:cubicBezTo>
                  <a:cubicBezTo>
                    <a:pt x="390" y="1340"/>
                    <a:pt x="766" y="1522"/>
                    <a:pt x="766" y="1522"/>
                  </a:cubicBezTo>
                  <a:lnTo>
                    <a:pt x="533" y="146"/>
                  </a:lnTo>
                  <a:lnTo>
                    <a:pt x="546" y="146"/>
                  </a:lnTo>
                  <a:cubicBezTo>
                    <a:pt x="546" y="146"/>
                    <a:pt x="438" y="1"/>
                    <a:pt x="316" y="1"/>
                  </a:cubicBezTo>
                  <a:close/>
                </a:path>
              </a:pathLst>
            </a:custGeom>
            <a:solidFill>
              <a:srgbClr val="FFFFFF"/>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3754975" y="3530625"/>
              <a:ext cx="60400" cy="17225"/>
            </a:xfrm>
            <a:custGeom>
              <a:avLst/>
              <a:gdLst/>
              <a:ahLst/>
              <a:cxnLst/>
              <a:rect l="l" t="t" r="r" b="b"/>
              <a:pathLst>
                <a:path w="2416" h="689" fill="none" extrusionOk="0">
                  <a:moveTo>
                    <a:pt x="1" y="689"/>
                  </a:moveTo>
                  <a:lnTo>
                    <a:pt x="1208" y="1"/>
                  </a:lnTo>
                  <a:lnTo>
                    <a:pt x="2415" y="68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3715725" y="3483900"/>
              <a:ext cx="15925" cy="90900"/>
            </a:xfrm>
            <a:custGeom>
              <a:avLst/>
              <a:gdLst/>
              <a:ahLst/>
              <a:cxnLst/>
              <a:rect l="l" t="t" r="r" b="b"/>
              <a:pathLst>
                <a:path w="637" h="3636" fill="none" extrusionOk="0">
                  <a:moveTo>
                    <a:pt x="636" y="1"/>
                  </a:moveTo>
                  <a:cubicBezTo>
                    <a:pt x="429" y="1221"/>
                    <a:pt x="221" y="2428"/>
                    <a:pt x="0" y="363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3846500" y="3484875"/>
              <a:ext cx="14300" cy="89600"/>
            </a:xfrm>
            <a:custGeom>
              <a:avLst/>
              <a:gdLst/>
              <a:ahLst/>
              <a:cxnLst/>
              <a:rect l="l" t="t" r="r" b="b"/>
              <a:pathLst>
                <a:path w="572" h="3584" fill="none" extrusionOk="0">
                  <a:moveTo>
                    <a:pt x="0" y="1"/>
                  </a:moveTo>
                  <a:cubicBezTo>
                    <a:pt x="195" y="1195"/>
                    <a:pt x="377" y="2389"/>
                    <a:pt x="571" y="3583"/>
                  </a:cubicBezTo>
                </a:path>
              </a:pathLst>
            </a:custGeom>
            <a:noFill/>
            <a:ln w="422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3846825" y="3084125"/>
              <a:ext cx="532850" cy="944625"/>
            </a:xfrm>
            <a:custGeom>
              <a:avLst/>
              <a:gdLst/>
              <a:ahLst/>
              <a:cxnLst/>
              <a:rect l="l" t="t" r="r" b="b"/>
              <a:pathLst>
                <a:path w="21314" h="37785" extrusionOk="0">
                  <a:moveTo>
                    <a:pt x="740" y="1"/>
                  </a:moveTo>
                  <a:cubicBezTo>
                    <a:pt x="325" y="1"/>
                    <a:pt x="0" y="338"/>
                    <a:pt x="0" y="741"/>
                  </a:cubicBezTo>
                  <a:lnTo>
                    <a:pt x="0" y="37045"/>
                  </a:lnTo>
                  <a:cubicBezTo>
                    <a:pt x="0" y="37460"/>
                    <a:pt x="325" y="37785"/>
                    <a:pt x="740" y="37785"/>
                  </a:cubicBezTo>
                  <a:lnTo>
                    <a:pt x="20573" y="37785"/>
                  </a:lnTo>
                  <a:cubicBezTo>
                    <a:pt x="20989" y="37785"/>
                    <a:pt x="21313" y="37460"/>
                    <a:pt x="21313" y="37045"/>
                  </a:cubicBezTo>
                  <a:lnTo>
                    <a:pt x="21313" y="741"/>
                  </a:lnTo>
                  <a:cubicBezTo>
                    <a:pt x="21313" y="338"/>
                    <a:pt x="20989" y="1"/>
                    <a:pt x="20573" y="1"/>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a:off x="3924700" y="3174350"/>
              <a:ext cx="377075" cy="423475"/>
            </a:xfrm>
            <a:custGeom>
              <a:avLst/>
              <a:gdLst/>
              <a:ahLst/>
              <a:cxnLst/>
              <a:rect l="l" t="t" r="r" b="b"/>
              <a:pathLst>
                <a:path w="15083" h="16939" extrusionOk="0">
                  <a:moveTo>
                    <a:pt x="701" y="0"/>
                  </a:moveTo>
                  <a:cubicBezTo>
                    <a:pt x="312" y="0"/>
                    <a:pt x="0" y="312"/>
                    <a:pt x="0" y="701"/>
                  </a:cubicBezTo>
                  <a:lnTo>
                    <a:pt x="0" y="16225"/>
                  </a:lnTo>
                  <a:cubicBezTo>
                    <a:pt x="0" y="16614"/>
                    <a:pt x="312" y="16939"/>
                    <a:pt x="701" y="16939"/>
                  </a:cubicBezTo>
                  <a:lnTo>
                    <a:pt x="14382" y="16939"/>
                  </a:lnTo>
                  <a:cubicBezTo>
                    <a:pt x="14771" y="16939"/>
                    <a:pt x="15083" y="16614"/>
                    <a:pt x="15083" y="16225"/>
                  </a:cubicBezTo>
                  <a:lnTo>
                    <a:pt x="15083" y="701"/>
                  </a:lnTo>
                  <a:cubicBezTo>
                    <a:pt x="15083" y="312"/>
                    <a:pt x="14771" y="0"/>
                    <a:pt x="14382" y="0"/>
                  </a:cubicBez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a:off x="3941900" y="3410900"/>
              <a:ext cx="342675" cy="186925"/>
            </a:xfrm>
            <a:custGeom>
              <a:avLst/>
              <a:gdLst/>
              <a:ahLst/>
              <a:cxnLst/>
              <a:rect l="l" t="t" r="r" b="b"/>
              <a:pathLst>
                <a:path w="13707" h="7477" extrusionOk="0">
                  <a:moveTo>
                    <a:pt x="5049" y="0"/>
                  </a:moveTo>
                  <a:lnTo>
                    <a:pt x="831" y="2246"/>
                  </a:lnTo>
                  <a:cubicBezTo>
                    <a:pt x="623" y="2363"/>
                    <a:pt x="494" y="2557"/>
                    <a:pt x="468" y="2791"/>
                  </a:cubicBezTo>
                  <a:lnTo>
                    <a:pt x="0" y="7477"/>
                  </a:lnTo>
                  <a:lnTo>
                    <a:pt x="13707" y="7477"/>
                  </a:lnTo>
                  <a:lnTo>
                    <a:pt x="13240" y="2791"/>
                  </a:lnTo>
                  <a:cubicBezTo>
                    <a:pt x="13214" y="2557"/>
                    <a:pt x="13084" y="2363"/>
                    <a:pt x="12876" y="2246"/>
                  </a:cubicBezTo>
                  <a:lnTo>
                    <a:pt x="8658" y="0"/>
                  </a:lnTo>
                  <a:lnTo>
                    <a:pt x="6854" y="78"/>
                  </a:lnTo>
                  <a:lnTo>
                    <a:pt x="5049" y="0"/>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4068775" y="3358650"/>
              <a:ext cx="89250" cy="110350"/>
            </a:xfrm>
            <a:custGeom>
              <a:avLst/>
              <a:gdLst/>
              <a:ahLst/>
              <a:cxnLst/>
              <a:rect l="l" t="t" r="r" b="b"/>
              <a:pathLst>
                <a:path w="3570" h="4414" extrusionOk="0">
                  <a:moveTo>
                    <a:pt x="3466" y="1"/>
                  </a:moveTo>
                  <a:lnTo>
                    <a:pt x="0" y="40"/>
                  </a:lnTo>
                  <a:lnTo>
                    <a:pt x="0" y="2039"/>
                  </a:lnTo>
                  <a:lnTo>
                    <a:pt x="1779" y="4414"/>
                  </a:lnTo>
                  <a:lnTo>
                    <a:pt x="3570" y="2039"/>
                  </a:lnTo>
                  <a:lnTo>
                    <a:pt x="3466" y="1"/>
                  </a:lnTo>
                  <a:close/>
                </a:path>
              </a:pathLst>
            </a:custGeom>
            <a:solidFill>
              <a:srgbClr val="A8A8A8"/>
            </a:solidFill>
            <a:ln w="422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4050275" y="3202075"/>
              <a:ext cx="124950" cy="202425"/>
            </a:xfrm>
            <a:custGeom>
              <a:avLst/>
              <a:gdLst/>
              <a:ahLst/>
              <a:cxnLst/>
              <a:rect l="l" t="t" r="r" b="b"/>
              <a:pathLst>
                <a:path w="4998" h="8097" extrusionOk="0">
                  <a:moveTo>
                    <a:pt x="2463" y="0"/>
                  </a:moveTo>
                  <a:cubicBezTo>
                    <a:pt x="2404" y="0"/>
                    <a:pt x="2345" y="2"/>
                    <a:pt x="2285" y="7"/>
                  </a:cubicBezTo>
                  <a:cubicBezTo>
                    <a:pt x="1506" y="59"/>
                    <a:pt x="286" y="799"/>
                    <a:pt x="143" y="1305"/>
                  </a:cubicBezTo>
                  <a:cubicBezTo>
                    <a:pt x="1" y="1825"/>
                    <a:pt x="143" y="4992"/>
                    <a:pt x="221" y="5342"/>
                  </a:cubicBezTo>
                  <a:cubicBezTo>
                    <a:pt x="299" y="5693"/>
                    <a:pt x="585" y="6692"/>
                    <a:pt x="1065" y="7354"/>
                  </a:cubicBezTo>
                  <a:cubicBezTo>
                    <a:pt x="1400" y="7807"/>
                    <a:pt x="1920" y="8096"/>
                    <a:pt x="2441" y="8096"/>
                  </a:cubicBezTo>
                  <a:cubicBezTo>
                    <a:pt x="2666" y="8096"/>
                    <a:pt x="2892" y="8042"/>
                    <a:pt x="3103" y="7925"/>
                  </a:cubicBezTo>
                  <a:cubicBezTo>
                    <a:pt x="3817" y="7536"/>
                    <a:pt x="4440" y="6394"/>
                    <a:pt x="4660" y="5732"/>
                  </a:cubicBezTo>
                  <a:cubicBezTo>
                    <a:pt x="4881" y="5083"/>
                    <a:pt x="4998" y="1993"/>
                    <a:pt x="4881" y="1630"/>
                  </a:cubicBezTo>
                  <a:cubicBezTo>
                    <a:pt x="4777" y="1254"/>
                    <a:pt x="4102" y="631"/>
                    <a:pt x="4102" y="631"/>
                  </a:cubicBezTo>
                  <a:lnTo>
                    <a:pt x="4115" y="631"/>
                  </a:lnTo>
                  <a:cubicBezTo>
                    <a:pt x="3792" y="343"/>
                    <a:pt x="3170" y="0"/>
                    <a:pt x="2463" y="0"/>
                  </a:cubicBezTo>
                  <a:close/>
                </a:path>
              </a:pathLst>
            </a:custGeom>
            <a:solidFill>
              <a:srgbClr val="A8A8A8"/>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4096025" y="3325550"/>
              <a:ext cx="32800" cy="11075"/>
            </a:xfrm>
            <a:custGeom>
              <a:avLst/>
              <a:gdLst/>
              <a:ahLst/>
              <a:cxnLst/>
              <a:rect l="l" t="t" r="r" b="b"/>
              <a:pathLst>
                <a:path w="1312" h="443" fill="none" extrusionOk="0">
                  <a:moveTo>
                    <a:pt x="1312" y="1"/>
                  </a:moveTo>
                  <a:cubicBezTo>
                    <a:pt x="1312" y="1"/>
                    <a:pt x="1156" y="312"/>
                    <a:pt x="741" y="377"/>
                  </a:cubicBezTo>
                  <a:cubicBezTo>
                    <a:pt x="312" y="442"/>
                    <a:pt x="40" y="183"/>
                    <a:pt x="1" y="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4126025" y="3277650"/>
              <a:ext cx="33350" cy="11075"/>
            </a:xfrm>
            <a:custGeom>
              <a:avLst/>
              <a:gdLst/>
              <a:ahLst/>
              <a:cxnLst/>
              <a:rect l="l" t="t" r="r" b="b"/>
              <a:pathLst>
                <a:path w="1334" h="443" extrusionOk="0">
                  <a:moveTo>
                    <a:pt x="354" y="0"/>
                  </a:moveTo>
                  <a:cubicBezTo>
                    <a:pt x="125" y="0"/>
                    <a:pt x="0" y="68"/>
                    <a:pt x="151" y="242"/>
                  </a:cubicBezTo>
                  <a:cubicBezTo>
                    <a:pt x="151" y="242"/>
                    <a:pt x="929" y="385"/>
                    <a:pt x="1111" y="437"/>
                  </a:cubicBezTo>
                  <a:cubicBezTo>
                    <a:pt x="1125" y="441"/>
                    <a:pt x="1138" y="443"/>
                    <a:pt x="1151" y="443"/>
                  </a:cubicBezTo>
                  <a:cubicBezTo>
                    <a:pt x="1301" y="443"/>
                    <a:pt x="1333" y="170"/>
                    <a:pt x="877" y="74"/>
                  </a:cubicBezTo>
                  <a:cubicBezTo>
                    <a:pt x="690" y="28"/>
                    <a:pt x="501"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4069275" y="3276900"/>
              <a:ext cx="32650" cy="12250"/>
            </a:xfrm>
            <a:custGeom>
              <a:avLst/>
              <a:gdLst/>
              <a:ahLst/>
              <a:cxnLst/>
              <a:rect l="l" t="t" r="r" b="b"/>
              <a:pathLst>
                <a:path w="1306" h="490" extrusionOk="0">
                  <a:moveTo>
                    <a:pt x="1013" y="1"/>
                  </a:moveTo>
                  <a:cubicBezTo>
                    <a:pt x="859" y="1"/>
                    <a:pt x="646" y="41"/>
                    <a:pt x="435" y="104"/>
                  </a:cubicBezTo>
                  <a:cubicBezTo>
                    <a:pt x="0" y="233"/>
                    <a:pt x="44" y="489"/>
                    <a:pt x="181" y="489"/>
                  </a:cubicBezTo>
                  <a:cubicBezTo>
                    <a:pt x="195" y="489"/>
                    <a:pt x="211" y="486"/>
                    <a:pt x="227" y="480"/>
                  </a:cubicBezTo>
                  <a:cubicBezTo>
                    <a:pt x="409" y="415"/>
                    <a:pt x="1175" y="233"/>
                    <a:pt x="1175" y="233"/>
                  </a:cubicBezTo>
                  <a:cubicBezTo>
                    <a:pt x="1305" y="66"/>
                    <a:pt x="1208" y="1"/>
                    <a:pt x="1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4130100" y="3292775"/>
              <a:ext cx="9750" cy="12400"/>
            </a:xfrm>
            <a:custGeom>
              <a:avLst/>
              <a:gdLst/>
              <a:ahLst/>
              <a:cxnLst/>
              <a:rect l="l" t="t" r="r" b="b"/>
              <a:pathLst>
                <a:path w="390" h="496" extrusionOk="0">
                  <a:moveTo>
                    <a:pt x="169" y="1"/>
                  </a:moveTo>
                  <a:cubicBezTo>
                    <a:pt x="65" y="14"/>
                    <a:pt x="1" y="131"/>
                    <a:pt x="14" y="273"/>
                  </a:cubicBezTo>
                  <a:cubicBezTo>
                    <a:pt x="26" y="396"/>
                    <a:pt x="107" y="495"/>
                    <a:pt x="204" y="495"/>
                  </a:cubicBezTo>
                  <a:cubicBezTo>
                    <a:pt x="209" y="495"/>
                    <a:pt x="215" y="495"/>
                    <a:pt x="221" y="494"/>
                  </a:cubicBezTo>
                  <a:cubicBezTo>
                    <a:pt x="325" y="494"/>
                    <a:pt x="390" y="364"/>
                    <a:pt x="377" y="234"/>
                  </a:cubicBezTo>
                  <a:cubicBezTo>
                    <a:pt x="364" y="92"/>
                    <a:pt x="273" y="1"/>
                    <a:pt x="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4083050" y="3294400"/>
              <a:ext cx="9425" cy="12400"/>
            </a:xfrm>
            <a:custGeom>
              <a:avLst/>
              <a:gdLst/>
              <a:ahLst/>
              <a:cxnLst/>
              <a:rect l="l" t="t" r="r" b="b"/>
              <a:pathLst>
                <a:path w="377" h="496" extrusionOk="0">
                  <a:moveTo>
                    <a:pt x="156" y="1"/>
                  </a:moveTo>
                  <a:cubicBezTo>
                    <a:pt x="65" y="14"/>
                    <a:pt x="0" y="131"/>
                    <a:pt x="13" y="273"/>
                  </a:cubicBezTo>
                  <a:cubicBezTo>
                    <a:pt x="26" y="396"/>
                    <a:pt x="107" y="495"/>
                    <a:pt x="193" y="495"/>
                  </a:cubicBezTo>
                  <a:cubicBezTo>
                    <a:pt x="198" y="495"/>
                    <a:pt x="203" y="495"/>
                    <a:pt x="208" y="494"/>
                  </a:cubicBezTo>
                  <a:cubicBezTo>
                    <a:pt x="312" y="481"/>
                    <a:pt x="377" y="364"/>
                    <a:pt x="364" y="234"/>
                  </a:cubicBezTo>
                  <a:cubicBezTo>
                    <a:pt x="351" y="92"/>
                    <a:pt x="260" y="1"/>
                    <a:pt x="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4073000" y="3334975"/>
              <a:ext cx="74325" cy="69825"/>
            </a:xfrm>
            <a:custGeom>
              <a:avLst/>
              <a:gdLst/>
              <a:ahLst/>
              <a:cxnLst/>
              <a:rect l="l" t="t" r="r" b="b"/>
              <a:pathLst>
                <a:path w="2973" h="2793" extrusionOk="0">
                  <a:moveTo>
                    <a:pt x="1843" y="0"/>
                  </a:moveTo>
                  <a:cubicBezTo>
                    <a:pt x="1843" y="0"/>
                    <a:pt x="623" y="13"/>
                    <a:pt x="312" y="299"/>
                  </a:cubicBezTo>
                  <a:cubicBezTo>
                    <a:pt x="0" y="584"/>
                    <a:pt x="143" y="1246"/>
                    <a:pt x="169" y="1532"/>
                  </a:cubicBezTo>
                  <a:cubicBezTo>
                    <a:pt x="195" y="1830"/>
                    <a:pt x="325" y="2168"/>
                    <a:pt x="480" y="2363"/>
                  </a:cubicBezTo>
                  <a:cubicBezTo>
                    <a:pt x="629" y="2536"/>
                    <a:pt x="1074" y="2793"/>
                    <a:pt x="1430" y="2793"/>
                  </a:cubicBezTo>
                  <a:cubicBezTo>
                    <a:pt x="1447" y="2793"/>
                    <a:pt x="1464" y="2792"/>
                    <a:pt x="1480" y="2791"/>
                  </a:cubicBezTo>
                  <a:cubicBezTo>
                    <a:pt x="1830" y="2778"/>
                    <a:pt x="2479" y="2531"/>
                    <a:pt x="2713" y="2155"/>
                  </a:cubicBezTo>
                  <a:cubicBezTo>
                    <a:pt x="2947" y="1765"/>
                    <a:pt x="2972" y="701"/>
                    <a:pt x="2843" y="377"/>
                  </a:cubicBezTo>
                  <a:cubicBezTo>
                    <a:pt x="2726" y="52"/>
                    <a:pt x="1843" y="13"/>
                    <a:pt x="1843" y="13"/>
                  </a:cubicBezTo>
                  <a:lnTo>
                    <a:pt x="1843" y="0"/>
                  </a:ln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4084675" y="3346650"/>
              <a:ext cx="51300" cy="24800"/>
            </a:xfrm>
            <a:custGeom>
              <a:avLst/>
              <a:gdLst/>
              <a:ahLst/>
              <a:cxnLst/>
              <a:rect l="l" t="t" r="r" b="b"/>
              <a:pathLst>
                <a:path w="2052" h="992" extrusionOk="0">
                  <a:moveTo>
                    <a:pt x="1013" y="0"/>
                  </a:moveTo>
                  <a:cubicBezTo>
                    <a:pt x="584" y="0"/>
                    <a:pt x="0" y="221"/>
                    <a:pt x="0" y="221"/>
                  </a:cubicBezTo>
                  <a:cubicBezTo>
                    <a:pt x="0" y="221"/>
                    <a:pt x="321" y="992"/>
                    <a:pt x="1018" y="992"/>
                  </a:cubicBezTo>
                  <a:cubicBezTo>
                    <a:pt x="1050" y="992"/>
                    <a:pt x="1083" y="990"/>
                    <a:pt x="1117" y="987"/>
                  </a:cubicBezTo>
                  <a:cubicBezTo>
                    <a:pt x="1869" y="909"/>
                    <a:pt x="2051" y="208"/>
                    <a:pt x="2051" y="208"/>
                  </a:cubicBezTo>
                  <a:cubicBezTo>
                    <a:pt x="2051" y="208"/>
                    <a:pt x="1441" y="0"/>
                    <a:pt x="1013" y="0"/>
                  </a:cubicBezTo>
                  <a:close/>
                </a:path>
              </a:pathLst>
            </a:custGeom>
            <a:solidFill>
              <a:srgbClr val="C2C2C2"/>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4084675" y="3351850"/>
              <a:ext cx="51300" cy="11700"/>
            </a:xfrm>
            <a:custGeom>
              <a:avLst/>
              <a:gdLst/>
              <a:ahLst/>
              <a:cxnLst/>
              <a:rect l="l" t="t" r="r" b="b"/>
              <a:pathLst>
                <a:path w="2052" h="468" fill="none" extrusionOk="0">
                  <a:moveTo>
                    <a:pt x="2051" y="0"/>
                  </a:moveTo>
                  <a:cubicBezTo>
                    <a:pt x="2051" y="0"/>
                    <a:pt x="857" y="467"/>
                    <a:pt x="0" y="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4129450" y="3310950"/>
              <a:ext cx="12025" cy="8475"/>
            </a:xfrm>
            <a:custGeom>
              <a:avLst/>
              <a:gdLst/>
              <a:ahLst/>
              <a:cxnLst/>
              <a:rect l="l" t="t" r="r" b="b"/>
              <a:pathLst>
                <a:path w="481" h="339" fill="none" extrusionOk="0">
                  <a:moveTo>
                    <a:pt x="1" y="1"/>
                  </a:moveTo>
                  <a:cubicBezTo>
                    <a:pt x="1" y="1"/>
                    <a:pt x="351" y="299"/>
                    <a:pt x="481" y="33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4080775" y="3314525"/>
              <a:ext cx="9450" cy="5550"/>
            </a:xfrm>
            <a:custGeom>
              <a:avLst/>
              <a:gdLst/>
              <a:ahLst/>
              <a:cxnLst/>
              <a:rect l="l" t="t" r="r" b="b"/>
              <a:pathLst>
                <a:path w="378" h="222" fill="none" extrusionOk="0">
                  <a:moveTo>
                    <a:pt x="377" y="0"/>
                  </a:moveTo>
                  <a:cubicBezTo>
                    <a:pt x="377" y="0"/>
                    <a:pt x="156" y="208"/>
                    <a:pt x="1" y="22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4169700" y="3287675"/>
              <a:ext cx="21425" cy="46025"/>
            </a:xfrm>
            <a:custGeom>
              <a:avLst/>
              <a:gdLst/>
              <a:ahLst/>
              <a:cxnLst/>
              <a:rect l="l" t="t" r="r" b="b"/>
              <a:pathLst>
                <a:path w="857" h="1841" extrusionOk="0">
                  <a:moveTo>
                    <a:pt x="506" y="1"/>
                  </a:moveTo>
                  <a:cubicBezTo>
                    <a:pt x="330" y="1"/>
                    <a:pt x="143" y="231"/>
                    <a:pt x="143" y="231"/>
                  </a:cubicBezTo>
                  <a:lnTo>
                    <a:pt x="0" y="1840"/>
                  </a:lnTo>
                  <a:cubicBezTo>
                    <a:pt x="0" y="1840"/>
                    <a:pt x="286" y="1775"/>
                    <a:pt x="480" y="1542"/>
                  </a:cubicBezTo>
                  <a:cubicBezTo>
                    <a:pt x="688" y="1321"/>
                    <a:pt x="857" y="400"/>
                    <a:pt x="675" y="101"/>
                  </a:cubicBezTo>
                  <a:cubicBezTo>
                    <a:pt x="625" y="28"/>
                    <a:pt x="566" y="1"/>
                    <a:pt x="506" y="1"/>
                  </a:cubicBezTo>
                  <a:close/>
                </a:path>
              </a:pathLst>
            </a:custGeom>
            <a:solidFill>
              <a:srgbClr val="A8A8A8"/>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4036975" y="3287525"/>
              <a:ext cx="18525" cy="44225"/>
            </a:xfrm>
            <a:custGeom>
              <a:avLst/>
              <a:gdLst/>
              <a:ahLst/>
              <a:cxnLst/>
              <a:rect l="l" t="t" r="r" b="b"/>
              <a:pathLst>
                <a:path w="741" h="1769" extrusionOk="0">
                  <a:moveTo>
                    <a:pt x="203" y="1"/>
                  </a:moveTo>
                  <a:cubicBezTo>
                    <a:pt x="153" y="1"/>
                    <a:pt x="113" y="19"/>
                    <a:pt x="91" y="68"/>
                  </a:cubicBezTo>
                  <a:cubicBezTo>
                    <a:pt x="0" y="289"/>
                    <a:pt x="13" y="821"/>
                    <a:pt x="182" y="1184"/>
                  </a:cubicBezTo>
                  <a:cubicBezTo>
                    <a:pt x="351" y="1561"/>
                    <a:pt x="740" y="1768"/>
                    <a:pt x="740" y="1768"/>
                  </a:cubicBezTo>
                  <a:lnTo>
                    <a:pt x="623" y="198"/>
                  </a:lnTo>
                  <a:cubicBezTo>
                    <a:pt x="623" y="198"/>
                    <a:pt x="365" y="1"/>
                    <a:pt x="203" y="1"/>
                  </a:cubicBezTo>
                  <a:close/>
                </a:path>
              </a:pathLst>
            </a:custGeom>
            <a:solidFill>
              <a:srgbClr val="A8A8A8"/>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4048650" y="3386550"/>
              <a:ext cx="53250" cy="85050"/>
            </a:xfrm>
            <a:custGeom>
              <a:avLst/>
              <a:gdLst/>
              <a:ahLst/>
              <a:cxnLst/>
              <a:rect l="l" t="t" r="r" b="b"/>
              <a:pathLst>
                <a:path w="2130" h="3402" extrusionOk="0">
                  <a:moveTo>
                    <a:pt x="598" y="1"/>
                  </a:moveTo>
                  <a:lnTo>
                    <a:pt x="1" y="1026"/>
                  </a:lnTo>
                  <a:lnTo>
                    <a:pt x="1714" y="3402"/>
                  </a:lnTo>
                  <a:lnTo>
                    <a:pt x="2129" y="1961"/>
                  </a:lnTo>
                  <a:lnTo>
                    <a:pt x="598"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4120375" y="3386550"/>
              <a:ext cx="53225" cy="85050"/>
            </a:xfrm>
            <a:custGeom>
              <a:avLst/>
              <a:gdLst/>
              <a:ahLst/>
              <a:cxnLst/>
              <a:rect l="l" t="t" r="r" b="b"/>
              <a:pathLst>
                <a:path w="2129" h="3402" extrusionOk="0">
                  <a:moveTo>
                    <a:pt x="1532" y="1"/>
                  </a:moveTo>
                  <a:lnTo>
                    <a:pt x="0" y="1961"/>
                  </a:lnTo>
                  <a:lnTo>
                    <a:pt x="416" y="3402"/>
                  </a:lnTo>
                  <a:lnTo>
                    <a:pt x="2129" y="1026"/>
                  </a:lnTo>
                  <a:lnTo>
                    <a:pt x="1532"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4113225" y="3435550"/>
              <a:ext cx="12675" cy="33450"/>
            </a:xfrm>
            <a:custGeom>
              <a:avLst/>
              <a:gdLst/>
              <a:ahLst/>
              <a:cxnLst/>
              <a:rect l="l" t="t" r="r" b="b"/>
              <a:pathLst>
                <a:path w="507" h="1338" extrusionOk="0">
                  <a:moveTo>
                    <a:pt x="286" y="1"/>
                  </a:moveTo>
                  <a:lnTo>
                    <a:pt x="1" y="1338"/>
                  </a:lnTo>
                  <a:lnTo>
                    <a:pt x="507" y="819"/>
                  </a:lnTo>
                  <a:lnTo>
                    <a:pt x="286"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4096675" y="3435550"/>
              <a:ext cx="16575" cy="33450"/>
            </a:xfrm>
            <a:custGeom>
              <a:avLst/>
              <a:gdLst/>
              <a:ahLst/>
              <a:cxnLst/>
              <a:rect l="l" t="t" r="r" b="b"/>
              <a:pathLst>
                <a:path w="663" h="1338" extrusionOk="0">
                  <a:moveTo>
                    <a:pt x="208" y="1"/>
                  </a:moveTo>
                  <a:lnTo>
                    <a:pt x="1" y="728"/>
                  </a:lnTo>
                  <a:lnTo>
                    <a:pt x="663" y="1338"/>
                  </a:lnTo>
                  <a:lnTo>
                    <a:pt x="663" y="1338"/>
                  </a:lnTo>
                  <a:lnTo>
                    <a:pt x="208"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4113225" y="3572500"/>
              <a:ext cx="25" cy="14300"/>
            </a:xfrm>
            <a:custGeom>
              <a:avLst/>
              <a:gdLst/>
              <a:ahLst/>
              <a:cxnLst/>
              <a:rect l="l" t="t" r="r" b="b"/>
              <a:pathLst>
                <a:path w="1" h="572" fill="none" extrusionOk="0">
                  <a:moveTo>
                    <a:pt x="1" y="0"/>
                  </a:moveTo>
                  <a:lnTo>
                    <a:pt x="1" y="57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4113225" y="3476775"/>
              <a:ext cx="25" cy="85675"/>
            </a:xfrm>
            <a:custGeom>
              <a:avLst/>
              <a:gdLst/>
              <a:ahLst/>
              <a:cxnLst/>
              <a:rect l="l" t="t" r="r" b="b"/>
              <a:pathLst>
                <a:path w="1" h="3427" fill="none" extrusionOk="0">
                  <a:moveTo>
                    <a:pt x="1" y="0"/>
                  </a:moveTo>
                  <a:lnTo>
                    <a:pt x="1" y="342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4207975" y="3528700"/>
              <a:ext cx="13650" cy="68150"/>
            </a:xfrm>
            <a:custGeom>
              <a:avLst/>
              <a:gdLst/>
              <a:ahLst/>
              <a:cxnLst/>
              <a:rect l="l" t="t" r="r" b="b"/>
              <a:pathLst>
                <a:path w="546" h="2726" fill="none" extrusionOk="0">
                  <a:moveTo>
                    <a:pt x="546" y="0"/>
                  </a:moveTo>
                  <a:cubicBezTo>
                    <a:pt x="338" y="857"/>
                    <a:pt x="105" y="1882"/>
                    <a:pt x="1" y="27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4224850" y="3485525"/>
              <a:ext cx="7825" cy="30200"/>
            </a:xfrm>
            <a:custGeom>
              <a:avLst/>
              <a:gdLst/>
              <a:ahLst/>
              <a:cxnLst/>
              <a:rect l="l" t="t" r="r" b="b"/>
              <a:pathLst>
                <a:path w="313" h="1208" fill="none" extrusionOk="0">
                  <a:moveTo>
                    <a:pt x="260" y="14"/>
                  </a:moveTo>
                  <a:cubicBezTo>
                    <a:pt x="312" y="1"/>
                    <a:pt x="182" y="494"/>
                    <a:pt x="1" y="120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3987000" y="3484550"/>
              <a:ext cx="26300" cy="112300"/>
            </a:xfrm>
            <a:custGeom>
              <a:avLst/>
              <a:gdLst/>
              <a:ahLst/>
              <a:cxnLst/>
              <a:rect l="l" t="t" r="r" b="b"/>
              <a:pathLst>
                <a:path w="1052" h="4492" fill="none" extrusionOk="0">
                  <a:moveTo>
                    <a:pt x="117" y="53"/>
                  </a:moveTo>
                  <a:cubicBezTo>
                    <a:pt x="0" y="1"/>
                    <a:pt x="831" y="2662"/>
                    <a:pt x="1052" y="449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4018800" y="3633825"/>
              <a:ext cx="188875" cy="19175"/>
            </a:xfrm>
            <a:custGeom>
              <a:avLst/>
              <a:gdLst/>
              <a:ahLst/>
              <a:cxnLst/>
              <a:rect l="l" t="t" r="r" b="b"/>
              <a:pathLst>
                <a:path w="7555" h="767" extrusionOk="0">
                  <a:moveTo>
                    <a:pt x="377" y="1"/>
                  </a:moveTo>
                  <a:cubicBezTo>
                    <a:pt x="169" y="1"/>
                    <a:pt x="1" y="182"/>
                    <a:pt x="1" y="390"/>
                  </a:cubicBezTo>
                  <a:cubicBezTo>
                    <a:pt x="1" y="598"/>
                    <a:pt x="169" y="766"/>
                    <a:pt x="377" y="766"/>
                  </a:cubicBezTo>
                  <a:lnTo>
                    <a:pt x="7178" y="766"/>
                  </a:lnTo>
                  <a:cubicBezTo>
                    <a:pt x="7386" y="766"/>
                    <a:pt x="7555" y="598"/>
                    <a:pt x="7555" y="390"/>
                  </a:cubicBezTo>
                  <a:cubicBezTo>
                    <a:pt x="7555" y="182"/>
                    <a:pt x="7386" y="1"/>
                    <a:pt x="7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4223225" y="3693850"/>
              <a:ext cx="80825" cy="25"/>
            </a:xfrm>
            <a:custGeom>
              <a:avLst/>
              <a:gdLst/>
              <a:ahLst/>
              <a:cxnLst/>
              <a:rect l="l" t="t" r="r" b="b"/>
              <a:pathLst>
                <a:path w="3233" h="1" fill="none" extrusionOk="0">
                  <a:moveTo>
                    <a:pt x="1" y="1"/>
                  </a:moveTo>
                  <a:lnTo>
                    <a:pt x="3233"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3982450" y="3693850"/>
              <a:ext cx="225875" cy="25"/>
            </a:xfrm>
            <a:custGeom>
              <a:avLst/>
              <a:gdLst/>
              <a:ahLst/>
              <a:cxnLst/>
              <a:rect l="l" t="t" r="r" b="b"/>
              <a:pathLst>
                <a:path w="9035" h="1" fill="none" extrusionOk="0">
                  <a:moveTo>
                    <a:pt x="1" y="1"/>
                  </a:moveTo>
                  <a:lnTo>
                    <a:pt x="9035"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3922100" y="3693850"/>
              <a:ext cx="46750" cy="25"/>
            </a:xfrm>
            <a:custGeom>
              <a:avLst/>
              <a:gdLst/>
              <a:ahLst/>
              <a:cxnLst/>
              <a:rect l="l" t="t" r="r" b="b"/>
              <a:pathLst>
                <a:path w="1870" h="1" fill="none" extrusionOk="0">
                  <a:moveTo>
                    <a:pt x="1" y="1"/>
                  </a:moveTo>
                  <a:lnTo>
                    <a:pt x="1870"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4017825" y="3723700"/>
              <a:ext cx="286225" cy="25"/>
            </a:xfrm>
            <a:custGeom>
              <a:avLst/>
              <a:gdLst/>
              <a:ahLst/>
              <a:cxnLst/>
              <a:rect l="l" t="t" r="r" b="b"/>
              <a:pathLst>
                <a:path w="11449" h="1" fill="none" extrusionOk="0">
                  <a:moveTo>
                    <a:pt x="1" y="1"/>
                  </a:moveTo>
                  <a:lnTo>
                    <a:pt x="11449"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3922100" y="3723700"/>
              <a:ext cx="79525" cy="25"/>
            </a:xfrm>
            <a:custGeom>
              <a:avLst/>
              <a:gdLst/>
              <a:ahLst/>
              <a:cxnLst/>
              <a:rect l="l" t="t" r="r" b="b"/>
              <a:pathLst>
                <a:path w="3181" h="1" fill="none" extrusionOk="0">
                  <a:moveTo>
                    <a:pt x="1" y="1"/>
                  </a:moveTo>
                  <a:lnTo>
                    <a:pt x="3181"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087275" y="3753575"/>
              <a:ext cx="216775" cy="25"/>
            </a:xfrm>
            <a:custGeom>
              <a:avLst/>
              <a:gdLst/>
              <a:ahLst/>
              <a:cxnLst/>
              <a:rect l="l" t="t" r="r" b="b"/>
              <a:pathLst>
                <a:path w="8671" h="1" fill="none" extrusionOk="0">
                  <a:moveTo>
                    <a:pt x="0" y="0"/>
                  </a:moveTo>
                  <a:lnTo>
                    <a:pt x="867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3922100" y="3753575"/>
              <a:ext cx="151575" cy="25"/>
            </a:xfrm>
            <a:custGeom>
              <a:avLst/>
              <a:gdLst/>
              <a:ahLst/>
              <a:cxnLst/>
              <a:rect l="l" t="t" r="r" b="b"/>
              <a:pathLst>
                <a:path w="6063" h="1" fill="none" extrusionOk="0">
                  <a:moveTo>
                    <a:pt x="1" y="0"/>
                  </a:moveTo>
                  <a:lnTo>
                    <a:pt x="6062"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23225" y="3783425"/>
              <a:ext cx="80825" cy="25"/>
            </a:xfrm>
            <a:custGeom>
              <a:avLst/>
              <a:gdLst/>
              <a:ahLst/>
              <a:cxnLst/>
              <a:rect l="l" t="t" r="r" b="b"/>
              <a:pathLst>
                <a:path w="3233" h="1" fill="none" extrusionOk="0">
                  <a:moveTo>
                    <a:pt x="1" y="0"/>
                  </a:moveTo>
                  <a:lnTo>
                    <a:pt x="3233"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3990575" y="3783425"/>
              <a:ext cx="214825" cy="25"/>
            </a:xfrm>
            <a:custGeom>
              <a:avLst/>
              <a:gdLst/>
              <a:ahLst/>
              <a:cxnLst/>
              <a:rect l="l" t="t" r="r" b="b"/>
              <a:pathLst>
                <a:path w="8593" h="1" fill="none" extrusionOk="0">
                  <a:moveTo>
                    <a:pt x="0" y="0"/>
                  </a:moveTo>
                  <a:lnTo>
                    <a:pt x="8593"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3922100" y="3783425"/>
              <a:ext cx="54875" cy="25"/>
            </a:xfrm>
            <a:custGeom>
              <a:avLst/>
              <a:gdLst/>
              <a:ahLst/>
              <a:cxnLst/>
              <a:rect l="l" t="t" r="r" b="b"/>
              <a:pathLst>
                <a:path w="2195" h="1" fill="none" extrusionOk="0">
                  <a:moveTo>
                    <a:pt x="1" y="0"/>
                  </a:moveTo>
                  <a:lnTo>
                    <a:pt x="2194"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3929900" y="3850275"/>
              <a:ext cx="56800" cy="53875"/>
            </a:xfrm>
            <a:custGeom>
              <a:avLst/>
              <a:gdLst/>
              <a:ahLst/>
              <a:cxnLst/>
              <a:rect l="l" t="t" r="r" b="b"/>
              <a:pathLst>
                <a:path w="2272" h="2155" extrusionOk="0">
                  <a:moveTo>
                    <a:pt x="1129" y="0"/>
                  </a:moveTo>
                  <a:lnTo>
                    <a:pt x="870" y="818"/>
                  </a:lnTo>
                  <a:lnTo>
                    <a:pt x="0" y="818"/>
                  </a:lnTo>
                  <a:lnTo>
                    <a:pt x="701" y="1337"/>
                  </a:lnTo>
                  <a:lnTo>
                    <a:pt x="428" y="2155"/>
                  </a:lnTo>
                  <a:lnTo>
                    <a:pt x="1129" y="1648"/>
                  </a:lnTo>
                  <a:lnTo>
                    <a:pt x="1830" y="2155"/>
                  </a:lnTo>
                  <a:lnTo>
                    <a:pt x="1571" y="1337"/>
                  </a:lnTo>
                  <a:lnTo>
                    <a:pt x="2272" y="818"/>
                  </a:lnTo>
                  <a:lnTo>
                    <a:pt x="1402" y="818"/>
                  </a:lnTo>
                  <a:lnTo>
                    <a:pt x="1129"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0"/>
            <p:cNvSpPr/>
            <p:nvPr/>
          </p:nvSpPr>
          <p:spPr>
            <a:xfrm>
              <a:off x="4007450" y="3850275"/>
              <a:ext cx="56800" cy="53875"/>
            </a:xfrm>
            <a:custGeom>
              <a:avLst/>
              <a:gdLst/>
              <a:ahLst/>
              <a:cxnLst/>
              <a:rect l="l" t="t" r="r" b="b"/>
              <a:pathLst>
                <a:path w="2272" h="2155" extrusionOk="0">
                  <a:moveTo>
                    <a:pt x="1129" y="0"/>
                  </a:moveTo>
                  <a:lnTo>
                    <a:pt x="870" y="818"/>
                  </a:lnTo>
                  <a:lnTo>
                    <a:pt x="0" y="818"/>
                  </a:lnTo>
                  <a:lnTo>
                    <a:pt x="701" y="1337"/>
                  </a:lnTo>
                  <a:lnTo>
                    <a:pt x="429" y="2155"/>
                  </a:lnTo>
                  <a:lnTo>
                    <a:pt x="1129" y="1648"/>
                  </a:lnTo>
                  <a:lnTo>
                    <a:pt x="1830" y="2155"/>
                  </a:lnTo>
                  <a:lnTo>
                    <a:pt x="1571" y="1337"/>
                  </a:lnTo>
                  <a:lnTo>
                    <a:pt x="2272" y="818"/>
                  </a:lnTo>
                  <a:lnTo>
                    <a:pt x="1402" y="818"/>
                  </a:lnTo>
                  <a:lnTo>
                    <a:pt x="1129"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4084675" y="3850275"/>
              <a:ext cx="56800" cy="53875"/>
            </a:xfrm>
            <a:custGeom>
              <a:avLst/>
              <a:gdLst/>
              <a:ahLst/>
              <a:cxnLst/>
              <a:rect l="l" t="t" r="r" b="b"/>
              <a:pathLst>
                <a:path w="2272" h="2155" extrusionOk="0">
                  <a:moveTo>
                    <a:pt x="1143" y="0"/>
                  </a:moveTo>
                  <a:lnTo>
                    <a:pt x="870" y="818"/>
                  </a:lnTo>
                  <a:lnTo>
                    <a:pt x="0" y="818"/>
                  </a:lnTo>
                  <a:lnTo>
                    <a:pt x="701" y="1337"/>
                  </a:lnTo>
                  <a:lnTo>
                    <a:pt x="442" y="2155"/>
                  </a:lnTo>
                  <a:lnTo>
                    <a:pt x="1143" y="1648"/>
                  </a:lnTo>
                  <a:lnTo>
                    <a:pt x="1844" y="2155"/>
                  </a:lnTo>
                  <a:lnTo>
                    <a:pt x="1571" y="1337"/>
                  </a:lnTo>
                  <a:lnTo>
                    <a:pt x="2272" y="818"/>
                  </a:lnTo>
                  <a:lnTo>
                    <a:pt x="1415" y="818"/>
                  </a:lnTo>
                  <a:lnTo>
                    <a:pt x="1143"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4162225" y="3850275"/>
              <a:ext cx="56825" cy="53875"/>
            </a:xfrm>
            <a:custGeom>
              <a:avLst/>
              <a:gdLst/>
              <a:ahLst/>
              <a:cxnLst/>
              <a:rect l="l" t="t" r="r" b="b"/>
              <a:pathLst>
                <a:path w="2273" h="2155" extrusionOk="0">
                  <a:moveTo>
                    <a:pt x="1143" y="0"/>
                  </a:moveTo>
                  <a:lnTo>
                    <a:pt x="870" y="818"/>
                  </a:lnTo>
                  <a:lnTo>
                    <a:pt x="1" y="818"/>
                  </a:lnTo>
                  <a:lnTo>
                    <a:pt x="701" y="1337"/>
                  </a:lnTo>
                  <a:lnTo>
                    <a:pt x="442" y="2155"/>
                  </a:lnTo>
                  <a:lnTo>
                    <a:pt x="1143" y="1648"/>
                  </a:lnTo>
                  <a:lnTo>
                    <a:pt x="1844" y="2155"/>
                  </a:lnTo>
                  <a:lnTo>
                    <a:pt x="1571" y="1337"/>
                  </a:lnTo>
                  <a:lnTo>
                    <a:pt x="2272" y="818"/>
                  </a:lnTo>
                  <a:lnTo>
                    <a:pt x="1402" y="818"/>
                  </a:lnTo>
                  <a:lnTo>
                    <a:pt x="1143"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a:off x="4239775" y="3850275"/>
              <a:ext cx="56825" cy="53875"/>
            </a:xfrm>
            <a:custGeom>
              <a:avLst/>
              <a:gdLst/>
              <a:ahLst/>
              <a:cxnLst/>
              <a:rect l="l" t="t" r="r" b="b"/>
              <a:pathLst>
                <a:path w="2273" h="2155" extrusionOk="0">
                  <a:moveTo>
                    <a:pt x="1130" y="0"/>
                  </a:moveTo>
                  <a:lnTo>
                    <a:pt x="870" y="818"/>
                  </a:lnTo>
                  <a:lnTo>
                    <a:pt x="1" y="818"/>
                  </a:lnTo>
                  <a:lnTo>
                    <a:pt x="702" y="1337"/>
                  </a:lnTo>
                  <a:lnTo>
                    <a:pt x="429" y="2155"/>
                  </a:lnTo>
                  <a:lnTo>
                    <a:pt x="1130" y="1648"/>
                  </a:lnTo>
                  <a:lnTo>
                    <a:pt x="1831" y="2155"/>
                  </a:lnTo>
                  <a:lnTo>
                    <a:pt x="1571" y="1337"/>
                  </a:lnTo>
                  <a:lnTo>
                    <a:pt x="2272" y="818"/>
                  </a:lnTo>
                  <a:lnTo>
                    <a:pt x="1403" y="818"/>
                  </a:lnTo>
                  <a:lnTo>
                    <a:pt x="1130"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p:nvPr/>
          </p:nvSpPr>
          <p:spPr>
            <a:xfrm>
              <a:off x="3405825" y="4631650"/>
              <a:ext cx="66225" cy="308925"/>
            </a:xfrm>
            <a:custGeom>
              <a:avLst/>
              <a:gdLst/>
              <a:ahLst/>
              <a:cxnLst/>
              <a:rect l="l" t="t" r="r" b="b"/>
              <a:pathLst>
                <a:path w="2649" h="12357" extrusionOk="0">
                  <a:moveTo>
                    <a:pt x="1" y="0"/>
                  </a:moveTo>
                  <a:lnTo>
                    <a:pt x="2064" y="12123"/>
                  </a:lnTo>
                  <a:cubicBezTo>
                    <a:pt x="2090" y="12266"/>
                    <a:pt x="2207" y="12357"/>
                    <a:pt x="2350" y="12357"/>
                  </a:cubicBezTo>
                  <a:cubicBezTo>
                    <a:pt x="2519" y="12357"/>
                    <a:pt x="2649" y="12201"/>
                    <a:pt x="2623" y="12032"/>
                  </a:cubicBezTo>
                  <a:lnTo>
                    <a:pt x="132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3100150" y="4631650"/>
              <a:ext cx="72400" cy="308925"/>
            </a:xfrm>
            <a:custGeom>
              <a:avLst/>
              <a:gdLst/>
              <a:ahLst/>
              <a:cxnLst/>
              <a:rect l="l" t="t" r="r" b="b"/>
              <a:pathLst>
                <a:path w="2896" h="12357" extrusionOk="0">
                  <a:moveTo>
                    <a:pt x="1571" y="0"/>
                  </a:moveTo>
                  <a:lnTo>
                    <a:pt x="27" y="12032"/>
                  </a:lnTo>
                  <a:cubicBezTo>
                    <a:pt x="1" y="12201"/>
                    <a:pt x="131" y="12357"/>
                    <a:pt x="299" y="12357"/>
                  </a:cubicBezTo>
                  <a:cubicBezTo>
                    <a:pt x="442" y="12357"/>
                    <a:pt x="559" y="12266"/>
                    <a:pt x="585" y="12123"/>
                  </a:cubicBezTo>
                  <a:lnTo>
                    <a:pt x="289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3378575" y="4814650"/>
              <a:ext cx="210300" cy="136025"/>
            </a:xfrm>
            <a:custGeom>
              <a:avLst/>
              <a:gdLst/>
              <a:ahLst/>
              <a:cxnLst/>
              <a:rect l="l" t="t" r="r" b="b"/>
              <a:pathLst>
                <a:path w="8412" h="5441" extrusionOk="0">
                  <a:moveTo>
                    <a:pt x="2038" y="1"/>
                  </a:moveTo>
                  <a:lnTo>
                    <a:pt x="1026" y="1714"/>
                  </a:lnTo>
                  <a:cubicBezTo>
                    <a:pt x="1026" y="1714"/>
                    <a:pt x="221" y="2610"/>
                    <a:pt x="117" y="3376"/>
                  </a:cubicBezTo>
                  <a:cubicBezTo>
                    <a:pt x="0" y="4128"/>
                    <a:pt x="91" y="4349"/>
                    <a:pt x="312" y="4401"/>
                  </a:cubicBezTo>
                  <a:cubicBezTo>
                    <a:pt x="533" y="4440"/>
                    <a:pt x="2921" y="5102"/>
                    <a:pt x="4206" y="5323"/>
                  </a:cubicBezTo>
                  <a:cubicBezTo>
                    <a:pt x="4703" y="5408"/>
                    <a:pt x="5326" y="5441"/>
                    <a:pt x="5926" y="5441"/>
                  </a:cubicBezTo>
                  <a:cubicBezTo>
                    <a:pt x="6876" y="5441"/>
                    <a:pt x="7765" y="5358"/>
                    <a:pt x="7996" y="5271"/>
                  </a:cubicBezTo>
                  <a:cubicBezTo>
                    <a:pt x="8359" y="5115"/>
                    <a:pt x="8411" y="4764"/>
                    <a:pt x="8074" y="4596"/>
                  </a:cubicBezTo>
                  <a:cubicBezTo>
                    <a:pt x="7749" y="4414"/>
                    <a:pt x="5309" y="3155"/>
                    <a:pt x="4803" y="2740"/>
                  </a:cubicBezTo>
                  <a:cubicBezTo>
                    <a:pt x="4310" y="2324"/>
                    <a:pt x="3894" y="1714"/>
                    <a:pt x="3894" y="1623"/>
                  </a:cubicBezTo>
                  <a:cubicBezTo>
                    <a:pt x="3894" y="1532"/>
                    <a:pt x="3998" y="974"/>
                    <a:pt x="3998" y="974"/>
                  </a:cubicBezTo>
                  <a:lnTo>
                    <a:pt x="2038"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3378575" y="4868850"/>
              <a:ext cx="210300" cy="81825"/>
            </a:xfrm>
            <a:custGeom>
              <a:avLst/>
              <a:gdLst/>
              <a:ahLst/>
              <a:cxnLst/>
              <a:rect l="l" t="t" r="r" b="b"/>
              <a:pathLst>
                <a:path w="8412" h="3273" extrusionOk="0">
                  <a:moveTo>
                    <a:pt x="675" y="0"/>
                  </a:moveTo>
                  <a:cubicBezTo>
                    <a:pt x="442" y="325"/>
                    <a:pt x="169" y="779"/>
                    <a:pt x="117" y="1208"/>
                  </a:cubicBezTo>
                  <a:cubicBezTo>
                    <a:pt x="0" y="1960"/>
                    <a:pt x="91" y="2181"/>
                    <a:pt x="312" y="2233"/>
                  </a:cubicBezTo>
                  <a:cubicBezTo>
                    <a:pt x="533" y="2272"/>
                    <a:pt x="2921" y="2934"/>
                    <a:pt x="4206" y="3155"/>
                  </a:cubicBezTo>
                  <a:cubicBezTo>
                    <a:pt x="4703" y="3240"/>
                    <a:pt x="5326" y="3273"/>
                    <a:pt x="5926" y="3273"/>
                  </a:cubicBezTo>
                  <a:cubicBezTo>
                    <a:pt x="6876" y="3273"/>
                    <a:pt x="7765" y="3190"/>
                    <a:pt x="7996" y="3103"/>
                  </a:cubicBezTo>
                  <a:cubicBezTo>
                    <a:pt x="8359" y="2947"/>
                    <a:pt x="8411" y="2596"/>
                    <a:pt x="8074" y="2428"/>
                  </a:cubicBezTo>
                  <a:cubicBezTo>
                    <a:pt x="7866" y="2311"/>
                    <a:pt x="6724" y="1714"/>
                    <a:pt x="5828" y="1208"/>
                  </a:cubicBezTo>
                  <a:cubicBezTo>
                    <a:pt x="5776" y="1376"/>
                    <a:pt x="5686" y="1558"/>
                    <a:pt x="5465" y="1610"/>
                  </a:cubicBezTo>
                  <a:cubicBezTo>
                    <a:pt x="5454" y="1612"/>
                    <a:pt x="5441" y="1613"/>
                    <a:pt x="5426" y="1613"/>
                  </a:cubicBezTo>
                  <a:cubicBezTo>
                    <a:pt x="4896" y="1613"/>
                    <a:pt x="1609" y="341"/>
                    <a:pt x="675"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3230275" y="4396700"/>
              <a:ext cx="489375" cy="444600"/>
            </a:xfrm>
            <a:custGeom>
              <a:avLst/>
              <a:gdLst/>
              <a:ahLst/>
              <a:cxnLst/>
              <a:rect l="l" t="t" r="r" b="b"/>
              <a:pathLst>
                <a:path w="19575" h="17784" extrusionOk="0">
                  <a:moveTo>
                    <a:pt x="16342" y="1"/>
                  </a:moveTo>
                  <a:cubicBezTo>
                    <a:pt x="15992" y="1"/>
                    <a:pt x="7659" y="793"/>
                    <a:pt x="7659" y="793"/>
                  </a:cubicBezTo>
                  <a:lnTo>
                    <a:pt x="1" y="5102"/>
                  </a:lnTo>
                  <a:cubicBezTo>
                    <a:pt x="1" y="5102"/>
                    <a:pt x="494" y="8087"/>
                    <a:pt x="3972" y="8230"/>
                  </a:cubicBezTo>
                  <a:cubicBezTo>
                    <a:pt x="4131" y="8236"/>
                    <a:pt x="4291" y="8240"/>
                    <a:pt x="4450" y="8240"/>
                  </a:cubicBezTo>
                  <a:cubicBezTo>
                    <a:pt x="8519" y="8240"/>
                    <a:pt x="12630" y="6244"/>
                    <a:pt x="12630" y="6244"/>
                  </a:cubicBezTo>
                  <a:lnTo>
                    <a:pt x="12630" y="6244"/>
                  </a:lnTo>
                  <a:lnTo>
                    <a:pt x="7970" y="16719"/>
                  </a:lnTo>
                  <a:cubicBezTo>
                    <a:pt x="7970" y="16719"/>
                    <a:pt x="8801" y="17472"/>
                    <a:pt x="9671" y="17627"/>
                  </a:cubicBezTo>
                  <a:cubicBezTo>
                    <a:pt x="10540" y="17783"/>
                    <a:pt x="10735" y="17783"/>
                    <a:pt x="10735" y="17783"/>
                  </a:cubicBezTo>
                  <a:cubicBezTo>
                    <a:pt x="10735" y="17783"/>
                    <a:pt x="18393" y="5608"/>
                    <a:pt x="18990" y="2999"/>
                  </a:cubicBezTo>
                  <a:cubicBezTo>
                    <a:pt x="19574" y="403"/>
                    <a:pt x="16693" y="1"/>
                    <a:pt x="16342" y="1"/>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3446400" y="4277800"/>
              <a:ext cx="483525" cy="520650"/>
            </a:xfrm>
            <a:custGeom>
              <a:avLst/>
              <a:gdLst/>
              <a:ahLst/>
              <a:cxnLst/>
              <a:rect l="l" t="t" r="r" b="b"/>
              <a:pathLst>
                <a:path w="19341" h="20826" extrusionOk="0">
                  <a:moveTo>
                    <a:pt x="9445" y="0"/>
                  </a:moveTo>
                  <a:cubicBezTo>
                    <a:pt x="7285" y="0"/>
                    <a:pt x="1584" y="1447"/>
                    <a:pt x="1584" y="1447"/>
                  </a:cubicBezTo>
                  <a:lnTo>
                    <a:pt x="1584" y="1434"/>
                  </a:lnTo>
                  <a:lnTo>
                    <a:pt x="0" y="5627"/>
                  </a:lnTo>
                  <a:lnTo>
                    <a:pt x="6633" y="4952"/>
                  </a:lnTo>
                  <a:lnTo>
                    <a:pt x="6633" y="4952"/>
                  </a:lnTo>
                  <a:cubicBezTo>
                    <a:pt x="6633" y="4952"/>
                    <a:pt x="6516" y="6808"/>
                    <a:pt x="7814" y="8664"/>
                  </a:cubicBezTo>
                  <a:cubicBezTo>
                    <a:pt x="9125" y="10520"/>
                    <a:pt x="10501" y="12960"/>
                    <a:pt x="11565" y="14699"/>
                  </a:cubicBezTo>
                  <a:cubicBezTo>
                    <a:pt x="12629" y="16439"/>
                    <a:pt x="10890" y="18490"/>
                    <a:pt x="11098" y="19009"/>
                  </a:cubicBezTo>
                  <a:cubicBezTo>
                    <a:pt x="11293" y="19515"/>
                    <a:pt x="14797" y="20579"/>
                    <a:pt x="15784" y="20787"/>
                  </a:cubicBezTo>
                  <a:cubicBezTo>
                    <a:pt x="15917" y="20813"/>
                    <a:pt x="16076" y="20825"/>
                    <a:pt x="16250" y="20825"/>
                  </a:cubicBezTo>
                  <a:cubicBezTo>
                    <a:pt x="17362" y="20825"/>
                    <a:pt x="19122" y="20342"/>
                    <a:pt x="19223" y="20073"/>
                  </a:cubicBezTo>
                  <a:cubicBezTo>
                    <a:pt x="19340" y="19762"/>
                    <a:pt x="17925" y="19320"/>
                    <a:pt x="17562" y="19203"/>
                  </a:cubicBezTo>
                  <a:cubicBezTo>
                    <a:pt x="17211" y="19087"/>
                    <a:pt x="16108" y="18139"/>
                    <a:pt x="15745" y="17464"/>
                  </a:cubicBezTo>
                  <a:cubicBezTo>
                    <a:pt x="15394" y="16802"/>
                    <a:pt x="11007" y="811"/>
                    <a:pt x="10189" y="136"/>
                  </a:cubicBezTo>
                  <a:cubicBezTo>
                    <a:pt x="10070" y="41"/>
                    <a:pt x="9807" y="0"/>
                    <a:pt x="9445"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3446400" y="4277800"/>
              <a:ext cx="347875" cy="295775"/>
            </a:xfrm>
            <a:custGeom>
              <a:avLst/>
              <a:gdLst/>
              <a:ahLst/>
              <a:cxnLst/>
              <a:rect l="l" t="t" r="r" b="b"/>
              <a:pathLst>
                <a:path w="13915" h="11831" extrusionOk="0">
                  <a:moveTo>
                    <a:pt x="9437" y="0"/>
                  </a:moveTo>
                  <a:cubicBezTo>
                    <a:pt x="7285" y="0"/>
                    <a:pt x="1584" y="1447"/>
                    <a:pt x="1584" y="1447"/>
                  </a:cubicBezTo>
                  <a:lnTo>
                    <a:pt x="0" y="5627"/>
                  </a:lnTo>
                  <a:lnTo>
                    <a:pt x="6633" y="4952"/>
                  </a:lnTo>
                  <a:lnTo>
                    <a:pt x="6633" y="4952"/>
                  </a:lnTo>
                  <a:cubicBezTo>
                    <a:pt x="6633" y="4952"/>
                    <a:pt x="6516" y="6808"/>
                    <a:pt x="7814" y="8664"/>
                  </a:cubicBezTo>
                  <a:cubicBezTo>
                    <a:pt x="8489" y="9624"/>
                    <a:pt x="9177" y="10741"/>
                    <a:pt x="9839" y="11831"/>
                  </a:cubicBezTo>
                  <a:cubicBezTo>
                    <a:pt x="10406" y="11374"/>
                    <a:pt x="11282" y="10828"/>
                    <a:pt x="12266" y="10828"/>
                  </a:cubicBezTo>
                  <a:cubicBezTo>
                    <a:pt x="12791" y="10828"/>
                    <a:pt x="13346" y="10983"/>
                    <a:pt x="13902" y="11390"/>
                  </a:cubicBezTo>
                  <a:lnTo>
                    <a:pt x="13914" y="11390"/>
                  </a:lnTo>
                  <a:cubicBezTo>
                    <a:pt x="12487" y="6548"/>
                    <a:pt x="10683" y="539"/>
                    <a:pt x="10176" y="136"/>
                  </a:cubicBezTo>
                  <a:cubicBezTo>
                    <a:pt x="10059" y="41"/>
                    <a:pt x="9798" y="0"/>
                    <a:pt x="9437"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3720600" y="4693950"/>
              <a:ext cx="209325" cy="104500"/>
            </a:xfrm>
            <a:custGeom>
              <a:avLst/>
              <a:gdLst/>
              <a:ahLst/>
              <a:cxnLst/>
              <a:rect l="l" t="t" r="r" b="b"/>
              <a:pathLst>
                <a:path w="8373" h="4180" extrusionOk="0">
                  <a:moveTo>
                    <a:pt x="870" y="0"/>
                  </a:moveTo>
                  <a:cubicBezTo>
                    <a:pt x="649" y="1091"/>
                    <a:pt x="0" y="2038"/>
                    <a:pt x="130" y="2363"/>
                  </a:cubicBezTo>
                  <a:cubicBezTo>
                    <a:pt x="325" y="2869"/>
                    <a:pt x="3829" y="3933"/>
                    <a:pt x="4816" y="4141"/>
                  </a:cubicBezTo>
                  <a:cubicBezTo>
                    <a:pt x="4949" y="4167"/>
                    <a:pt x="5108" y="4179"/>
                    <a:pt x="5282" y="4179"/>
                  </a:cubicBezTo>
                  <a:cubicBezTo>
                    <a:pt x="6394" y="4179"/>
                    <a:pt x="8154" y="3696"/>
                    <a:pt x="8255" y="3427"/>
                  </a:cubicBezTo>
                  <a:cubicBezTo>
                    <a:pt x="8372" y="3103"/>
                    <a:pt x="6957" y="2674"/>
                    <a:pt x="6594" y="2557"/>
                  </a:cubicBezTo>
                  <a:cubicBezTo>
                    <a:pt x="6555" y="2544"/>
                    <a:pt x="6490" y="2518"/>
                    <a:pt x="6425" y="2480"/>
                  </a:cubicBezTo>
                  <a:cubicBezTo>
                    <a:pt x="6385" y="2481"/>
                    <a:pt x="6343" y="2482"/>
                    <a:pt x="6300" y="2482"/>
                  </a:cubicBezTo>
                  <a:cubicBezTo>
                    <a:pt x="5947" y="2482"/>
                    <a:pt x="5531" y="2427"/>
                    <a:pt x="5218" y="2207"/>
                  </a:cubicBezTo>
                  <a:cubicBezTo>
                    <a:pt x="4543" y="1727"/>
                    <a:pt x="3673" y="1182"/>
                    <a:pt x="2336" y="429"/>
                  </a:cubicBezTo>
                  <a:cubicBezTo>
                    <a:pt x="1726" y="78"/>
                    <a:pt x="1233" y="0"/>
                    <a:pt x="870"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3723500" y="4743650"/>
              <a:ext cx="179150" cy="54800"/>
            </a:xfrm>
            <a:custGeom>
              <a:avLst/>
              <a:gdLst/>
              <a:ahLst/>
              <a:cxnLst/>
              <a:rect l="l" t="t" r="r" b="b"/>
              <a:pathLst>
                <a:path w="7166" h="2192" extrusionOk="0">
                  <a:moveTo>
                    <a:pt x="889" y="0"/>
                  </a:moveTo>
                  <a:cubicBezTo>
                    <a:pt x="192" y="0"/>
                    <a:pt x="1" y="375"/>
                    <a:pt x="1" y="375"/>
                  </a:cubicBezTo>
                  <a:cubicBezTo>
                    <a:pt x="209" y="881"/>
                    <a:pt x="3713" y="1958"/>
                    <a:pt x="4700" y="2153"/>
                  </a:cubicBezTo>
                  <a:cubicBezTo>
                    <a:pt x="4834" y="2179"/>
                    <a:pt x="4993" y="2191"/>
                    <a:pt x="5168" y="2191"/>
                  </a:cubicBezTo>
                  <a:cubicBezTo>
                    <a:pt x="5768" y="2191"/>
                    <a:pt x="6552" y="2051"/>
                    <a:pt x="7166" y="1880"/>
                  </a:cubicBezTo>
                  <a:lnTo>
                    <a:pt x="7166" y="1880"/>
                  </a:lnTo>
                  <a:cubicBezTo>
                    <a:pt x="6939" y="1906"/>
                    <a:pt x="6689" y="1923"/>
                    <a:pt x="6426" y="1923"/>
                  </a:cubicBezTo>
                  <a:cubicBezTo>
                    <a:pt x="6163" y="1923"/>
                    <a:pt x="5887" y="1906"/>
                    <a:pt x="5608" y="1867"/>
                  </a:cubicBezTo>
                  <a:cubicBezTo>
                    <a:pt x="4154" y="1673"/>
                    <a:pt x="2571" y="297"/>
                    <a:pt x="1429" y="63"/>
                  </a:cubicBezTo>
                  <a:cubicBezTo>
                    <a:pt x="1222" y="19"/>
                    <a:pt x="1043" y="0"/>
                    <a:pt x="889"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3490200" y="4099925"/>
              <a:ext cx="267725" cy="176475"/>
            </a:xfrm>
            <a:custGeom>
              <a:avLst/>
              <a:gdLst/>
              <a:ahLst/>
              <a:cxnLst/>
              <a:rect l="l" t="t" r="r" b="b"/>
              <a:pathLst>
                <a:path w="10709" h="7059" extrusionOk="0">
                  <a:moveTo>
                    <a:pt x="5538" y="0"/>
                  </a:moveTo>
                  <a:cubicBezTo>
                    <a:pt x="5319" y="0"/>
                    <a:pt x="5115" y="99"/>
                    <a:pt x="4959" y="255"/>
                  </a:cubicBezTo>
                  <a:lnTo>
                    <a:pt x="4959" y="268"/>
                  </a:lnTo>
                  <a:lnTo>
                    <a:pt x="156" y="5187"/>
                  </a:lnTo>
                  <a:cubicBezTo>
                    <a:pt x="0" y="5356"/>
                    <a:pt x="78" y="5616"/>
                    <a:pt x="286" y="5694"/>
                  </a:cubicBezTo>
                  <a:lnTo>
                    <a:pt x="4245" y="7030"/>
                  </a:lnTo>
                  <a:cubicBezTo>
                    <a:pt x="4297" y="7049"/>
                    <a:pt x="4351" y="7058"/>
                    <a:pt x="4405" y="7058"/>
                  </a:cubicBezTo>
                  <a:cubicBezTo>
                    <a:pt x="4539" y="7058"/>
                    <a:pt x="4671" y="7002"/>
                    <a:pt x="4764" y="6901"/>
                  </a:cubicBezTo>
                  <a:lnTo>
                    <a:pt x="10553" y="1008"/>
                  </a:lnTo>
                  <a:cubicBezTo>
                    <a:pt x="10709" y="852"/>
                    <a:pt x="10618" y="580"/>
                    <a:pt x="10397" y="554"/>
                  </a:cubicBezTo>
                  <a:lnTo>
                    <a:pt x="5647" y="8"/>
                  </a:lnTo>
                  <a:cubicBezTo>
                    <a:pt x="5610" y="3"/>
                    <a:pt x="5574" y="0"/>
                    <a:pt x="5538"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3511300" y="4113650"/>
              <a:ext cx="221325" cy="146075"/>
            </a:xfrm>
            <a:custGeom>
              <a:avLst/>
              <a:gdLst/>
              <a:ahLst/>
              <a:cxnLst/>
              <a:rect l="l" t="t" r="r" b="b"/>
              <a:pathLst>
                <a:path w="8853" h="5843" extrusionOk="0">
                  <a:moveTo>
                    <a:pt x="4589" y="0"/>
                  </a:moveTo>
                  <a:cubicBezTo>
                    <a:pt x="4406" y="0"/>
                    <a:pt x="4228" y="87"/>
                    <a:pt x="4102" y="225"/>
                  </a:cubicBezTo>
                  <a:lnTo>
                    <a:pt x="130" y="4288"/>
                  </a:lnTo>
                  <a:cubicBezTo>
                    <a:pt x="0" y="4431"/>
                    <a:pt x="65" y="4651"/>
                    <a:pt x="234" y="4716"/>
                  </a:cubicBezTo>
                  <a:lnTo>
                    <a:pt x="3505" y="5820"/>
                  </a:lnTo>
                  <a:cubicBezTo>
                    <a:pt x="3550" y="5835"/>
                    <a:pt x="3597" y="5842"/>
                    <a:pt x="3642" y="5842"/>
                  </a:cubicBezTo>
                  <a:cubicBezTo>
                    <a:pt x="3753" y="5842"/>
                    <a:pt x="3859" y="5798"/>
                    <a:pt x="3933" y="5716"/>
                  </a:cubicBezTo>
                  <a:lnTo>
                    <a:pt x="8723" y="835"/>
                  </a:lnTo>
                  <a:cubicBezTo>
                    <a:pt x="8852" y="705"/>
                    <a:pt x="8774" y="485"/>
                    <a:pt x="8580" y="459"/>
                  </a:cubicBezTo>
                  <a:lnTo>
                    <a:pt x="4660" y="5"/>
                  </a:lnTo>
                  <a:cubicBezTo>
                    <a:pt x="4636" y="2"/>
                    <a:pt x="4613" y="0"/>
                    <a:pt x="458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3511300" y="4113650"/>
              <a:ext cx="221325" cy="146075"/>
            </a:xfrm>
            <a:custGeom>
              <a:avLst/>
              <a:gdLst/>
              <a:ahLst/>
              <a:cxnLst/>
              <a:rect l="l" t="t" r="r" b="b"/>
              <a:pathLst>
                <a:path w="8853" h="5843" extrusionOk="0">
                  <a:moveTo>
                    <a:pt x="4589" y="0"/>
                  </a:moveTo>
                  <a:cubicBezTo>
                    <a:pt x="4406" y="0"/>
                    <a:pt x="4228" y="87"/>
                    <a:pt x="4102" y="225"/>
                  </a:cubicBezTo>
                  <a:lnTo>
                    <a:pt x="130" y="4288"/>
                  </a:lnTo>
                  <a:cubicBezTo>
                    <a:pt x="0" y="4431"/>
                    <a:pt x="65" y="4651"/>
                    <a:pt x="234" y="4716"/>
                  </a:cubicBezTo>
                  <a:lnTo>
                    <a:pt x="3505" y="5820"/>
                  </a:lnTo>
                  <a:cubicBezTo>
                    <a:pt x="3550" y="5835"/>
                    <a:pt x="3597" y="5842"/>
                    <a:pt x="3642" y="5842"/>
                  </a:cubicBezTo>
                  <a:cubicBezTo>
                    <a:pt x="3753" y="5842"/>
                    <a:pt x="3859" y="5798"/>
                    <a:pt x="3933" y="5716"/>
                  </a:cubicBezTo>
                  <a:lnTo>
                    <a:pt x="8723" y="835"/>
                  </a:lnTo>
                  <a:cubicBezTo>
                    <a:pt x="8852" y="705"/>
                    <a:pt x="8774" y="485"/>
                    <a:pt x="8580" y="459"/>
                  </a:cubicBezTo>
                  <a:lnTo>
                    <a:pt x="4660" y="5"/>
                  </a:lnTo>
                  <a:cubicBezTo>
                    <a:pt x="4636" y="2"/>
                    <a:pt x="4613" y="0"/>
                    <a:pt x="4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3497025" y="4185500"/>
              <a:ext cx="52900" cy="33725"/>
            </a:xfrm>
            <a:custGeom>
              <a:avLst/>
              <a:gdLst/>
              <a:ahLst/>
              <a:cxnLst/>
              <a:rect l="l" t="t" r="r" b="b"/>
              <a:pathLst>
                <a:path w="2116" h="1349" extrusionOk="0">
                  <a:moveTo>
                    <a:pt x="1860" y="1"/>
                  </a:moveTo>
                  <a:cubicBezTo>
                    <a:pt x="1779" y="1"/>
                    <a:pt x="1684" y="36"/>
                    <a:pt x="1597" y="77"/>
                  </a:cubicBezTo>
                  <a:cubicBezTo>
                    <a:pt x="1415" y="168"/>
                    <a:pt x="766" y="168"/>
                    <a:pt x="584" y="220"/>
                  </a:cubicBezTo>
                  <a:cubicBezTo>
                    <a:pt x="402" y="259"/>
                    <a:pt x="0" y="583"/>
                    <a:pt x="0" y="583"/>
                  </a:cubicBezTo>
                  <a:lnTo>
                    <a:pt x="143" y="1349"/>
                  </a:lnTo>
                  <a:lnTo>
                    <a:pt x="610" y="1025"/>
                  </a:lnTo>
                  <a:cubicBezTo>
                    <a:pt x="610" y="1025"/>
                    <a:pt x="1376" y="895"/>
                    <a:pt x="1648" y="791"/>
                  </a:cubicBezTo>
                  <a:cubicBezTo>
                    <a:pt x="1921" y="700"/>
                    <a:pt x="2116" y="518"/>
                    <a:pt x="2064" y="220"/>
                  </a:cubicBezTo>
                  <a:cubicBezTo>
                    <a:pt x="2042" y="55"/>
                    <a:pt x="1961" y="1"/>
                    <a:pt x="1860"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3208200" y="3977475"/>
              <a:ext cx="305375" cy="546300"/>
            </a:xfrm>
            <a:custGeom>
              <a:avLst/>
              <a:gdLst/>
              <a:ahLst/>
              <a:cxnLst/>
              <a:rect l="l" t="t" r="r" b="b"/>
              <a:pathLst>
                <a:path w="12215" h="21852" extrusionOk="0">
                  <a:moveTo>
                    <a:pt x="6841" y="1"/>
                  </a:moveTo>
                  <a:cubicBezTo>
                    <a:pt x="5846" y="1"/>
                    <a:pt x="2584" y="584"/>
                    <a:pt x="2584" y="584"/>
                  </a:cubicBezTo>
                  <a:cubicBezTo>
                    <a:pt x="2584" y="584"/>
                    <a:pt x="676" y="3842"/>
                    <a:pt x="442" y="7437"/>
                  </a:cubicBezTo>
                  <a:cubicBezTo>
                    <a:pt x="209" y="11033"/>
                    <a:pt x="1" y="21430"/>
                    <a:pt x="403" y="21793"/>
                  </a:cubicBezTo>
                  <a:cubicBezTo>
                    <a:pt x="447" y="21833"/>
                    <a:pt x="555" y="21852"/>
                    <a:pt x="715" y="21852"/>
                  </a:cubicBezTo>
                  <a:cubicBezTo>
                    <a:pt x="2071" y="21852"/>
                    <a:pt x="7191" y="20495"/>
                    <a:pt x="9165" y="18951"/>
                  </a:cubicBezTo>
                  <a:cubicBezTo>
                    <a:pt x="11371" y="17211"/>
                    <a:pt x="12215" y="14979"/>
                    <a:pt x="12215" y="14979"/>
                  </a:cubicBezTo>
                  <a:cubicBezTo>
                    <a:pt x="12215" y="14979"/>
                    <a:pt x="11540" y="5465"/>
                    <a:pt x="10826" y="3842"/>
                  </a:cubicBezTo>
                  <a:cubicBezTo>
                    <a:pt x="10112" y="2220"/>
                    <a:pt x="7529" y="195"/>
                    <a:pt x="7088" y="26"/>
                  </a:cubicBezTo>
                  <a:cubicBezTo>
                    <a:pt x="7042" y="9"/>
                    <a:pt x="6957" y="1"/>
                    <a:pt x="6841" y="1"/>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3352600" y="4026925"/>
              <a:ext cx="279100" cy="368475"/>
            </a:xfrm>
            <a:custGeom>
              <a:avLst/>
              <a:gdLst/>
              <a:ahLst/>
              <a:cxnLst/>
              <a:rect l="l" t="t" r="r" b="b"/>
              <a:pathLst>
                <a:path w="11164" h="14739" extrusionOk="0">
                  <a:moveTo>
                    <a:pt x="2690" y="0"/>
                  </a:moveTo>
                  <a:cubicBezTo>
                    <a:pt x="2512" y="0"/>
                    <a:pt x="2317" y="11"/>
                    <a:pt x="2104" y="34"/>
                  </a:cubicBezTo>
                  <a:lnTo>
                    <a:pt x="910" y="2539"/>
                  </a:lnTo>
                  <a:cubicBezTo>
                    <a:pt x="910" y="2539"/>
                    <a:pt x="1" y="4551"/>
                    <a:pt x="338" y="6070"/>
                  </a:cubicBezTo>
                  <a:cubicBezTo>
                    <a:pt x="676" y="7601"/>
                    <a:pt x="1688" y="14493"/>
                    <a:pt x="2104" y="14727"/>
                  </a:cubicBezTo>
                  <a:cubicBezTo>
                    <a:pt x="2116" y="14734"/>
                    <a:pt x="2135" y="14738"/>
                    <a:pt x="2162" y="14738"/>
                  </a:cubicBezTo>
                  <a:cubicBezTo>
                    <a:pt x="3020" y="14738"/>
                    <a:pt x="11164" y="11002"/>
                    <a:pt x="11164" y="11002"/>
                  </a:cubicBezTo>
                  <a:lnTo>
                    <a:pt x="10450" y="8691"/>
                  </a:lnTo>
                  <a:lnTo>
                    <a:pt x="5362" y="9509"/>
                  </a:lnTo>
                  <a:cubicBezTo>
                    <a:pt x="5362" y="9509"/>
                    <a:pt x="5595" y="2915"/>
                    <a:pt x="5050" y="1864"/>
                  </a:cubicBezTo>
                  <a:cubicBezTo>
                    <a:pt x="4570" y="916"/>
                    <a:pt x="4323" y="0"/>
                    <a:pt x="2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3352600" y="4021925"/>
              <a:ext cx="279100" cy="379350"/>
            </a:xfrm>
            <a:custGeom>
              <a:avLst/>
              <a:gdLst/>
              <a:ahLst/>
              <a:cxnLst/>
              <a:rect l="l" t="t" r="r" b="b"/>
              <a:pathLst>
                <a:path w="11164" h="15174" fill="none" extrusionOk="0">
                  <a:moveTo>
                    <a:pt x="910" y="2739"/>
                  </a:moveTo>
                  <a:cubicBezTo>
                    <a:pt x="910" y="2739"/>
                    <a:pt x="1" y="4751"/>
                    <a:pt x="338" y="6270"/>
                  </a:cubicBezTo>
                  <a:cubicBezTo>
                    <a:pt x="676" y="7801"/>
                    <a:pt x="1688" y="14693"/>
                    <a:pt x="2104" y="14927"/>
                  </a:cubicBezTo>
                  <a:cubicBezTo>
                    <a:pt x="2506" y="15174"/>
                    <a:pt x="11164" y="11202"/>
                    <a:pt x="11164" y="11202"/>
                  </a:cubicBezTo>
                  <a:lnTo>
                    <a:pt x="10450" y="8891"/>
                  </a:lnTo>
                  <a:lnTo>
                    <a:pt x="5362" y="9709"/>
                  </a:lnTo>
                  <a:cubicBezTo>
                    <a:pt x="5362" y="9709"/>
                    <a:pt x="5595" y="3115"/>
                    <a:pt x="5050" y="2064"/>
                  </a:cubicBezTo>
                  <a:cubicBezTo>
                    <a:pt x="4518" y="1013"/>
                    <a:pt x="4271" y="0"/>
                    <a:pt x="2104" y="23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3613825" y="4240625"/>
              <a:ext cx="28900" cy="47725"/>
            </a:xfrm>
            <a:custGeom>
              <a:avLst/>
              <a:gdLst/>
              <a:ahLst/>
              <a:cxnLst/>
              <a:rect l="l" t="t" r="r" b="b"/>
              <a:pathLst>
                <a:path w="1156" h="1909" extrusionOk="0">
                  <a:moveTo>
                    <a:pt x="818" y="1"/>
                  </a:moveTo>
                  <a:lnTo>
                    <a:pt x="1" y="143"/>
                  </a:lnTo>
                  <a:lnTo>
                    <a:pt x="546" y="1909"/>
                  </a:lnTo>
                  <a:lnTo>
                    <a:pt x="1156" y="1636"/>
                  </a:lnTo>
                  <a:lnTo>
                    <a:pt x="818"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3634275" y="4171200"/>
              <a:ext cx="79850" cy="100925"/>
            </a:xfrm>
            <a:custGeom>
              <a:avLst/>
              <a:gdLst/>
              <a:ahLst/>
              <a:cxnLst/>
              <a:rect l="l" t="t" r="r" b="b"/>
              <a:pathLst>
                <a:path w="3194" h="4037" extrusionOk="0">
                  <a:moveTo>
                    <a:pt x="2217" y="0"/>
                  </a:moveTo>
                  <a:cubicBezTo>
                    <a:pt x="2164" y="0"/>
                    <a:pt x="2115" y="5"/>
                    <a:pt x="2077" y="13"/>
                  </a:cubicBezTo>
                  <a:cubicBezTo>
                    <a:pt x="1908" y="39"/>
                    <a:pt x="1753" y="130"/>
                    <a:pt x="1623" y="221"/>
                  </a:cubicBezTo>
                  <a:cubicBezTo>
                    <a:pt x="1415" y="376"/>
                    <a:pt x="1195" y="558"/>
                    <a:pt x="1052" y="779"/>
                  </a:cubicBezTo>
                  <a:cubicBezTo>
                    <a:pt x="961" y="922"/>
                    <a:pt x="273" y="1467"/>
                    <a:pt x="234" y="1648"/>
                  </a:cubicBezTo>
                  <a:cubicBezTo>
                    <a:pt x="195" y="1817"/>
                    <a:pt x="0" y="2778"/>
                    <a:pt x="0" y="2778"/>
                  </a:cubicBezTo>
                  <a:lnTo>
                    <a:pt x="286" y="4037"/>
                  </a:lnTo>
                  <a:cubicBezTo>
                    <a:pt x="286" y="4037"/>
                    <a:pt x="1519" y="3634"/>
                    <a:pt x="1870" y="3323"/>
                  </a:cubicBezTo>
                  <a:cubicBezTo>
                    <a:pt x="2207" y="3024"/>
                    <a:pt x="2609" y="1791"/>
                    <a:pt x="2609" y="1791"/>
                  </a:cubicBezTo>
                  <a:cubicBezTo>
                    <a:pt x="2609" y="1791"/>
                    <a:pt x="2921" y="1220"/>
                    <a:pt x="3051" y="844"/>
                  </a:cubicBezTo>
                  <a:cubicBezTo>
                    <a:pt x="3193" y="467"/>
                    <a:pt x="2986" y="65"/>
                    <a:pt x="2986" y="65"/>
                  </a:cubicBezTo>
                  <a:lnTo>
                    <a:pt x="1753" y="1194"/>
                  </a:lnTo>
                  <a:cubicBezTo>
                    <a:pt x="1745" y="1198"/>
                    <a:pt x="1740" y="1200"/>
                    <a:pt x="1736" y="1200"/>
                  </a:cubicBezTo>
                  <a:cubicBezTo>
                    <a:pt x="1691" y="1200"/>
                    <a:pt x="1968" y="891"/>
                    <a:pt x="2402" y="325"/>
                  </a:cubicBezTo>
                  <a:cubicBezTo>
                    <a:pt x="2428" y="299"/>
                    <a:pt x="2532" y="195"/>
                    <a:pt x="2519" y="143"/>
                  </a:cubicBezTo>
                  <a:cubicBezTo>
                    <a:pt x="2491" y="32"/>
                    <a:pt x="2345" y="0"/>
                    <a:pt x="2217"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3669325" y="4201050"/>
              <a:ext cx="8775" cy="15600"/>
            </a:xfrm>
            <a:custGeom>
              <a:avLst/>
              <a:gdLst/>
              <a:ahLst/>
              <a:cxnLst/>
              <a:rect l="l" t="t" r="r" b="b"/>
              <a:pathLst>
                <a:path w="351" h="624" fill="none" extrusionOk="0">
                  <a:moveTo>
                    <a:pt x="351" y="0"/>
                  </a:moveTo>
                  <a:cubicBezTo>
                    <a:pt x="351" y="0"/>
                    <a:pt x="117" y="351"/>
                    <a:pt x="0" y="6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3150775" y="4508050"/>
              <a:ext cx="194400" cy="93125"/>
            </a:xfrm>
            <a:custGeom>
              <a:avLst/>
              <a:gdLst/>
              <a:ahLst/>
              <a:cxnLst/>
              <a:rect l="l" t="t" r="r" b="b"/>
              <a:pathLst>
                <a:path w="7776" h="3725" extrusionOk="0">
                  <a:moveTo>
                    <a:pt x="1100" y="0"/>
                  </a:moveTo>
                  <a:cubicBezTo>
                    <a:pt x="430" y="0"/>
                    <a:pt x="1" y="77"/>
                    <a:pt x="1" y="77"/>
                  </a:cubicBezTo>
                  <a:cubicBezTo>
                    <a:pt x="1" y="77"/>
                    <a:pt x="3959" y="1492"/>
                    <a:pt x="4985" y="3724"/>
                  </a:cubicBezTo>
                  <a:lnTo>
                    <a:pt x="7775" y="3724"/>
                  </a:lnTo>
                  <a:cubicBezTo>
                    <a:pt x="7775" y="3724"/>
                    <a:pt x="6296" y="1440"/>
                    <a:pt x="4167" y="570"/>
                  </a:cubicBezTo>
                  <a:cubicBezTo>
                    <a:pt x="3015" y="107"/>
                    <a:pt x="1891" y="0"/>
                    <a:pt x="1100"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3117675" y="4221500"/>
              <a:ext cx="515000" cy="410175"/>
            </a:xfrm>
            <a:custGeom>
              <a:avLst/>
              <a:gdLst/>
              <a:ahLst/>
              <a:cxnLst/>
              <a:rect l="l" t="t" r="r" b="b"/>
              <a:pathLst>
                <a:path w="20600" h="16407" extrusionOk="0">
                  <a:moveTo>
                    <a:pt x="2289" y="0"/>
                  </a:moveTo>
                  <a:cubicBezTo>
                    <a:pt x="1588" y="0"/>
                    <a:pt x="979" y="518"/>
                    <a:pt x="883" y="1233"/>
                  </a:cubicBezTo>
                  <a:cubicBezTo>
                    <a:pt x="598" y="3310"/>
                    <a:pt x="1" y="7943"/>
                    <a:pt x="1" y="9657"/>
                  </a:cubicBezTo>
                  <a:cubicBezTo>
                    <a:pt x="1" y="11790"/>
                    <a:pt x="605" y="11837"/>
                    <a:pt x="795" y="11837"/>
                  </a:cubicBezTo>
                  <a:cubicBezTo>
                    <a:pt x="804" y="11837"/>
                    <a:pt x="811" y="11837"/>
                    <a:pt x="818" y="11837"/>
                  </a:cubicBezTo>
                  <a:cubicBezTo>
                    <a:pt x="861" y="11837"/>
                    <a:pt x="1188" y="11783"/>
                    <a:pt x="1706" y="11783"/>
                  </a:cubicBezTo>
                  <a:cubicBezTo>
                    <a:pt x="3073" y="11783"/>
                    <a:pt x="5773" y="12159"/>
                    <a:pt x="8126" y="14888"/>
                  </a:cubicBezTo>
                  <a:lnTo>
                    <a:pt x="870" y="14888"/>
                  </a:lnTo>
                  <a:cubicBezTo>
                    <a:pt x="650" y="14888"/>
                    <a:pt x="455" y="15069"/>
                    <a:pt x="455" y="15290"/>
                  </a:cubicBezTo>
                  <a:lnTo>
                    <a:pt x="455" y="16004"/>
                  </a:lnTo>
                  <a:cubicBezTo>
                    <a:pt x="455" y="16225"/>
                    <a:pt x="650" y="16406"/>
                    <a:pt x="870" y="16406"/>
                  </a:cubicBezTo>
                  <a:lnTo>
                    <a:pt x="20054" y="16406"/>
                  </a:lnTo>
                  <a:cubicBezTo>
                    <a:pt x="20379" y="16406"/>
                    <a:pt x="20600" y="16095"/>
                    <a:pt x="20509" y="15783"/>
                  </a:cubicBezTo>
                  <a:cubicBezTo>
                    <a:pt x="19951" y="14031"/>
                    <a:pt x="16381" y="7333"/>
                    <a:pt x="9904" y="3297"/>
                  </a:cubicBezTo>
                  <a:cubicBezTo>
                    <a:pt x="4777" y="104"/>
                    <a:pt x="4167" y="259"/>
                    <a:pt x="2480" y="13"/>
                  </a:cubicBezTo>
                  <a:cubicBezTo>
                    <a:pt x="2416" y="4"/>
                    <a:pt x="2352" y="0"/>
                    <a:pt x="2289" y="0"/>
                  </a:cubicBezTo>
                  <a:close/>
                </a:path>
              </a:pathLst>
            </a:custGeom>
            <a:solidFill>
              <a:schemeClr val="dk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3260450" y="4631650"/>
              <a:ext cx="69475" cy="336525"/>
            </a:xfrm>
            <a:custGeom>
              <a:avLst/>
              <a:gdLst/>
              <a:ahLst/>
              <a:cxnLst/>
              <a:rect l="l" t="t" r="r" b="b"/>
              <a:pathLst>
                <a:path w="2779" h="13461" extrusionOk="0">
                  <a:moveTo>
                    <a:pt x="1454" y="0"/>
                  </a:moveTo>
                  <a:lnTo>
                    <a:pt x="27" y="13136"/>
                  </a:lnTo>
                  <a:cubicBezTo>
                    <a:pt x="1" y="13305"/>
                    <a:pt x="144" y="13460"/>
                    <a:pt x="312" y="13460"/>
                  </a:cubicBezTo>
                  <a:cubicBezTo>
                    <a:pt x="442" y="13460"/>
                    <a:pt x="559" y="13369"/>
                    <a:pt x="585" y="13240"/>
                  </a:cubicBezTo>
                  <a:lnTo>
                    <a:pt x="2778"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3525250" y="4631650"/>
              <a:ext cx="69450" cy="336525"/>
            </a:xfrm>
            <a:custGeom>
              <a:avLst/>
              <a:gdLst/>
              <a:ahLst/>
              <a:cxnLst/>
              <a:rect l="l" t="t" r="r" b="b"/>
              <a:pathLst>
                <a:path w="2778" h="13461" extrusionOk="0">
                  <a:moveTo>
                    <a:pt x="0" y="0"/>
                  </a:moveTo>
                  <a:lnTo>
                    <a:pt x="2181" y="13240"/>
                  </a:lnTo>
                  <a:cubicBezTo>
                    <a:pt x="2220" y="13369"/>
                    <a:pt x="2337" y="13460"/>
                    <a:pt x="2466" y="13460"/>
                  </a:cubicBezTo>
                  <a:cubicBezTo>
                    <a:pt x="2635" y="13460"/>
                    <a:pt x="2778" y="13305"/>
                    <a:pt x="2752" y="13136"/>
                  </a:cubicBezTo>
                  <a:lnTo>
                    <a:pt x="1324"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3383125" y="3748350"/>
              <a:ext cx="115850" cy="199075"/>
            </a:xfrm>
            <a:custGeom>
              <a:avLst/>
              <a:gdLst/>
              <a:ahLst/>
              <a:cxnLst/>
              <a:rect l="l" t="t" r="r" b="b"/>
              <a:pathLst>
                <a:path w="4634" h="7963" extrusionOk="0">
                  <a:moveTo>
                    <a:pt x="1994" y="0"/>
                  </a:moveTo>
                  <a:cubicBezTo>
                    <a:pt x="1933" y="0"/>
                    <a:pt x="1873" y="20"/>
                    <a:pt x="1817" y="66"/>
                  </a:cubicBezTo>
                  <a:cubicBezTo>
                    <a:pt x="1350" y="430"/>
                    <a:pt x="0" y="3337"/>
                    <a:pt x="26" y="4285"/>
                  </a:cubicBezTo>
                  <a:cubicBezTo>
                    <a:pt x="39" y="5219"/>
                    <a:pt x="454" y="7906"/>
                    <a:pt x="649" y="7945"/>
                  </a:cubicBezTo>
                  <a:cubicBezTo>
                    <a:pt x="696" y="7957"/>
                    <a:pt x="853" y="7963"/>
                    <a:pt x="1070" y="7963"/>
                  </a:cubicBezTo>
                  <a:cubicBezTo>
                    <a:pt x="1806" y="7963"/>
                    <a:pt x="3238" y="7897"/>
                    <a:pt x="3479" y="7776"/>
                  </a:cubicBezTo>
                  <a:cubicBezTo>
                    <a:pt x="3777" y="7621"/>
                    <a:pt x="3764" y="5479"/>
                    <a:pt x="3764" y="5479"/>
                  </a:cubicBezTo>
                  <a:cubicBezTo>
                    <a:pt x="3764" y="5479"/>
                    <a:pt x="4322" y="5258"/>
                    <a:pt x="4478" y="4895"/>
                  </a:cubicBezTo>
                  <a:cubicBezTo>
                    <a:pt x="4634" y="4518"/>
                    <a:pt x="3829" y="3688"/>
                    <a:pt x="3673" y="3428"/>
                  </a:cubicBezTo>
                  <a:cubicBezTo>
                    <a:pt x="3518" y="3168"/>
                    <a:pt x="3544" y="3104"/>
                    <a:pt x="3686" y="2545"/>
                  </a:cubicBezTo>
                  <a:cubicBezTo>
                    <a:pt x="3842" y="2000"/>
                    <a:pt x="2998" y="1040"/>
                    <a:pt x="2998" y="1040"/>
                  </a:cubicBezTo>
                  <a:cubicBezTo>
                    <a:pt x="2998" y="1040"/>
                    <a:pt x="2439" y="0"/>
                    <a:pt x="1994"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3396100" y="3826250"/>
              <a:ext cx="99000" cy="24375"/>
            </a:xfrm>
            <a:custGeom>
              <a:avLst/>
              <a:gdLst/>
              <a:ahLst/>
              <a:cxnLst/>
              <a:rect l="l" t="t" r="r" b="b"/>
              <a:pathLst>
                <a:path w="3960" h="975" fill="none" extrusionOk="0">
                  <a:moveTo>
                    <a:pt x="0" y="974"/>
                  </a:moveTo>
                  <a:lnTo>
                    <a:pt x="3959"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3209825" y="3703925"/>
              <a:ext cx="272275" cy="295100"/>
            </a:xfrm>
            <a:custGeom>
              <a:avLst/>
              <a:gdLst/>
              <a:ahLst/>
              <a:cxnLst/>
              <a:rect l="l" t="t" r="r" b="b"/>
              <a:pathLst>
                <a:path w="10891" h="11804" extrusionOk="0">
                  <a:moveTo>
                    <a:pt x="5530" y="0"/>
                  </a:moveTo>
                  <a:cubicBezTo>
                    <a:pt x="4868" y="0"/>
                    <a:pt x="4165" y="102"/>
                    <a:pt x="3505" y="403"/>
                  </a:cubicBezTo>
                  <a:cubicBezTo>
                    <a:pt x="1442" y="1324"/>
                    <a:pt x="1078" y="4634"/>
                    <a:pt x="845" y="5958"/>
                  </a:cubicBezTo>
                  <a:cubicBezTo>
                    <a:pt x="624" y="7282"/>
                    <a:pt x="1" y="9527"/>
                    <a:pt x="715" y="10319"/>
                  </a:cubicBezTo>
                  <a:cubicBezTo>
                    <a:pt x="1317" y="10999"/>
                    <a:pt x="2751" y="11803"/>
                    <a:pt x="4788" y="11803"/>
                  </a:cubicBezTo>
                  <a:cubicBezTo>
                    <a:pt x="5124" y="11803"/>
                    <a:pt x="5475" y="11782"/>
                    <a:pt x="5842" y="11734"/>
                  </a:cubicBezTo>
                  <a:cubicBezTo>
                    <a:pt x="8438" y="11396"/>
                    <a:pt x="8944" y="10124"/>
                    <a:pt x="9022" y="9956"/>
                  </a:cubicBezTo>
                  <a:cubicBezTo>
                    <a:pt x="9113" y="9787"/>
                    <a:pt x="7958" y="9670"/>
                    <a:pt x="7724" y="9138"/>
                  </a:cubicBezTo>
                  <a:cubicBezTo>
                    <a:pt x="7503" y="8606"/>
                    <a:pt x="7451" y="5867"/>
                    <a:pt x="7451" y="5867"/>
                  </a:cubicBezTo>
                  <a:cubicBezTo>
                    <a:pt x="7451" y="5867"/>
                    <a:pt x="8606" y="4738"/>
                    <a:pt x="8944" y="3920"/>
                  </a:cubicBezTo>
                  <a:cubicBezTo>
                    <a:pt x="9281" y="3102"/>
                    <a:pt x="9113" y="2622"/>
                    <a:pt x="9113" y="2622"/>
                  </a:cubicBezTo>
                  <a:lnTo>
                    <a:pt x="9113" y="2622"/>
                  </a:lnTo>
                  <a:lnTo>
                    <a:pt x="9424" y="2934"/>
                  </a:lnTo>
                  <a:cubicBezTo>
                    <a:pt x="9424" y="2934"/>
                    <a:pt x="9333" y="3440"/>
                    <a:pt x="9450" y="3583"/>
                  </a:cubicBezTo>
                  <a:cubicBezTo>
                    <a:pt x="9476" y="3615"/>
                    <a:pt x="9499" y="3631"/>
                    <a:pt x="9524" y="3631"/>
                  </a:cubicBezTo>
                  <a:cubicBezTo>
                    <a:pt x="9611" y="3631"/>
                    <a:pt x="9721" y="3437"/>
                    <a:pt x="10073" y="3024"/>
                  </a:cubicBezTo>
                  <a:cubicBezTo>
                    <a:pt x="10515" y="2492"/>
                    <a:pt x="10891" y="1077"/>
                    <a:pt x="10553" y="545"/>
                  </a:cubicBezTo>
                  <a:cubicBezTo>
                    <a:pt x="10422" y="341"/>
                    <a:pt x="10130" y="277"/>
                    <a:pt x="9798" y="277"/>
                  </a:cubicBezTo>
                  <a:cubicBezTo>
                    <a:pt x="9246" y="277"/>
                    <a:pt x="8584" y="454"/>
                    <a:pt x="8373" y="454"/>
                  </a:cubicBezTo>
                  <a:cubicBezTo>
                    <a:pt x="8144" y="454"/>
                    <a:pt x="6929" y="0"/>
                    <a:pt x="5530"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3473975" y="3814250"/>
              <a:ext cx="28250" cy="36675"/>
            </a:xfrm>
            <a:custGeom>
              <a:avLst/>
              <a:gdLst/>
              <a:ahLst/>
              <a:cxnLst/>
              <a:rect l="l" t="t" r="r" b="b"/>
              <a:pathLst>
                <a:path w="1130" h="1467" fill="none" extrusionOk="0">
                  <a:moveTo>
                    <a:pt x="0" y="156"/>
                  </a:moveTo>
                  <a:cubicBezTo>
                    <a:pt x="0" y="156"/>
                    <a:pt x="585" y="0"/>
                    <a:pt x="740" y="130"/>
                  </a:cubicBezTo>
                  <a:cubicBezTo>
                    <a:pt x="896" y="260"/>
                    <a:pt x="1130" y="1298"/>
                    <a:pt x="481" y="146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3454175" y="3801275"/>
              <a:ext cx="16900" cy="12675"/>
            </a:xfrm>
            <a:custGeom>
              <a:avLst/>
              <a:gdLst/>
              <a:ahLst/>
              <a:cxnLst/>
              <a:rect l="l" t="t" r="r" b="b"/>
              <a:pathLst>
                <a:path w="676" h="507" fill="none" extrusionOk="0">
                  <a:moveTo>
                    <a:pt x="676" y="195"/>
                  </a:moveTo>
                  <a:cubicBezTo>
                    <a:pt x="676" y="195"/>
                    <a:pt x="286" y="0"/>
                    <a:pt x="1" y="50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3462950" y="3824625"/>
              <a:ext cx="5850" cy="20800"/>
            </a:xfrm>
            <a:custGeom>
              <a:avLst/>
              <a:gdLst/>
              <a:ahLst/>
              <a:cxnLst/>
              <a:rect l="l" t="t" r="r" b="b"/>
              <a:pathLst>
                <a:path w="234" h="832" extrusionOk="0">
                  <a:moveTo>
                    <a:pt x="117" y="1"/>
                  </a:moveTo>
                  <a:cubicBezTo>
                    <a:pt x="52" y="1"/>
                    <a:pt x="0" y="182"/>
                    <a:pt x="0" y="416"/>
                  </a:cubicBezTo>
                  <a:cubicBezTo>
                    <a:pt x="0" y="650"/>
                    <a:pt x="52" y="831"/>
                    <a:pt x="117" y="831"/>
                  </a:cubicBezTo>
                  <a:cubicBezTo>
                    <a:pt x="182" y="831"/>
                    <a:pt x="234" y="650"/>
                    <a:pt x="234" y="416"/>
                  </a:cubicBezTo>
                  <a:cubicBezTo>
                    <a:pt x="234" y="182"/>
                    <a:pt x="182"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3455800" y="3894725"/>
              <a:ext cx="20800" cy="8125"/>
            </a:xfrm>
            <a:custGeom>
              <a:avLst/>
              <a:gdLst/>
              <a:ahLst/>
              <a:cxnLst/>
              <a:rect l="l" t="t" r="r" b="b"/>
              <a:pathLst>
                <a:path w="832" h="325" fill="none" extrusionOk="0">
                  <a:moveTo>
                    <a:pt x="831" y="195"/>
                  </a:moveTo>
                  <a:cubicBezTo>
                    <a:pt x="831" y="195"/>
                    <a:pt x="585" y="325"/>
                    <a:pt x="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cxnSp>
        <p:nvCxnSpPr>
          <p:cNvPr id="938" name="Google Shape;938;p45"/>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sp>
        <p:nvSpPr>
          <p:cNvPr id="939" name="Google Shape;939;p45"/>
          <p:cNvSpPr txBox="1">
            <a:spLocks noGrp="1"/>
          </p:cNvSpPr>
          <p:nvPr>
            <p:ph type="title"/>
          </p:nvPr>
        </p:nvSpPr>
        <p:spPr>
          <a:xfrm>
            <a:off x="4222250" y="539500"/>
            <a:ext cx="4199216" cy="9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 PLAIDOYER &amp;  </a:t>
            </a:r>
            <a:r>
              <a:rPr lang="en" dirty="0">
                <a:solidFill>
                  <a:srgbClr val="C00000"/>
                </a:solidFill>
              </a:rPr>
              <a:t>L’ACTION SPONTANEE</a:t>
            </a:r>
            <a:endParaRPr dirty="0">
              <a:solidFill>
                <a:srgbClr val="C00000"/>
              </a:solidFill>
            </a:endParaRPr>
          </a:p>
        </p:txBody>
      </p:sp>
      <p:sp>
        <p:nvSpPr>
          <p:cNvPr id="940" name="Google Shape;940;p45"/>
          <p:cNvSpPr txBox="1">
            <a:spLocks noGrp="1"/>
          </p:cNvSpPr>
          <p:nvPr>
            <p:ph type="body" idx="1"/>
          </p:nvPr>
        </p:nvSpPr>
        <p:spPr>
          <a:xfrm>
            <a:off x="3806005" y="1805711"/>
            <a:ext cx="4609246" cy="11713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H" dirty="0"/>
              <a:t>En Italie, le mouvement des </a:t>
            </a:r>
            <a:r>
              <a:rPr lang="fr-CH" i="1" dirty="0" err="1"/>
              <a:t>Girotondi</a:t>
            </a:r>
            <a:r>
              <a:rPr lang="fr-CH" dirty="0"/>
              <a:t> marque l’année 2002. Le 12 janvier 2002, le procureur général de Milan, réagissant aux attaques de Silvio Berlusconi contre la justice, dénonce dans son discours de rentrée « </a:t>
            </a:r>
            <a:r>
              <a:rPr lang="fr-CH" i="1" dirty="0"/>
              <a:t>une dangereuse érosion de la démocratie, le naufrage de la conscience civique et la perte de sens du droit</a:t>
            </a:r>
            <a:r>
              <a:rPr lang="fr-CH" dirty="0"/>
              <a:t> ». </a:t>
            </a:r>
          </a:p>
          <a:p>
            <a:pPr marL="0" lvl="0" indent="0" algn="l" rtl="0">
              <a:spcBef>
                <a:spcPts val="0"/>
              </a:spcBef>
              <a:spcAft>
                <a:spcPts val="0"/>
              </a:spcAft>
              <a:buClr>
                <a:schemeClr val="dk1"/>
              </a:buClr>
              <a:buSzPts val="1100"/>
              <a:buFont typeface="Arial"/>
              <a:buNone/>
            </a:pPr>
            <a:endParaRPr lang="fr-CH" dirty="0"/>
          </a:p>
          <a:p>
            <a:pPr marL="0" lvl="0" indent="0" algn="l" rtl="0">
              <a:spcBef>
                <a:spcPts val="0"/>
              </a:spcBef>
              <a:spcAft>
                <a:spcPts val="0"/>
              </a:spcAft>
              <a:buClr>
                <a:schemeClr val="dk1"/>
              </a:buClr>
              <a:buSzPts val="1100"/>
              <a:buFont typeface="Arial"/>
              <a:buNone/>
            </a:pPr>
            <a:r>
              <a:rPr lang="fr-CH" dirty="0"/>
              <a:t>Fin janvier, à l’initiative de professeurs d’université, un groupe constitue un cercle autour du palais de justice Milan, </a:t>
            </a:r>
            <a:r>
              <a:rPr lang="fr-CH" b="1" dirty="0">
                <a:solidFill>
                  <a:srgbClr val="00B050"/>
                </a:solidFill>
              </a:rPr>
              <a:t>avec une chaîne humaine de 4 000 personnes</a:t>
            </a:r>
            <a:r>
              <a:rPr lang="fr-CH" dirty="0"/>
              <a:t>, symbolisant la volonté citoyenne de défendre une institution menacée par les ingérences de l’exécutif. L’acteur et cinéaste Nanni Moretti devient un symbole du mouvement, qui a également le soutien de la revue intellectuelle </a:t>
            </a:r>
            <a:r>
              <a:rPr lang="fr-CH" dirty="0" err="1"/>
              <a:t>Micromegas</a:t>
            </a:r>
            <a:r>
              <a:rPr lang="fr-CH" dirty="0"/>
              <a:t>. </a:t>
            </a:r>
          </a:p>
          <a:p>
            <a:pPr marL="0" lvl="0" indent="0" algn="l" rtl="0">
              <a:spcBef>
                <a:spcPts val="0"/>
              </a:spcBef>
              <a:spcAft>
                <a:spcPts val="0"/>
              </a:spcAft>
              <a:buClr>
                <a:schemeClr val="dk1"/>
              </a:buClr>
              <a:buSzPts val="1100"/>
              <a:buFont typeface="Arial"/>
              <a:buNone/>
            </a:pPr>
            <a:r>
              <a:rPr lang="fr-CH" dirty="0"/>
              <a:t>En février, par l’intermédiaire du site internet du mouvement, </a:t>
            </a:r>
            <a:r>
              <a:rPr lang="fr-CH" b="1" dirty="0">
                <a:solidFill>
                  <a:srgbClr val="00B050"/>
                </a:solidFill>
              </a:rPr>
              <a:t>40000 personnes</a:t>
            </a:r>
            <a:r>
              <a:rPr lang="fr-CH" dirty="0"/>
              <a:t> se retrouvent à Milan pour célébrer une journée de la légalité, en souvenir des dix ans de l’opération Mains propres. Le 14 septembre est le point culminant du mouvement, qui organise à Rome une fête de la protestation, avec plus de 100 000 participants.</a:t>
            </a:r>
            <a:endParaRPr dirty="0"/>
          </a:p>
        </p:txBody>
      </p:sp>
      <p:grpSp>
        <p:nvGrpSpPr>
          <p:cNvPr id="941" name="Google Shape;941;p45"/>
          <p:cNvGrpSpPr/>
          <p:nvPr/>
        </p:nvGrpSpPr>
        <p:grpSpPr>
          <a:xfrm>
            <a:off x="722376" y="1683156"/>
            <a:ext cx="2265753" cy="2173164"/>
            <a:chOff x="722376" y="1683156"/>
            <a:chExt cx="3248706" cy="2758626"/>
          </a:xfrm>
        </p:grpSpPr>
        <p:sp>
          <p:nvSpPr>
            <p:cNvPr id="942" name="Google Shape;942;p45"/>
            <p:cNvSpPr/>
            <p:nvPr/>
          </p:nvSpPr>
          <p:spPr>
            <a:xfrm>
              <a:off x="2217993" y="3396131"/>
              <a:ext cx="257472" cy="1038637"/>
            </a:xfrm>
            <a:custGeom>
              <a:avLst/>
              <a:gdLst/>
              <a:ahLst/>
              <a:cxnLst/>
              <a:rect l="l" t="t" r="r" b="b"/>
              <a:pathLst>
                <a:path w="6534" h="26358" extrusionOk="0">
                  <a:moveTo>
                    <a:pt x="1" y="1"/>
                  </a:moveTo>
                  <a:lnTo>
                    <a:pt x="1" y="26358"/>
                  </a:lnTo>
                  <a:lnTo>
                    <a:pt x="6533" y="26358"/>
                  </a:lnTo>
                  <a:lnTo>
                    <a:pt x="6533" y="1"/>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722376" y="1683156"/>
              <a:ext cx="3248706" cy="1970447"/>
            </a:xfrm>
            <a:custGeom>
              <a:avLst/>
              <a:gdLst/>
              <a:ahLst/>
              <a:cxnLst/>
              <a:rect l="l" t="t" r="r" b="b"/>
              <a:pathLst>
                <a:path w="82444" h="50005" extrusionOk="0">
                  <a:moveTo>
                    <a:pt x="1" y="0"/>
                  </a:moveTo>
                  <a:lnTo>
                    <a:pt x="1" y="50005"/>
                  </a:lnTo>
                  <a:lnTo>
                    <a:pt x="82443" y="50005"/>
                  </a:lnTo>
                  <a:lnTo>
                    <a:pt x="82443"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839330" y="1754321"/>
              <a:ext cx="3014128" cy="1828077"/>
            </a:xfrm>
            <a:custGeom>
              <a:avLst/>
              <a:gdLst/>
              <a:ahLst/>
              <a:cxnLst/>
              <a:rect l="l" t="t" r="r" b="b"/>
              <a:pathLst>
                <a:path w="76491" h="46392" extrusionOk="0">
                  <a:moveTo>
                    <a:pt x="1" y="1"/>
                  </a:moveTo>
                  <a:lnTo>
                    <a:pt x="1" y="46392"/>
                  </a:lnTo>
                  <a:lnTo>
                    <a:pt x="76491" y="46392"/>
                  </a:lnTo>
                  <a:lnTo>
                    <a:pt x="76491" y="1"/>
                  </a:lnTo>
                  <a:close/>
                </a:path>
              </a:pathLst>
            </a:custGeom>
            <a:solidFill>
              <a:schemeClr val="lt2"/>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839330" y="3472419"/>
              <a:ext cx="3014128" cy="109979"/>
            </a:xfrm>
            <a:custGeom>
              <a:avLst/>
              <a:gdLst/>
              <a:ahLst/>
              <a:cxnLst/>
              <a:rect l="l" t="t" r="r" b="b"/>
              <a:pathLst>
                <a:path w="76491" h="2791" extrusionOk="0">
                  <a:moveTo>
                    <a:pt x="1" y="0"/>
                  </a:moveTo>
                  <a:lnTo>
                    <a:pt x="1" y="2791"/>
                  </a:lnTo>
                  <a:lnTo>
                    <a:pt x="76491" y="2791"/>
                  </a:lnTo>
                  <a:lnTo>
                    <a:pt x="76491"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406329" y="4318444"/>
              <a:ext cx="1880801" cy="123338"/>
            </a:xfrm>
            <a:custGeom>
              <a:avLst/>
              <a:gdLst/>
              <a:ahLst/>
              <a:cxnLst/>
              <a:rect l="l" t="t" r="r" b="b"/>
              <a:pathLst>
                <a:path w="47730" h="3130" extrusionOk="0">
                  <a:moveTo>
                    <a:pt x="24228" y="0"/>
                  </a:moveTo>
                  <a:lnTo>
                    <a:pt x="0" y="1565"/>
                  </a:lnTo>
                  <a:lnTo>
                    <a:pt x="0" y="3129"/>
                  </a:lnTo>
                  <a:lnTo>
                    <a:pt x="47730" y="3129"/>
                  </a:lnTo>
                  <a:lnTo>
                    <a:pt x="47730" y="1565"/>
                  </a:lnTo>
                  <a:lnTo>
                    <a:pt x="24228" y="0"/>
                  </a:ln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3114851" y="1788013"/>
              <a:ext cx="694119" cy="1474062"/>
            </a:xfrm>
            <a:custGeom>
              <a:avLst/>
              <a:gdLst/>
              <a:ahLst/>
              <a:cxnLst/>
              <a:rect l="l" t="t" r="r" b="b"/>
              <a:pathLst>
                <a:path w="17615" h="37408" fill="none" extrusionOk="0">
                  <a:moveTo>
                    <a:pt x="0" y="1"/>
                  </a:moveTo>
                  <a:lnTo>
                    <a:pt x="17615" y="1"/>
                  </a:lnTo>
                  <a:lnTo>
                    <a:pt x="17615" y="37407"/>
                  </a:lnTo>
                  <a:lnTo>
                    <a:pt x="0" y="37407"/>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3114851" y="3287452"/>
              <a:ext cx="694119" cy="140518"/>
            </a:xfrm>
            <a:custGeom>
              <a:avLst/>
              <a:gdLst/>
              <a:ahLst/>
              <a:cxnLst/>
              <a:rect l="l" t="t" r="r" b="b"/>
              <a:pathLst>
                <a:path w="17615" h="3566" fill="none" extrusionOk="0">
                  <a:moveTo>
                    <a:pt x="0" y="1"/>
                  </a:moveTo>
                  <a:lnTo>
                    <a:pt x="17615" y="1"/>
                  </a:lnTo>
                  <a:lnTo>
                    <a:pt x="17615" y="3565"/>
                  </a:lnTo>
                  <a:lnTo>
                    <a:pt x="0" y="3565"/>
                  </a:ln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3154886" y="1843337"/>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7"/>
                    <a:pt x="404" y="1791"/>
                    <a:pt x="904" y="1791"/>
                  </a:cubicBezTo>
                  <a:cubicBezTo>
                    <a:pt x="1388" y="1791"/>
                    <a:pt x="1791" y="1387"/>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3255330" y="1878290"/>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3255330" y="1924039"/>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45"/>
            <p:cNvSpPr/>
            <p:nvPr/>
          </p:nvSpPr>
          <p:spPr>
            <a:xfrm>
              <a:off x="3255330" y="1974280"/>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3154886" y="2034649"/>
              <a:ext cx="70614" cy="70574"/>
            </a:xfrm>
            <a:custGeom>
              <a:avLst/>
              <a:gdLst/>
              <a:ahLst/>
              <a:cxnLst/>
              <a:rect l="l" t="t" r="r" b="b"/>
              <a:pathLst>
                <a:path w="1792" h="1791" fill="none" extrusionOk="0">
                  <a:moveTo>
                    <a:pt x="1791" y="888"/>
                  </a:moveTo>
                  <a:cubicBezTo>
                    <a:pt x="1791" y="404"/>
                    <a:pt x="1388" y="0"/>
                    <a:pt x="904" y="0"/>
                  </a:cubicBezTo>
                  <a:cubicBezTo>
                    <a:pt x="404" y="0"/>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3255330" y="2069601"/>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3255330" y="2114720"/>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3255330" y="2165591"/>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3154886" y="2225960"/>
              <a:ext cx="70614" cy="69983"/>
            </a:xfrm>
            <a:custGeom>
              <a:avLst/>
              <a:gdLst/>
              <a:ahLst/>
              <a:cxnLst/>
              <a:rect l="l" t="t" r="r" b="b"/>
              <a:pathLst>
                <a:path w="1792" h="1776" fill="none" extrusionOk="0">
                  <a:moveTo>
                    <a:pt x="1791" y="888"/>
                  </a:moveTo>
                  <a:cubicBezTo>
                    <a:pt x="1791" y="388"/>
                    <a:pt x="1388" y="1"/>
                    <a:pt x="904" y="1"/>
                  </a:cubicBezTo>
                  <a:cubicBezTo>
                    <a:pt x="404" y="1"/>
                    <a:pt x="1" y="404"/>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3255330" y="2260912"/>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3255330" y="2306070"/>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3255330" y="235690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3154886" y="2417271"/>
              <a:ext cx="70614" cy="69983"/>
            </a:xfrm>
            <a:custGeom>
              <a:avLst/>
              <a:gdLst/>
              <a:ahLst/>
              <a:cxnLst/>
              <a:rect l="l" t="t" r="r" b="b"/>
              <a:pathLst>
                <a:path w="1792" h="1776" fill="none" extrusionOk="0">
                  <a:moveTo>
                    <a:pt x="1791" y="888"/>
                  </a:moveTo>
                  <a:cubicBezTo>
                    <a:pt x="1791" y="388"/>
                    <a:pt x="1388" y="1"/>
                    <a:pt x="904" y="1"/>
                  </a:cubicBezTo>
                  <a:cubicBezTo>
                    <a:pt x="404" y="1"/>
                    <a:pt x="1" y="388"/>
                    <a:pt x="1" y="888"/>
                  </a:cubicBezTo>
                  <a:cubicBezTo>
                    <a:pt x="1" y="1388"/>
                    <a:pt x="404" y="1775"/>
                    <a:pt x="904" y="1775"/>
                  </a:cubicBezTo>
                  <a:cubicBezTo>
                    <a:pt x="1388" y="1775"/>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3255330" y="2452263"/>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3255330" y="2497382"/>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3255330" y="2547583"/>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3154886" y="2607991"/>
              <a:ext cx="70614" cy="70574"/>
            </a:xfrm>
            <a:custGeom>
              <a:avLst/>
              <a:gdLst/>
              <a:ahLst/>
              <a:cxnLst/>
              <a:rect l="l" t="t" r="r" b="b"/>
              <a:pathLst>
                <a:path w="1792" h="1791" fill="none" extrusionOk="0">
                  <a:moveTo>
                    <a:pt x="1791" y="903"/>
                  </a:moveTo>
                  <a:cubicBezTo>
                    <a:pt x="1791" y="403"/>
                    <a:pt x="1388" y="0"/>
                    <a:pt x="904" y="0"/>
                  </a:cubicBezTo>
                  <a:cubicBezTo>
                    <a:pt x="404" y="0"/>
                    <a:pt x="1" y="403"/>
                    <a:pt x="1" y="903"/>
                  </a:cubicBezTo>
                  <a:cubicBezTo>
                    <a:pt x="1" y="1387"/>
                    <a:pt x="404" y="1791"/>
                    <a:pt x="904" y="1791"/>
                  </a:cubicBezTo>
                  <a:cubicBezTo>
                    <a:pt x="1388" y="1791"/>
                    <a:pt x="1791" y="1387"/>
                    <a:pt x="1791" y="903"/>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3255330" y="2643574"/>
              <a:ext cx="307044" cy="39"/>
            </a:xfrm>
            <a:custGeom>
              <a:avLst/>
              <a:gdLst/>
              <a:ahLst/>
              <a:cxnLst/>
              <a:rect l="l" t="t" r="r" b="b"/>
              <a:pathLst>
                <a:path w="7792" h="1" fill="none" extrusionOk="0">
                  <a:moveTo>
                    <a:pt x="0" y="0"/>
                  </a:moveTo>
                  <a:lnTo>
                    <a:pt x="779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3255330" y="2688693"/>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3255330" y="2738895"/>
              <a:ext cx="272092" cy="39"/>
            </a:xfrm>
            <a:custGeom>
              <a:avLst/>
              <a:gdLst/>
              <a:ahLst/>
              <a:cxnLst/>
              <a:rect l="l" t="t" r="r" b="b"/>
              <a:pathLst>
                <a:path w="6905" h="1" fill="none" extrusionOk="0">
                  <a:moveTo>
                    <a:pt x="0" y="1"/>
                  </a:moveTo>
                  <a:lnTo>
                    <a:pt x="6904"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3154886" y="2799303"/>
              <a:ext cx="70614" cy="70574"/>
            </a:xfrm>
            <a:custGeom>
              <a:avLst/>
              <a:gdLst/>
              <a:ahLst/>
              <a:cxnLst/>
              <a:rect l="l" t="t" r="r" b="b"/>
              <a:pathLst>
                <a:path w="1792" h="1791" fill="none" extrusionOk="0">
                  <a:moveTo>
                    <a:pt x="1791" y="904"/>
                  </a:moveTo>
                  <a:cubicBezTo>
                    <a:pt x="1791" y="404"/>
                    <a:pt x="1388" y="0"/>
                    <a:pt x="904" y="0"/>
                  </a:cubicBezTo>
                  <a:cubicBezTo>
                    <a:pt x="404" y="0"/>
                    <a:pt x="1" y="404"/>
                    <a:pt x="1" y="904"/>
                  </a:cubicBezTo>
                  <a:cubicBezTo>
                    <a:pt x="1" y="1388"/>
                    <a:pt x="404" y="1791"/>
                    <a:pt x="904" y="1791"/>
                  </a:cubicBezTo>
                  <a:cubicBezTo>
                    <a:pt x="1388" y="1791"/>
                    <a:pt x="1791" y="1388"/>
                    <a:pt x="1791" y="904"/>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3255330" y="2834255"/>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3255330" y="2880004"/>
              <a:ext cx="498355" cy="39"/>
            </a:xfrm>
            <a:custGeom>
              <a:avLst/>
              <a:gdLst/>
              <a:ahLst/>
              <a:cxnLst/>
              <a:rect l="l" t="t" r="r" b="b"/>
              <a:pathLst>
                <a:path w="12647" h="1" fill="none" extrusionOk="0">
                  <a:moveTo>
                    <a:pt x="0" y="1"/>
                  </a:moveTo>
                  <a:lnTo>
                    <a:pt x="12647"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3255330" y="2930245"/>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3154886" y="2990614"/>
              <a:ext cx="70614" cy="70614"/>
            </a:xfrm>
            <a:custGeom>
              <a:avLst/>
              <a:gdLst/>
              <a:ahLst/>
              <a:cxnLst/>
              <a:rect l="l" t="t" r="r" b="b"/>
              <a:pathLst>
                <a:path w="1792" h="1792" fill="none" extrusionOk="0">
                  <a:moveTo>
                    <a:pt x="1791" y="888"/>
                  </a:moveTo>
                  <a:cubicBezTo>
                    <a:pt x="1791" y="404"/>
                    <a:pt x="1388" y="1"/>
                    <a:pt x="904" y="1"/>
                  </a:cubicBezTo>
                  <a:cubicBezTo>
                    <a:pt x="404" y="1"/>
                    <a:pt x="1" y="404"/>
                    <a:pt x="1" y="888"/>
                  </a:cubicBezTo>
                  <a:cubicBezTo>
                    <a:pt x="1" y="1388"/>
                    <a:pt x="404" y="1791"/>
                    <a:pt x="904" y="1791"/>
                  </a:cubicBezTo>
                  <a:cubicBezTo>
                    <a:pt x="1388" y="1791"/>
                    <a:pt x="1791" y="1388"/>
                    <a:pt x="1791" y="888"/>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3255330" y="3025566"/>
              <a:ext cx="307044" cy="39"/>
            </a:xfrm>
            <a:custGeom>
              <a:avLst/>
              <a:gdLst/>
              <a:ahLst/>
              <a:cxnLst/>
              <a:rect l="l" t="t" r="r" b="b"/>
              <a:pathLst>
                <a:path w="7792" h="1" fill="none" extrusionOk="0">
                  <a:moveTo>
                    <a:pt x="0" y="1"/>
                  </a:moveTo>
                  <a:lnTo>
                    <a:pt x="7791"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3255330" y="3071355"/>
              <a:ext cx="498355" cy="39"/>
            </a:xfrm>
            <a:custGeom>
              <a:avLst/>
              <a:gdLst/>
              <a:ahLst/>
              <a:cxnLst/>
              <a:rect l="l" t="t" r="r" b="b"/>
              <a:pathLst>
                <a:path w="12647" h="1" fill="none" extrusionOk="0">
                  <a:moveTo>
                    <a:pt x="0" y="0"/>
                  </a:moveTo>
                  <a:lnTo>
                    <a:pt x="12647"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3255330" y="3121557"/>
              <a:ext cx="272092" cy="39"/>
            </a:xfrm>
            <a:custGeom>
              <a:avLst/>
              <a:gdLst/>
              <a:ahLst/>
              <a:cxnLst/>
              <a:rect l="l" t="t" r="r" b="b"/>
              <a:pathLst>
                <a:path w="6905" h="1" fill="none" extrusionOk="0">
                  <a:moveTo>
                    <a:pt x="0" y="0"/>
                  </a:moveTo>
                  <a:lnTo>
                    <a:pt x="6904"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996182"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1994882" y="2981708"/>
              <a:ext cx="1057709" cy="39"/>
            </a:xfrm>
            <a:custGeom>
              <a:avLst/>
              <a:gdLst/>
              <a:ahLst/>
              <a:cxnLst/>
              <a:rect l="l" t="t" r="r" b="b"/>
              <a:pathLst>
                <a:path w="26842" h="1" fill="none" extrusionOk="0">
                  <a:moveTo>
                    <a:pt x="1" y="1"/>
                  </a:moveTo>
                  <a:lnTo>
                    <a:pt x="26842" y="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1994882" y="3033211"/>
              <a:ext cx="1057709" cy="39"/>
            </a:xfrm>
            <a:custGeom>
              <a:avLst/>
              <a:gdLst/>
              <a:ahLst/>
              <a:cxnLst/>
              <a:rect l="l" t="t" r="r" b="b"/>
              <a:pathLst>
                <a:path w="26842" h="1" fill="none" extrusionOk="0">
                  <a:moveTo>
                    <a:pt x="1" y="0"/>
                  </a:moveTo>
                  <a:lnTo>
                    <a:pt x="26842"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280087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2753822" y="3037033"/>
              <a:ext cx="39" cy="390307"/>
            </a:xfrm>
            <a:custGeom>
              <a:avLst/>
              <a:gdLst/>
              <a:ahLst/>
              <a:cxnLst/>
              <a:rect l="l" t="t" r="r" b="b"/>
              <a:pathLst>
                <a:path w="1" h="9905" fill="none" extrusionOk="0">
                  <a:moveTo>
                    <a:pt x="0" y="0"/>
                  </a:moveTo>
                  <a:lnTo>
                    <a:pt x="0" y="9904"/>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2317136" y="2624502"/>
              <a:ext cx="39" cy="354724"/>
            </a:xfrm>
            <a:custGeom>
              <a:avLst/>
              <a:gdLst/>
              <a:ahLst/>
              <a:cxnLst/>
              <a:rect l="l" t="t" r="r" b="b"/>
              <a:pathLst>
                <a:path w="1" h="9002" fill="none" extrusionOk="0">
                  <a:moveTo>
                    <a:pt x="1" y="1"/>
                  </a:moveTo>
                  <a:lnTo>
                    <a:pt x="1"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2270126" y="2624502"/>
              <a:ext cx="39" cy="354724"/>
            </a:xfrm>
            <a:custGeom>
              <a:avLst/>
              <a:gdLst/>
              <a:ahLst/>
              <a:cxnLst/>
              <a:rect l="l" t="t" r="r" b="b"/>
              <a:pathLst>
                <a:path w="1" h="9002" fill="none" extrusionOk="0">
                  <a:moveTo>
                    <a:pt x="0" y="1"/>
                  </a:moveTo>
                  <a:lnTo>
                    <a:pt x="0" y="9001"/>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2226899" y="3070054"/>
              <a:ext cx="630559" cy="357285"/>
            </a:xfrm>
            <a:custGeom>
              <a:avLst/>
              <a:gdLst/>
              <a:ahLst/>
              <a:cxnLst/>
              <a:rect l="l" t="t" r="r" b="b"/>
              <a:pathLst>
                <a:path w="16002" h="9067" extrusionOk="0">
                  <a:moveTo>
                    <a:pt x="6549" y="1"/>
                  </a:moveTo>
                  <a:cubicBezTo>
                    <a:pt x="6549" y="1"/>
                    <a:pt x="6436" y="1727"/>
                    <a:pt x="6049" y="2614"/>
                  </a:cubicBezTo>
                  <a:cubicBezTo>
                    <a:pt x="5662" y="3485"/>
                    <a:pt x="4549" y="3840"/>
                    <a:pt x="3452" y="4308"/>
                  </a:cubicBezTo>
                  <a:cubicBezTo>
                    <a:pt x="2339" y="4776"/>
                    <a:pt x="1726" y="4711"/>
                    <a:pt x="1420" y="5034"/>
                  </a:cubicBezTo>
                  <a:cubicBezTo>
                    <a:pt x="1129" y="5356"/>
                    <a:pt x="0" y="9066"/>
                    <a:pt x="0" y="9066"/>
                  </a:cubicBezTo>
                  <a:lnTo>
                    <a:pt x="16002" y="9066"/>
                  </a:lnTo>
                  <a:cubicBezTo>
                    <a:pt x="16002" y="9066"/>
                    <a:pt x="14856" y="5356"/>
                    <a:pt x="14566" y="5034"/>
                  </a:cubicBezTo>
                  <a:cubicBezTo>
                    <a:pt x="14276" y="4711"/>
                    <a:pt x="13647" y="4776"/>
                    <a:pt x="12550" y="4308"/>
                  </a:cubicBezTo>
                  <a:cubicBezTo>
                    <a:pt x="11437" y="3840"/>
                    <a:pt x="10324" y="3485"/>
                    <a:pt x="9937" y="2614"/>
                  </a:cubicBezTo>
                  <a:cubicBezTo>
                    <a:pt x="9566" y="1727"/>
                    <a:pt x="9437" y="1"/>
                    <a:pt x="9437" y="1"/>
                  </a:cubicBezTo>
                  <a:lnTo>
                    <a:pt x="8001" y="275"/>
                  </a:lnTo>
                  <a:lnTo>
                    <a:pt x="6549"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2430938" y="3070054"/>
              <a:ext cx="227564" cy="309644"/>
            </a:xfrm>
            <a:custGeom>
              <a:avLst/>
              <a:gdLst/>
              <a:ahLst/>
              <a:cxnLst/>
              <a:rect l="l" t="t" r="r" b="b"/>
              <a:pathLst>
                <a:path w="5775" h="7858" extrusionOk="0">
                  <a:moveTo>
                    <a:pt x="1371" y="1"/>
                  </a:moveTo>
                  <a:cubicBezTo>
                    <a:pt x="1371" y="1"/>
                    <a:pt x="1242" y="1727"/>
                    <a:pt x="871" y="2614"/>
                  </a:cubicBezTo>
                  <a:cubicBezTo>
                    <a:pt x="694" y="3001"/>
                    <a:pt x="387" y="3275"/>
                    <a:pt x="0" y="3517"/>
                  </a:cubicBezTo>
                  <a:cubicBezTo>
                    <a:pt x="484" y="4372"/>
                    <a:pt x="2307" y="7534"/>
                    <a:pt x="2646" y="7840"/>
                  </a:cubicBezTo>
                  <a:cubicBezTo>
                    <a:pt x="2660" y="7852"/>
                    <a:pt x="2677" y="7858"/>
                    <a:pt x="2697" y="7858"/>
                  </a:cubicBezTo>
                  <a:cubicBezTo>
                    <a:pt x="3169" y="7858"/>
                    <a:pt x="5125" y="4681"/>
                    <a:pt x="5775" y="3598"/>
                  </a:cubicBezTo>
                  <a:cubicBezTo>
                    <a:pt x="5323" y="3356"/>
                    <a:pt x="4952" y="3050"/>
                    <a:pt x="4759" y="2614"/>
                  </a:cubicBezTo>
                  <a:cubicBezTo>
                    <a:pt x="4388" y="1727"/>
                    <a:pt x="4259" y="1"/>
                    <a:pt x="4259" y="1"/>
                  </a:cubicBezTo>
                  <a:lnTo>
                    <a:pt x="2823" y="275"/>
                  </a:lnTo>
                  <a:lnTo>
                    <a:pt x="1371" y="1"/>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2362925" y="3403145"/>
              <a:ext cx="3192" cy="12097"/>
            </a:xfrm>
            <a:custGeom>
              <a:avLst/>
              <a:gdLst/>
              <a:ahLst/>
              <a:cxnLst/>
              <a:rect l="l" t="t" r="r" b="b"/>
              <a:pathLst>
                <a:path w="81" h="307" fill="none" extrusionOk="0">
                  <a:moveTo>
                    <a:pt x="0" y="0"/>
                  </a:moveTo>
                  <a:cubicBezTo>
                    <a:pt x="33" y="97"/>
                    <a:pt x="49" y="194"/>
                    <a:pt x="81" y="3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2332425" y="3326226"/>
              <a:ext cx="26717" cy="66161"/>
            </a:xfrm>
            <a:custGeom>
              <a:avLst/>
              <a:gdLst/>
              <a:ahLst/>
              <a:cxnLst/>
              <a:rect l="l" t="t" r="r" b="b"/>
              <a:pathLst>
                <a:path w="678" h="1679" fill="none" extrusionOk="0">
                  <a:moveTo>
                    <a:pt x="0" y="0"/>
                  </a:moveTo>
                  <a:cubicBezTo>
                    <a:pt x="0" y="0"/>
                    <a:pt x="387" y="775"/>
                    <a:pt x="677" y="16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2305078" y="3303962"/>
              <a:ext cx="32470" cy="54734"/>
            </a:xfrm>
            <a:custGeom>
              <a:avLst/>
              <a:gdLst/>
              <a:ahLst/>
              <a:cxnLst/>
              <a:rect l="l" t="t" r="r" b="b"/>
              <a:pathLst>
                <a:path w="824" h="1389" fill="none" extrusionOk="0">
                  <a:moveTo>
                    <a:pt x="0" y="1"/>
                  </a:moveTo>
                  <a:cubicBezTo>
                    <a:pt x="0" y="1"/>
                    <a:pt x="581" y="565"/>
                    <a:pt x="823" y="1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2699167" y="3325596"/>
              <a:ext cx="50241" cy="94099"/>
            </a:xfrm>
            <a:custGeom>
              <a:avLst/>
              <a:gdLst/>
              <a:ahLst/>
              <a:cxnLst/>
              <a:rect l="l" t="t" r="r" b="b"/>
              <a:pathLst>
                <a:path w="1275" h="2388" fill="none" extrusionOk="0">
                  <a:moveTo>
                    <a:pt x="1275" y="0"/>
                  </a:moveTo>
                  <a:cubicBezTo>
                    <a:pt x="823" y="758"/>
                    <a:pt x="210" y="1823"/>
                    <a:pt x="0"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2758905" y="3292535"/>
              <a:ext cx="10836" cy="17850"/>
            </a:xfrm>
            <a:custGeom>
              <a:avLst/>
              <a:gdLst/>
              <a:ahLst/>
              <a:cxnLst/>
              <a:rect l="l" t="t" r="r" b="b"/>
              <a:pathLst>
                <a:path w="275" h="453" fill="none" extrusionOk="0">
                  <a:moveTo>
                    <a:pt x="275" y="1"/>
                  </a:moveTo>
                  <a:cubicBezTo>
                    <a:pt x="275" y="1"/>
                    <a:pt x="162" y="178"/>
                    <a:pt x="0" y="45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2690262" y="3349121"/>
              <a:ext cx="18481" cy="63600"/>
            </a:xfrm>
            <a:custGeom>
              <a:avLst/>
              <a:gdLst/>
              <a:ahLst/>
              <a:cxnLst/>
              <a:rect l="l" t="t" r="r" b="b"/>
              <a:pathLst>
                <a:path w="469" h="1614" fill="none" extrusionOk="0">
                  <a:moveTo>
                    <a:pt x="468" y="0"/>
                  </a:moveTo>
                  <a:cubicBezTo>
                    <a:pt x="468" y="0"/>
                    <a:pt x="0" y="1145"/>
                    <a:pt x="0" y="16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2587297" y="3246786"/>
              <a:ext cx="61669" cy="95360"/>
            </a:xfrm>
            <a:custGeom>
              <a:avLst/>
              <a:gdLst/>
              <a:ahLst/>
              <a:cxnLst/>
              <a:rect l="l" t="t" r="r" b="b"/>
              <a:pathLst>
                <a:path w="1565" h="2420" fill="none" extrusionOk="0">
                  <a:moveTo>
                    <a:pt x="1565" y="0"/>
                  </a:moveTo>
                  <a:lnTo>
                    <a:pt x="0" y="242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2655310" y="3228344"/>
              <a:ext cx="5753" cy="8945"/>
            </a:xfrm>
            <a:custGeom>
              <a:avLst/>
              <a:gdLst/>
              <a:ahLst/>
              <a:cxnLst/>
              <a:rect l="l" t="t" r="r" b="b"/>
              <a:pathLst>
                <a:path w="146" h="227" fill="none" extrusionOk="0">
                  <a:moveTo>
                    <a:pt x="145" y="0"/>
                  </a:moveTo>
                  <a:lnTo>
                    <a:pt x="0" y="226"/>
                  </a:ln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2514831" y="3375167"/>
              <a:ext cx="8314" cy="8945"/>
            </a:xfrm>
            <a:custGeom>
              <a:avLst/>
              <a:gdLst/>
              <a:ahLst/>
              <a:cxnLst/>
              <a:rect l="l" t="t" r="r" b="b"/>
              <a:pathLst>
                <a:path w="211" h="227" fill="none" extrusionOk="0">
                  <a:moveTo>
                    <a:pt x="0" y="1"/>
                  </a:moveTo>
                  <a:cubicBezTo>
                    <a:pt x="97" y="130"/>
                    <a:pt x="178" y="210"/>
                    <a:pt x="210"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2459546" y="3293796"/>
              <a:ext cx="49611" cy="73136"/>
            </a:xfrm>
            <a:custGeom>
              <a:avLst/>
              <a:gdLst/>
              <a:ahLst/>
              <a:cxnLst/>
              <a:rect l="l" t="t" r="r" b="b"/>
              <a:pathLst>
                <a:path w="1259" h="1856" fill="none" extrusionOk="0">
                  <a:moveTo>
                    <a:pt x="0" y="1"/>
                  </a:moveTo>
                  <a:cubicBezTo>
                    <a:pt x="0" y="1"/>
                    <a:pt x="774" y="1211"/>
                    <a:pt x="1258" y="185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2350197" y="2728728"/>
              <a:ext cx="382701" cy="364260"/>
            </a:xfrm>
            <a:custGeom>
              <a:avLst/>
              <a:gdLst/>
              <a:ahLst/>
              <a:cxnLst/>
              <a:rect l="l" t="t" r="r" b="b"/>
              <a:pathLst>
                <a:path w="9712" h="9244" extrusionOk="0">
                  <a:moveTo>
                    <a:pt x="4856" y="1"/>
                  </a:moveTo>
                  <a:cubicBezTo>
                    <a:pt x="2162" y="1"/>
                    <a:pt x="1" y="2082"/>
                    <a:pt x="1" y="4630"/>
                  </a:cubicBezTo>
                  <a:cubicBezTo>
                    <a:pt x="1" y="7179"/>
                    <a:pt x="2162" y="9244"/>
                    <a:pt x="4856" y="9244"/>
                  </a:cubicBezTo>
                  <a:cubicBezTo>
                    <a:pt x="7534" y="9244"/>
                    <a:pt x="9711" y="7179"/>
                    <a:pt x="9711" y="4630"/>
                  </a:cubicBezTo>
                  <a:cubicBezTo>
                    <a:pt x="9711" y="2082"/>
                    <a:pt x="7534" y="1"/>
                    <a:pt x="4856"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2396301" y="2950184"/>
              <a:ext cx="46104" cy="63639"/>
            </a:xfrm>
            <a:custGeom>
              <a:avLst/>
              <a:gdLst/>
              <a:ahLst/>
              <a:cxnLst/>
              <a:rect l="l" t="t" r="r" b="b"/>
              <a:pathLst>
                <a:path w="1170" h="1615" extrusionOk="0">
                  <a:moveTo>
                    <a:pt x="627" y="1"/>
                  </a:moveTo>
                  <a:cubicBezTo>
                    <a:pt x="510" y="1"/>
                    <a:pt x="387" y="55"/>
                    <a:pt x="282" y="220"/>
                  </a:cubicBezTo>
                  <a:cubicBezTo>
                    <a:pt x="1" y="679"/>
                    <a:pt x="821" y="1614"/>
                    <a:pt x="1032" y="1614"/>
                  </a:cubicBezTo>
                  <a:cubicBezTo>
                    <a:pt x="1051" y="1614"/>
                    <a:pt x="1065" y="1607"/>
                    <a:pt x="1073" y="1591"/>
                  </a:cubicBezTo>
                  <a:cubicBezTo>
                    <a:pt x="1170" y="1398"/>
                    <a:pt x="1057" y="204"/>
                    <a:pt x="1057" y="204"/>
                  </a:cubicBezTo>
                  <a:cubicBezTo>
                    <a:pt x="1057" y="204"/>
                    <a:pt x="853" y="1"/>
                    <a:pt x="627"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2634977" y="2950184"/>
              <a:ext cx="46064" cy="63639"/>
            </a:xfrm>
            <a:custGeom>
              <a:avLst/>
              <a:gdLst/>
              <a:ahLst/>
              <a:cxnLst/>
              <a:rect l="l" t="t" r="r" b="b"/>
              <a:pathLst>
                <a:path w="1169" h="1615" extrusionOk="0">
                  <a:moveTo>
                    <a:pt x="542" y="1"/>
                  </a:moveTo>
                  <a:cubicBezTo>
                    <a:pt x="316" y="1"/>
                    <a:pt x="113" y="204"/>
                    <a:pt x="113" y="204"/>
                  </a:cubicBezTo>
                  <a:cubicBezTo>
                    <a:pt x="113" y="204"/>
                    <a:pt x="0" y="1398"/>
                    <a:pt x="97" y="1591"/>
                  </a:cubicBezTo>
                  <a:cubicBezTo>
                    <a:pt x="105" y="1607"/>
                    <a:pt x="119" y="1614"/>
                    <a:pt x="137" y="1614"/>
                  </a:cubicBezTo>
                  <a:cubicBezTo>
                    <a:pt x="348" y="1614"/>
                    <a:pt x="1169" y="679"/>
                    <a:pt x="887" y="220"/>
                  </a:cubicBezTo>
                  <a:cubicBezTo>
                    <a:pt x="783" y="55"/>
                    <a:pt x="660" y="1"/>
                    <a:pt x="542" y="1"/>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2429007" y="2812661"/>
              <a:ext cx="216806" cy="314412"/>
            </a:xfrm>
            <a:custGeom>
              <a:avLst/>
              <a:gdLst/>
              <a:ahLst/>
              <a:cxnLst/>
              <a:rect l="l" t="t" r="r" b="b"/>
              <a:pathLst>
                <a:path w="5502" h="7979" extrusionOk="0">
                  <a:moveTo>
                    <a:pt x="2856" y="0"/>
                  </a:moveTo>
                  <a:cubicBezTo>
                    <a:pt x="1388" y="0"/>
                    <a:pt x="194" y="1226"/>
                    <a:pt x="194" y="2726"/>
                  </a:cubicBezTo>
                  <a:cubicBezTo>
                    <a:pt x="194" y="2807"/>
                    <a:pt x="211" y="2871"/>
                    <a:pt x="211" y="2936"/>
                  </a:cubicBezTo>
                  <a:lnTo>
                    <a:pt x="194" y="2936"/>
                  </a:lnTo>
                  <a:cubicBezTo>
                    <a:pt x="194" y="2936"/>
                    <a:pt x="1" y="4807"/>
                    <a:pt x="275" y="5468"/>
                  </a:cubicBezTo>
                  <a:cubicBezTo>
                    <a:pt x="549" y="6130"/>
                    <a:pt x="2066" y="7710"/>
                    <a:pt x="2404" y="7872"/>
                  </a:cubicBezTo>
                  <a:cubicBezTo>
                    <a:pt x="2553" y="7940"/>
                    <a:pt x="2728" y="7979"/>
                    <a:pt x="2902" y="7979"/>
                  </a:cubicBezTo>
                  <a:cubicBezTo>
                    <a:pt x="3143" y="7979"/>
                    <a:pt x="3381" y="7904"/>
                    <a:pt x="3550" y="7727"/>
                  </a:cubicBezTo>
                  <a:cubicBezTo>
                    <a:pt x="3695" y="7581"/>
                    <a:pt x="5275" y="6243"/>
                    <a:pt x="5356" y="5307"/>
                  </a:cubicBezTo>
                  <a:cubicBezTo>
                    <a:pt x="5404" y="4517"/>
                    <a:pt x="5453" y="3517"/>
                    <a:pt x="5469" y="3210"/>
                  </a:cubicBezTo>
                  <a:cubicBezTo>
                    <a:pt x="5485" y="3065"/>
                    <a:pt x="5501" y="2904"/>
                    <a:pt x="5501" y="2726"/>
                  </a:cubicBezTo>
                  <a:cubicBezTo>
                    <a:pt x="5501" y="1226"/>
                    <a:pt x="4308" y="0"/>
                    <a:pt x="2856" y="0"/>
                  </a:cubicBez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2516722" y="2995067"/>
              <a:ext cx="45828" cy="22303"/>
            </a:xfrm>
            <a:custGeom>
              <a:avLst/>
              <a:gdLst/>
              <a:ahLst/>
              <a:cxnLst/>
              <a:rect l="l" t="t" r="r" b="b"/>
              <a:pathLst>
                <a:path w="1163" h="566" fill="none" extrusionOk="0">
                  <a:moveTo>
                    <a:pt x="65" y="33"/>
                  </a:moveTo>
                  <a:cubicBezTo>
                    <a:pt x="65" y="33"/>
                    <a:pt x="1" y="210"/>
                    <a:pt x="114" y="355"/>
                  </a:cubicBezTo>
                  <a:cubicBezTo>
                    <a:pt x="227" y="501"/>
                    <a:pt x="420" y="565"/>
                    <a:pt x="646" y="565"/>
                  </a:cubicBezTo>
                  <a:cubicBezTo>
                    <a:pt x="888" y="565"/>
                    <a:pt x="1162" y="468"/>
                    <a:pt x="1146"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2495128" y="3031950"/>
              <a:ext cx="95360" cy="36056"/>
            </a:xfrm>
            <a:custGeom>
              <a:avLst/>
              <a:gdLst/>
              <a:ahLst/>
              <a:cxnLst/>
              <a:rect l="l" t="t" r="r" b="b"/>
              <a:pathLst>
                <a:path w="2420" h="915" extrusionOk="0">
                  <a:moveTo>
                    <a:pt x="1259" y="0"/>
                  </a:moveTo>
                  <a:cubicBezTo>
                    <a:pt x="1259" y="0"/>
                    <a:pt x="1264" y="0"/>
                    <a:pt x="1273" y="0"/>
                  </a:cubicBezTo>
                  <a:lnTo>
                    <a:pt x="1273" y="0"/>
                  </a:lnTo>
                  <a:cubicBezTo>
                    <a:pt x="1274" y="0"/>
                    <a:pt x="1275" y="0"/>
                    <a:pt x="1275" y="0"/>
                  </a:cubicBezTo>
                  <a:close/>
                  <a:moveTo>
                    <a:pt x="1273" y="0"/>
                  </a:moveTo>
                  <a:lnTo>
                    <a:pt x="1273" y="0"/>
                  </a:lnTo>
                  <a:cubicBezTo>
                    <a:pt x="1252" y="3"/>
                    <a:pt x="1003" y="35"/>
                    <a:pt x="710" y="97"/>
                  </a:cubicBezTo>
                  <a:cubicBezTo>
                    <a:pt x="404" y="178"/>
                    <a:pt x="0" y="242"/>
                    <a:pt x="0" y="242"/>
                  </a:cubicBezTo>
                  <a:cubicBezTo>
                    <a:pt x="0" y="242"/>
                    <a:pt x="307" y="694"/>
                    <a:pt x="775" y="823"/>
                  </a:cubicBezTo>
                  <a:cubicBezTo>
                    <a:pt x="986" y="888"/>
                    <a:pt x="1144" y="914"/>
                    <a:pt x="1277" y="914"/>
                  </a:cubicBezTo>
                  <a:cubicBezTo>
                    <a:pt x="1438" y="914"/>
                    <a:pt x="1561" y="876"/>
                    <a:pt x="1694" y="823"/>
                  </a:cubicBezTo>
                  <a:cubicBezTo>
                    <a:pt x="1920" y="726"/>
                    <a:pt x="2420" y="194"/>
                    <a:pt x="2420" y="194"/>
                  </a:cubicBezTo>
                  <a:cubicBezTo>
                    <a:pt x="2420" y="194"/>
                    <a:pt x="1920" y="145"/>
                    <a:pt x="1742" y="81"/>
                  </a:cubicBezTo>
                  <a:cubicBezTo>
                    <a:pt x="1575" y="11"/>
                    <a:pt x="1334" y="2"/>
                    <a:pt x="1273"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2495128" y="3031950"/>
              <a:ext cx="95360" cy="17220"/>
            </a:xfrm>
            <a:custGeom>
              <a:avLst/>
              <a:gdLst/>
              <a:ahLst/>
              <a:cxnLst/>
              <a:rect l="l" t="t" r="r" b="b"/>
              <a:pathLst>
                <a:path w="2420" h="437" extrusionOk="0">
                  <a:moveTo>
                    <a:pt x="1275" y="0"/>
                  </a:moveTo>
                  <a:cubicBezTo>
                    <a:pt x="1275" y="0"/>
                    <a:pt x="1017" y="32"/>
                    <a:pt x="710" y="97"/>
                  </a:cubicBezTo>
                  <a:cubicBezTo>
                    <a:pt x="404" y="178"/>
                    <a:pt x="0" y="242"/>
                    <a:pt x="0" y="242"/>
                  </a:cubicBezTo>
                  <a:cubicBezTo>
                    <a:pt x="0" y="242"/>
                    <a:pt x="583" y="436"/>
                    <a:pt x="1270" y="436"/>
                  </a:cubicBezTo>
                  <a:cubicBezTo>
                    <a:pt x="1648" y="436"/>
                    <a:pt x="2059" y="377"/>
                    <a:pt x="2420" y="194"/>
                  </a:cubicBezTo>
                  <a:cubicBezTo>
                    <a:pt x="2420" y="194"/>
                    <a:pt x="1920" y="145"/>
                    <a:pt x="1742" y="81"/>
                  </a:cubicBezTo>
                  <a:cubicBezTo>
                    <a:pt x="1549" y="0"/>
                    <a:pt x="1275" y="0"/>
                    <a:pt x="1275" y="0"/>
                  </a:cubicBezTo>
                  <a:close/>
                </a:path>
              </a:pathLst>
            </a:custGeom>
            <a:solidFill>
              <a:srgbClr val="9E9E9E"/>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2476687" y="2939781"/>
              <a:ext cx="15920" cy="21003"/>
            </a:xfrm>
            <a:custGeom>
              <a:avLst/>
              <a:gdLst/>
              <a:ahLst/>
              <a:cxnLst/>
              <a:rect l="l" t="t" r="r" b="b"/>
              <a:pathLst>
                <a:path w="404" h="533" extrusionOk="0">
                  <a:moveTo>
                    <a:pt x="194" y="0"/>
                  </a:moveTo>
                  <a:cubicBezTo>
                    <a:pt x="81" y="0"/>
                    <a:pt x="1" y="113"/>
                    <a:pt x="1" y="258"/>
                  </a:cubicBezTo>
                  <a:cubicBezTo>
                    <a:pt x="1" y="420"/>
                    <a:pt x="81" y="532"/>
                    <a:pt x="194" y="532"/>
                  </a:cubicBezTo>
                  <a:cubicBezTo>
                    <a:pt x="307" y="532"/>
                    <a:pt x="404" y="420"/>
                    <a:pt x="404" y="258"/>
                  </a:cubicBezTo>
                  <a:cubicBezTo>
                    <a:pt x="404"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2582844" y="2939781"/>
              <a:ext cx="15289" cy="21003"/>
            </a:xfrm>
            <a:custGeom>
              <a:avLst/>
              <a:gdLst/>
              <a:ahLst/>
              <a:cxnLst/>
              <a:rect l="l" t="t" r="r" b="b"/>
              <a:pathLst>
                <a:path w="388" h="533" extrusionOk="0">
                  <a:moveTo>
                    <a:pt x="194" y="0"/>
                  </a:moveTo>
                  <a:cubicBezTo>
                    <a:pt x="81" y="0"/>
                    <a:pt x="0" y="113"/>
                    <a:pt x="0" y="258"/>
                  </a:cubicBezTo>
                  <a:cubicBezTo>
                    <a:pt x="0" y="420"/>
                    <a:pt x="81" y="532"/>
                    <a:pt x="194" y="532"/>
                  </a:cubicBezTo>
                  <a:cubicBezTo>
                    <a:pt x="307" y="532"/>
                    <a:pt x="388" y="420"/>
                    <a:pt x="388" y="258"/>
                  </a:cubicBezTo>
                  <a:cubicBezTo>
                    <a:pt x="388" y="113"/>
                    <a:pt x="30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2444257" y="2909912"/>
              <a:ext cx="87124" cy="87085"/>
            </a:xfrm>
            <a:custGeom>
              <a:avLst/>
              <a:gdLst/>
              <a:ahLst/>
              <a:cxnLst/>
              <a:rect l="l" t="t" r="r" b="b"/>
              <a:pathLst>
                <a:path w="2211" h="2210" fill="none" extrusionOk="0">
                  <a:moveTo>
                    <a:pt x="2211" y="1113"/>
                  </a:moveTo>
                  <a:cubicBezTo>
                    <a:pt x="2211" y="500"/>
                    <a:pt x="1711" y="0"/>
                    <a:pt x="1098" y="0"/>
                  </a:cubicBezTo>
                  <a:cubicBezTo>
                    <a:pt x="501" y="0"/>
                    <a:pt x="1" y="500"/>
                    <a:pt x="1" y="1113"/>
                  </a:cubicBezTo>
                  <a:cubicBezTo>
                    <a:pt x="1" y="1710"/>
                    <a:pt x="501" y="2210"/>
                    <a:pt x="1098" y="2210"/>
                  </a:cubicBezTo>
                  <a:cubicBezTo>
                    <a:pt x="1711" y="2210"/>
                    <a:pt x="2211" y="1710"/>
                    <a:pt x="2211"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2547892" y="2909912"/>
              <a:ext cx="87124" cy="87085"/>
            </a:xfrm>
            <a:custGeom>
              <a:avLst/>
              <a:gdLst/>
              <a:ahLst/>
              <a:cxnLst/>
              <a:rect l="l" t="t" r="r" b="b"/>
              <a:pathLst>
                <a:path w="2211" h="2210" fill="none" extrusionOk="0">
                  <a:moveTo>
                    <a:pt x="2210" y="1113"/>
                  </a:moveTo>
                  <a:cubicBezTo>
                    <a:pt x="2210" y="500"/>
                    <a:pt x="1710" y="0"/>
                    <a:pt x="1113" y="0"/>
                  </a:cubicBezTo>
                  <a:cubicBezTo>
                    <a:pt x="500" y="0"/>
                    <a:pt x="0" y="500"/>
                    <a:pt x="0" y="1113"/>
                  </a:cubicBezTo>
                  <a:cubicBezTo>
                    <a:pt x="0" y="1710"/>
                    <a:pt x="500" y="2210"/>
                    <a:pt x="1113" y="2210"/>
                  </a:cubicBezTo>
                  <a:cubicBezTo>
                    <a:pt x="1710" y="2210"/>
                    <a:pt x="2210" y="1710"/>
                    <a:pt x="2210" y="1113"/>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2434721" y="2953770"/>
              <a:ext cx="9575" cy="39"/>
            </a:xfrm>
            <a:custGeom>
              <a:avLst/>
              <a:gdLst/>
              <a:ahLst/>
              <a:cxnLst/>
              <a:rect l="l" t="t" r="r" b="b"/>
              <a:pathLst>
                <a:path w="243" h="1" fill="none" extrusionOk="0">
                  <a:moveTo>
                    <a:pt x="243"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2535164" y="2953770"/>
              <a:ext cx="8945" cy="39"/>
            </a:xfrm>
            <a:custGeom>
              <a:avLst/>
              <a:gdLst/>
              <a:ahLst/>
              <a:cxnLst/>
              <a:rect l="l" t="t" r="r" b="b"/>
              <a:pathLst>
                <a:path w="227" h="1" fill="none" extrusionOk="0">
                  <a:moveTo>
                    <a:pt x="226" y="0"/>
                  </a:moveTo>
                  <a:lnTo>
                    <a:pt x="1"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2634977" y="2953770"/>
              <a:ext cx="8906" cy="39"/>
            </a:xfrm>
            <a:custGeom>
              <a:avLst/>
              <a:gdLst/>
              <a:ahLst/>
              <a:cxnLst/>
              <a:rect l="l" t="t" r="r" b="b"/>
              <a:pathLst>
                <a:path w="226" h="1" fill="none" extrusionOk="0">
                  <a:moveTo>
                    <a:pt x="226" y="0"/>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2455093" y="2890840"/>
              <a:ext cx="50241" cy="20372"/>
            </a:xfrm>
            <a:custGeom>
              <a:avLst/>
              <a:gdLst/>
              <a:ahLst/>
              <a:cxnLst/>
              <a:rect l="l" t="t" r="r" b="b"/>
              <a:pathLst>
                <a:path w="1275" h="517" fill="none" extrusionOk="0">
                  <a:moveTo>
                    <a:pt x="0" y="516"/>
                  </a:moveTo>
                  <a:cubicBezTo>
                    <a:pt x="0" y="516"/>
                    <a:pt x="484" y="0"/>
                    <a:pt x="1274" y="38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2566294" y="2893993"/>
              <a:ext cx="52803" cy="19111"/>
            </a:xfrm>
            <a:custGeom>
              <a:avLst/>
              <a:gdLst/>
              <a:ahLst/>
              <a:cxnLst/>
              <a:rect l="l" t="t" r="r" b="b"/>
              <a:pathLst>
                <a:path w="1340" h="485" fill="none" extrusionOk="0">
                  <a:moveTo>
                    <a:pt x="1" y="436"/>
                  </a:moveTo>
                  <a:cubicBezTo>
                    <a:pt x="1" y="436"/>
                    <a:pt x="662" y="1"/>
                    <a:pt x="1340" y="48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884488" y="2628955"/>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680903" y="2657563"/>
              <a:ext cx="145601" cy="190720"/>
            </a:xfrm>
            <a:custGeom>
              <a:avLst/>
              <a:gdLst/>
              <a:ahLst/>
              <a:cxnLst/>
              <a:rect l="l" t="t" r="r" b="b"/>
              <a:pathLst>
                <a:path w="3695" h="4840" extrusionOk="0">
                  <a:moveTo>
                    <a:pt x="0" y="0"/>
                  </a:moveTo>
                  <a:lnTo>
                    <a:pt x="0" y="4839"/>
                  </a:lnTo>
                  <a:lnTo>
                    <a:pt x="3694" y="4839"/>
                  </a:lnTo>
                  <a:lnTo>
                    <a:pt x="3694"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692961" y="2674074"/>
              <a:ext cx="121446" cy="158329"/>
            </a:xfrm>
            <a:custGeom>
              <a:avLst/>
              <a:gdLst/>
              <a:ahLst/>
              <a:cxnLst/>
              <a:rect l="l" t="t" r="r" b="b"/>
              <a:pathLst>
                <a:path w="3082" h="4018" extrusionOk="0">
                  <a:moveTo>
                    <a:pt x="1" y="1"/>
                  </a:moveTo>
                  <a:lnTo>
                    <a:pt x="1" y="4017"/>
                  </a:lnTo>
                  <a:lnTo>
                    <a:pt x="3082" y="4017"/>
                  </a:lnTo>
                  <a:lnTo>
                    <a:pt x="3082"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727283" y="2718562"/>
              <a:ext cx="52803" cy="69353"/>
            </a:xfrm>
            <a:custGeom>
              <a:avLst/>
              <a:gdLst/>
              <a:ahLst/>
              <a:cxnLst/>
              <a:rect l="l" t="t" r="r" b="b"/>
              <a:pathLst>
                <a:path w="1340" h="1760" extrusionOk="0">
                  <a:moveTo>
                    <a:pt x="1" y="1"/>
                  </a:moveTo>
                  <a:lnTo>
                    <a:pt x="1" y="1759"/>
                  </a:lnTo>
                  <a:lnTo>
                    <a:pt x="1340" y="1759"/>
                  </a:lnTo>
                  <a:lnTo>
                    <a:pt x="134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747655" y="2869838"/>
              <a:ext cx="145562" cy="190720"/>
            </a:xfrm>
            <a:custGeom>
              <a:avLst/>
              <a:gdLst/>
              <a:ahLst/>
              <a:cxnLst/>
              <a:rect l="l" t="t" r="r" b="b"/>
              <a:pathLst>
                <a:path w="3694" h="4840" extrusionOk="0">
                  <a:moveTo>
                    <a:pt x="0" y="1"/>
                  </a:moveTo>
                  <a:lnTo>
                    <a:pt x="0"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1759713" y="2886388"/>
              <a:ext cx="121446" cy="158290"/>
            </a:xfrm>
            <a:custGeom>
              <a:avLst/>
              <a:gdLst/>
              <a:ahLst/>
              <a:cxnLst/>
              <a:rect l="l" t="t" r="r" b="b"/>
              <a:pathLst>
                <a:path w="3082" h="4017" extrusionOk="0">
                  <a:moveTo>
                    <a:pt x="1" y="0"/>
                  </a:moveTo>
                  <a:lnTo>
                    <a:pt x="1"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1794035" y="2930876"/>
              <a:ext cx="52803" cy="68683"/>
            </a:xfrm>
            <a:custGeom>
              <a:avLst/>
              <a:gdLst/>
              <a:ahLst/>
              <a:cxnLst/>
              <a:rect l="l" t="t" r="r" b="b"/>
              <a:pathLst>
                <a:path w="1340" h="1743" extrusionOk="0">
                  <a:moveTo>
                    <a:pt x="1" y="0"/>
                  </a:moveTo>
                  <a:lnTo>
                    <a:pt x="1"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1574746" y="2869838"/>
              <a:ext cx="145601" cy="190720"/>
            </a:xfrm>
            <a:custGeom>
              <a:avLst/>
              <a:gdLst/>
              <a:ahLst/>
              <a:cxnLst/>
              <a:rect l="l" t="t" r="r" b="b"/>
              <a:pathLst>
                <a:path w="3695" h="4840" extrusionOk="0">
                  <a:moveTo>
                    <a:pt x="1" y="1"/>
                  </a:moveTo>
                  <a:lnTo>
                    <a:pt x="1" y="4840"/>
                  </a:lnTo>
                  <a:lnTo>
                    <a:pt x="3694" y="4840"/>
                  </a:lnTo>
                  <a:lnTo>
                    <a:pt x="3694"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1586843" y="2886388"/>
              <a:ext cx="121407" cy="158290"/>
            </a:xfrm>
            <a:custGeom>
              <a:avLst/>
              <a:gdLst/>
              <a:ahLst/>
              <a:cxnLst/>
              <a:rect l="l" t="t" r="r" b="b"/>
              <a:pathLst>
                <a:path w="3081" h="4017" extrusionOk="0">
                  <a:moveTo>
                    <a:pt x="0" y="0"/>
                  </a:moveTo>
                  <a:lnTo>
                    <a:pt x="0" y="4017"/>
                  </a:lnTo>
                  <a:lnTo>
                    <a:pt x="3081" y="4017"/>
                  </a:lnTo>
                  <a:lnTo>
                    <a:pt x="308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1621165" y="2930876"/>
              <a:ext cx="52763" cy="68683"/>
            </a:xfrm>
            <a:custGeom>
              <a:avLst/>
              <a:gdLst/>
              <a:ahLst/>
              <a:cxnLst/>
              <a:rect l="l" t="t" r="r" b="b"/>
              <a:pathLst>
                <a:path w="1339" h="1743" extrusionOk="0">
                  <a:moveTo>
                    <a:pt x="0" y="0"/>
                  </a:moveTo>
                  <a:lnTo>
                    <a:pt x="0" y="1742"/>
                  </a:lnTo>
                  <a:lnTo>
                    <a:pt x="1339" y="1742"/>
                  </a:lnTo>
                  <a:lnTo>
                    <a:pt x="1339"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1023036" y="3116473"/>
              <a:ext cx="736085" cy="310866"/>
            </a:xfrm>
            <a:custGeom>
              <a:avLst/>
              <a:gdLst/>
              <a:ahLst/>
              <a:cxnLst/>
              <a:rect l="l" t="t" r="r" b="b"/>
              <a:pathLst>
                <a:path w="18680" h="7889" extrusionOk="0">
                  <a:moveTo>
                    <a:pt x="6840" y="0"/>
                  </a:moveTo>
                  <a:cubicBezTo>
                    <a:pt x="6840" y="0"/>
                    <a:pt x="4662" y="1694"/>
                    <a:pt x="3178" y="2291"/>
                  </a:cubicBezTo>
                  <a:cubicBezTo>
                    <a:pt x="1694" y="2872"/>
                    <a:pt x="1162" y="3114"/>
                    <a:pt x="1113" y="3501"/>
                  </a:cubicBezTo>
                  <a:cubicBezTo>
                    <a:pt x="1081" y="3888"/>
                    <a:pt x="0" y="7888"/>
                    <a:pt x="0" y="7888"/>
                  </a:cubicBezTo>
                  <a:lnTo>
                    <a:pt x="18679" y="7888"/>
                  </a:lnTo>
                  <a:cubicBezTo>
                    <a:pt x="18679" y="7888"/>
                    <a:pt x="17615" y="3888"/>
                    <a:pt x="17566" y="3501"/>
                  </a:cubicBezTo>
                  <a:lnTo>
                    <a:pt x="17583" y="3501"/>
                  </a:lnTo>
                  <a:cubicBezTo>
                    <a:pt x="17534" y="3114"/>
                    <a:pt x="17002" y="2872"/>
                    <a:pt x="15518" y="2291"/>
                  </a:cubicBezTo>
                  <a:cubicBezTo>
                    <a:pt x="14034" y="1694"/>
                    <a:pt x="11856" y="0"/>
                    <a:pt x="11856" y="0"/>
                  </a:cubicBezTo>
                  <a:lnTo>
                    <a:pt x="9340" y="226"/>
                  </a:lnTo>
                  <a:lnTo>
                    <a:pt x="6840"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9788" y="3258844"/>
              <a:ext cx="9575" cy="24195"/>
            </a:xfrm>
            <a:custGeom>
              <a:avLst/>
              <a:gdLst/>
              <a:ahLst/>
              <a:cxnLst/>
              <a:rect l="l" t="t" r="r" b="b"/>
              <a:pathLst>
                <a:path w="243" h="614" fill="none" extrusionOk="0">
                  <a:moveTo>
                    <a:pt x="242" y="614"/>
                  </a:moveTo>
                  <a:cubicBezTo>
                    <a:pt x="161" y="404"/>
                    <a:pt x="81" y="210"/>
                    <a:pt x="0"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08860" y="3310346"/>
              <a:ext cx="31800" cy="115693"/>
            </a:xfrm>
            <a:custGeom>
              <a:avLst/>
              <a:gdLst/>
              <a:ahLst/>
              <a:cxnLst/>
              <a:rect l="l" t="t" r="r" b="b"/>
              <a:pathLst>
                <a:path w="807" h="2936" fill="none" extrusionOk="0">
                  <a:moveTo>
                    <a:pt x="807" y="2936"/>
                  </a:moveTo>
                  <a:cubicBezTo>
                    <a:pt x="807" y="2936"/>
                    <a:pt x="500" y="1516"/>
                    <a:pt x="0"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645951" y="3254391"/>
              <a:ext cx="37514" cy="92838"/>
            </a:xfrm>
            <a:custGeom>
              <a:avLst/>
              <a:gdLst/>
              <a:ahLst/>
              <a:cxnLst/>
              <a:rect l="l" t="t" r="r" b="b"/>
              <a:pathLst>
                <a:path w="952" h="2356" fill="none" extrusionOk="0">
                  <a:moveTo>
                    <a:pt x="0" y="2356"/>
                  </a:moveTo>
                  <a:cubicBezTo>
                    <a:pt x="226" y="1485"/>
                    <a:pt x="549" y="565"/>
                    <a:pt x="95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628140" y="3369454"/>
              <a:ext cx="12137" cy="57886"/>
            </a:xfrm>
            <a:custGeom>
              <a:avLst/>
              <a:gdLst/>
              <a:ahLst/>
              <a:cxnLst/>
              <a:rect l="l" t="t" r="r" b="b"/>
              <a:pathLst>
                <a:path w="308" h="1469" fill="none" extrusionOk="0">
                  <a:moveTo>
                    <a:pt x="1" y="1468"/>
                  </a:moveTo>
                  <a:cubicBezTo>
                    <a:pt x="1" y="1468"/>
                    <a:pt x="97" y="823"/>
                    <a:pt x="307"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205442" y="3116473"/>
              <a:ext cx="379510" cy="310866"/>
            </a:xfrm>
            <a:custGeom>
              <a:avLst/>
              <a:gdLst/>
              <a:ahLst/>
              <a:cxnLst/>
              <a:rect l="l" t="t" r="r" b="b"/>
              <a:pathLst>
                <a:path w="9631" h="7889" extrusionOk="0">
                  <a:moveTo>
                    <a:pt x="2211" y="0"/>
                  </a:moveTo>
                  <a:cubicBezTo>
                    <a:pt x="2211" y="0"/>
                    <a:pt x="1404" y="630"/>
                    <a:pt x="436" y="1259"/>
                  </a:cubicBezTo>
                  <a:lnTo>
                    <a:pt x="1" y="3339"/>
                  </a:lnTo>
                  <a:lnTo>
                    <a:pt x="1420" y="4001"/>
                  </a:lnTo>
                  <a:lnTo>
                    <a:pt x="211" y="4791"/>
                  </a:lnTo>
                  <a:lnTo>
                    <a:pt x="1485" y="7888"/>
                  </a:lnTo>
                  <a:lnTo>
                    <a:pt x="8163" y="7888"/>
                  </a:lnTo>
                  <a:lnTo>
                    <a:pt x="9615" y="4872"/>
                  </a:lnTo>
                  <a:lnTo>
                    <a:pt x="9631" y="4872"/>
                  </a:lnTo>
                  <a:lnTo>
                    <a:pt x="8679" y="3775"/>
                  </a:lnTo>
                  <a:lnTo>
                    <a:pt x="9631" y="3227"/>
                  </a:lnTo>
                  <a:lnTo>
                    <a:pt x="8953" y="1226"/>
                  </a:lnTo>
                  <a:cubicBezTo>
                    <a:pt x="8018" y="613"/>
                    <a:pt x="7227" y="0"/>
                    <a:pt x="7227" y="0"/>
                  </a:cubicBezTo>
                  <a:lnTo>
                    <a:pt x="4711" y="226"/>
                  </a:lnTo>
                  <a:lnTo>
                    <a:pt x="2211" y="0"/>
                  </a:lnTo>
                  <a:close/>
                </a:path>
              </a:pathLst>
            </a:custGeom>
            <a:solidFill>
              <a:srgbClr val="C4C4C4"/>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273455" y="3116473"/>
              <a:ext cx="240331" cy="310866"/>
            </a:xfrm>
            <a:custGeom>
              <a:avLst/>
              <a:gdLst/>
              <a:ahLst/>
              <a:cxnLst/>
              <a:rect l="l" t="t" r="r" b="b"/>
              <a:pathLst>
                <a:path w="6099" h="7889" extrusionOk="0">
                  <a:moveTo>
                    <a:pt x="485" y="0"/>
                  </a:moveTo>
                  <a:cubicBezTo>
                    <a:pt x="485" y="0"/>
                    <a:pt x="291" y="146"/>
                    <a:pt x="1" y="355"/>
                  </a:cubicBezTo>
                  <a:lnTo>
                    <a:pt x="1420" y="7888"/>
                  </a:lnTo>
                  <a:lnTo>
                    <a:pt x="4824" y="7888"/>
                  </a:lnTo>
                  <a:lnTo>
                    <a:pt x="6098" y="452"/>
                  </a:lnTo>
                  <a:cubicBezTo>
                    <a:pt x="5727" y="194"/>
                    <a:pt x="5501" y="0"/>
                    <a:pt x="5501" y="0"/>
                  </a:cubicBezTo>
                  <a:lnTo>
                    <a:pt x="2985" y="226"/>
                  </a:lnTo>
                  <a:lnTo>
                    <a:pt x="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288074" y="3047199"/>
              <a:ext cx="202187" cy="196434"/>
            </a:xfrm>
            <a:custGeom>
              <a:avLst/>
              <a:gdLst/>
              <a:ahLst/>
              <a:cxnLst/>
              <a:rect l="l" t="t" r="r" b="b"/>
              <a:pathLst>
                <a:path w="5131" h="4985" extrusionOk="0">
                  <a:moveTo>
                    <a:pt x="4856" y="0"/>
                  </a:moveTo>
                  <a:lnTo>
                    <a:pt x="1" y="81"/>
                  </a:lnTo>
                  <a:lnTo>
                    <a:pt x="114" y="1758"/>
                  </a:lnTo>
                  <a:lnTo>
                    <a:pt x="2630" y="4985"/>
                  </a:lnTo>
                  <a:lnTo>
                    <a:pt x="5130" y="1758"/>
                  </a:lnTo>
                  <a:lnTo>
                    <a:pt x="4856"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200359" y="2894860"/>
              <a:ext cx="57255" cy="90080"/>
            </a:xfrm>
            <a:custGeom>
              <a:avLst/>
              <a:gdLst/>
              <a:ahLst/>
              <a:cxnLst/>
              <a:rect l="l" t="t" r="r" b="b"/>
              <a:pathLst>
                <a:path w="1453" h="2286" extrusionOk="0">
                  <a:moveTo>
                    <a:pt x="663" y="0"/>
                  </a:moveTo>
                  <a:cubicBezTo>
                    <a:pt x="556" y="0"/>
                    <a:pt x="443" y="65"/>
                    <a:pt x="340" y="253"/>
                  </a:cubicBezTo>
                  <a:cubicBezTo>
                    <a:pt x="1" y="882"/>
                    <a:pt x="823" y="2285"/>
                    <a:pt x="1001" y="2285"/>
                  </a:cubicBezTo>
                  <a:cubicBezTo>
                    <a:pt x="1194" y="2285"/>
                    <a:pt x="1340" y="1850"/>
                    <a:pt x="1404" y="1608"/>
                  </a:cubicBezTo>
                  <a:cubicBezTo>
                    <a:pt x="1453" y="1382"/>
                    <a:pt x="1114" y="334"/>
                    <a:pt x="1114" y="334"/>
                  </a:cubicBezTo>
                  <a:cubicBezTo>
                    <a:pt x="1114" y="334"/>
                    <a:pt x="904" y="0"/>
                    <a:pt x="66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99758" y="2894860"/>
              <a:ext cx="57216" cy="90080"/>
            </a:xfrm>
            <a:custGeom>
              <a:avLst/>
              <a:gdLst/>
              <a:ahLst/>
              <a:cxnLst/>
              <a:rect l="l" t="t" r="r" b="b"/>
              <a:pathLst>
                <a:path w="1452" h="2286" extrusionOk="0">
                  <a:moveTo>
                    <a:pt x="790" y="0"/>
                  </a:moveTo>
                  <a:cubicBezTo>
                    <a:pt x="548" y="0"/>
                    <a:pt x="339" y="334"/>
                    <a:pt x="339" y="334"/>
                  </a:cubicBezTo>
                  <a:cubicBezTo>
                    <a:pt x="339" y="334"/>
                    <a:pt x="0" y="1382"/>
                    <a:pt x="49" y="1608"/>
                  </a:cubicBezTo>
                  <a:cubicBezTo>
                    <a:pt x="97" y="1850"/>
                    <a:pt x="258" y="2285"/>
                    <a:pt x="436" y="2285"/>
                  </a:cubicBezTo>
                  <a:cubicBezTo>
                    <a:pt x="613" y="2285"/>
                    <a:pt x="1452" y="882"/>
                    <a:pt x="1113" y="253"/>
                  </a:cubicBezTo>
                  <a:cubicBezTo>
                    <a:pt x="1009" y="65"/>
                    <a:pt x="897" y="0"/>
                    <a:pt x="790"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247408" y="2766912"/>
              <a:ext cx="270161" cy="347631"/>
            </a:xfrm>
            <a:custGeom>
              <a:avLst/>
              <a:gdLst/>
              <a:ahLst/>
              <a:cxnLst/>
              <a:rect l="l" t="t" r="r" b="b"/>
              <a:pathLst>
                <a:path w="6856" h="8822" extrusionOk="0">
                  <a:moveTo>
                    <a:pt x="1482" y="1"/>
                  </a:moveTo>
                  <a:cubicBezTo>
                    <a:pt x="1292" y="1"/>
                    <a:pt x="1147" y="30"/>
                    <a:pt x="1065" y="96"/>
                  </a:cubicBezTo>
                  <a:cubicBezTo>
                    <a:pt x="388" y="645"/>
                    <a:pt x="49" y="2887"/>
                    <a:pt x="49" y="3177"/>
                  </a:cubicBezTo>
                  <a:cubicBezTo>
                    <a:pt x="49" y="3452"/>
                    <a:pt x="0" y="4177"/>
                    <a:pt x="0" y="4177"/>
                  </a:cubicBezTo>
                  <a:cubicBezTo>
                    <a:pt x="0" y="4177"/>
                    <a:pt x="97" y="6113"/>
                    <a:pt x="210" y="6468"/>
                  </a:cubicBezTo>
                  <a:cubicBezTo>
                    <a:pt x="307" y="6839"/>
                    <a:pt x="1178" y="7823"/>
                    <a:pt x="2565" y="8629"/>
                  </a:cubicBezTo>
                  <a:cubicBezTo>
                    <a:pt x="2804" y="8769"/>
                    <a:pt x="3193" y="8821"/>
                    <a:pt x="3584" y="8821"/>
                  </a:cubicBezTo>
                  <a:cubicBezTo>
                    <a:pt x="3960" y="8821"/>
                    <a:pt x="4337" y="8773"/>
                    <a:pt x="4581" y="8710"/>
                  </a:cubicBezTo>
                  <a:cubicBezTo>
                    <a:pt x="5065" y="8581"/>
                    <a:pt x="6453" y="7145"/>
                    <a:pt x="6662" y="6516"/>
                  </a:cubicBezTo>
                  <a:cubicBezTo>
                    <a:pt x="6856" y="5903"/>
                    <a:pt x="6759" y="4129"/>
                    <a:pt x="6759" y="4129"/>
                  </a:cubicBezTo>
                  <a:lnTo>
                    <a:pt x="6630" y="1532"/>
                  </a:lnTo>
                  <a:cubicBezTo>
                    <a:pt x="6630" y="1532"/>
                    <a:pt x="2857" y="1"/>
                    <a:pt x="148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1287444" y="2845801"/>
              <a:ext cx="80780" cy="25377"/>
            </a:xfrm>
            <a:custGeom>
              <a:avLst/>
              <a:gdLst/>
              <a:ahLst/>
              <a:cxnLst/>
              <a:rect l="l" t="t" r="r" b="b"/>
              <a:pathLst>
                <a:path w="2050" h="644" extrusionOk="0">
                  <a:moveTo>
                    <a:pt x="1131" y="1"/>
                  </a:moveTo>
                  <a:cubicBezTo>
                    <a:pt x="1069" y="1"/>
                    <a:pt x="1004" y="5"/>
                    <a:pt x="936" y="14"/>
                  </a:cubicBezTo>
                  <a:cubicBezTo>
                    <a:pt x="210" y="127"/>
                    <a:pt x="1" y="643"/>
                    <a:pt x="339" y="643"/>
                  </a:cubicBezTo>
                  <a:cubicBezTo>
                    <a:pt x="616" y="643"/>
                    <a:pt x="1058" y="536"/>
                    <a:pt x="1392" y="536"/>
                  </a:cubicBezTo>
                  <a:cubicBezTo>
                    <a:pt x="1448" y="536"/>
                    <a:pt x="1501" y="539"/>
                    <a:pt x="1549" y="546"/>
                  </a:cubicBezTo>
                  <a:cubicBezTo>
                    <a:pt x="1676" y="564"/>
                    <a:pt x="1778" y="580"/>
                    <a:pt x="1856" y="580"/>
                  </a:cubicBezTo>
                  <a:cubicBezTo>
                    <a:pt x="1986" y="580"/>
                    <a:pt x="2049" y="536"/>
                    <a:pt x="2049" y="385"/>
                  </a:cubicBezTo>
                  <a:cubicBezTo>
                    <a:pt x="2049" y="385"/>
                    <a:pt x="1731" y="1"/>
                    <a:pt x="1131"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1400576" y="2845801"/>
              <a:ext cx="81411" cy="25377"/>
            </a:xfrm>
            <a:custGeom>
              <a:avLst/>
              <a:gdLst/>
              <a:ahLst/>
              <a:cxnLst/>
              <a:rect l="l" t="t" r="r" b="b"/>
              <a:pathLst>
                <a:path w="2066" h="644" extrusionOk="0">
                  <a:moveTo>
                    <a:pt x="934" y="1"/>
                  </a:moveTo>
                  <a:cubicBezTo>
                    <a:pt x="332" y="1"/>
                    <a:pt x="1" y="385"/>
                    <a:pt x="1" y="385"/>
                  </a:cubicBezTo>
                  <a:lnTo>
                    <a:pt x="17" y="385"/>
                  </a:lnTo>
                  <a:cubicBezTo>
                    <a:pt x="17" y="536"/>
                    <a:pt x="74" y="580"/>
                    <a:pt x="199" y="580"/>
                  </a:cubicBezTo>
                  <a:cubicBezTo>
                    <a:pt x="274" y="580"/>
                    <a:pt x="374" y="564"/>
                    <a:pt x="501" y="546"/>
                  </a:cubicBezTo>
                  <a:cubicBezTo>
                    <a:pt x="549" y="539"/>
                    <a:pt x="602" y="536"/>
                    <a:pt x="658" y="536"/>
                  </a:cubicBezTo>
                  <a:cubicBezTo>
                    <a:pt x="992" y="536"/>
                    <a:pt x="1436" y="643"/>
                    <a:pt x="1727" y="643"/>
                  </a:cubicBezTo>
                  <a:cubicBezTo>
                    <a:pt x="2066" y="643"/>
                    <a:pt x="1856" y="127"/>
                    <a:pt x="1130" y="14"/>
                  </a:cubicBezTo>
                  <a:cubicBezTo>
                    <a:pt x="1062" y="5"/>
                    <a:pt x="997" y="1"/>
                    <a:pt x="93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1358649" y="2890840"/>
              <a:ext cx="55955" cy="95991"/>
            </a:xfrm>
            <a:custGeom>
              <a:avLst/>
              <a:gdLst/>
              <a:ahLst/>
              <a:cxnLst/>
              <a:rect l="l" t="t" r="r" b="b"/>
              <a:pathLst>
                <a:path w="1420" h="2436" fill="none" extrusionOk="0">
                  <a:moveTo>
                    <a:pt x="1081" y="0"/>
                  </a:moveTo>
                  <a:lnTo>
                    <a:pt x="1081" y="1194"/>
                  </a:lnTo>
                  <a:cubicBezTo>
                    <a:pt x="1081" y="1194"/>
                    <a:pt x="1420" y="2436"/>
                    <a:pt x="839" y="2355"/>
                  </a:cubicBezTo>
                  <a:cubicBezTo>
                    <a:pt x="274" y="2275"/>
                    <a:pt x="0" y="1807"/>
                    <a:pt x="0" y="180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1329410" y="2984270"/>
              <a:ext cx="121446" cy="26086"/>
            </a:xfrm>
            <a:custGeom>
              <a:avLst/>
              <a:gdLst/>
              <a:ahLst/>
              <a:cxnLst/>
              <a:rect l="l" t="t" r="r" b="b"/>
              <a:pathLst>
                <a:path w="3082" h="662" fill="none" extrusionOk="0">
                  <a:moveTo>
                    <a:pt x="0" y="178"/>
                  </a:moveTo>
                  <a:cubicBezTo>
                    <a:pt x="0" y="178"/>
                    <a:pt x="516" y="662"/>
                    <a:pt x="1468" y="646"/>
                  </a:cubicBezTo>
                  <a:cubicBezTo>
                    <a:pt x="2436" y="613"/>
                    <a:pt x="3081" y="0"/>
                    <a:pt x="308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1309708" y="2887649"/>
              <a:ext cx="40075" cy="13398"/>
            </a:xfrm>
            <a:custGeom>
              <a:avLst/>
              <a:gdLst/>
              <a:ahLst/>
              <a:cxnLst/>
              <a:rect l="l" t="t" r="r" b="b"/>
              <a:pathLst>
                <a:path w="1017" h="340" fill="none" extrusionOk="0">
                  <a:moveTo>
                    <a:pt x="1016" y="339"/>
                  </a:moveTo>
                  <a:cubicBezTo>
                    <a:pt x="1016" y="339"/>
                    <a:pt x="629" y="0"/>
                    <a:pt x="0" y="16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1415195" y="2888910"/>
              <a:ext cx="46458" cy="15920"/>
            </a:xfrm>
            <a:custGeom>
              <a:avLst/>
              <a:gdLst/>
              <a:ahLst/>
              <a:cxnLst/>
              <a:rect l="l" t="t" r="r" b="b"/>
              <a:pathLst>
                <a:path w="1179" h="404" fill="none" extrusionOk="0">
                  <a:moveTo>
                    <a:pt x="1" y="404"/>
                  </a:moveTo>
                  <a:cubicBezTo>
                    <a:pt x="1" y="404"/>
                    <a:pt x="340" y="1"/>
                    <a:pt x="1178" y="2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1324957" y="2892732"/>
              <a:ext cx="14659" cy="14659"/>
            </a:xfrm>
            <a:custGeom>
              <a:avLst/>
              <a:gdLst/>
              <a:ahLst/>
              <a:cxnLst/>
              <a:rect l="l" t="t" r="r" b="b"/>
              <a:pathLst>
                <a:path w="372" h="372" extrusionOk="0">
                  <a:moveTo>
                    <a:pt x="178" y="1"/>
                  </a:moveTo>
                  <a:cubicBezTo>
                    <a:pt x="81" y="1"/>
                    <a:pt x="0" y="81"/>
                    <a:pt x="0" y="178"/>
                  </a:cubicBezTo>
                  <a:cubicBezTo>
                    <a:pt x="0" y="291"/>
                    <a:pt x="81" y="372"/>
                    <a:pt x="178" y="372"/>
                  </a:cubicBezTo>
                  <a:cubicBezTo>
                    <a:pt x="291" y="372"/>
                    <a:pt x="371" y="291"/>
                    <a:pt x="371" y="178"/>
                  </a:cubicBezTo>
                  <a:cubicBezTo>
                    <a:pt x="371" y="81"/>
                    <a:pt x="291"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1431745" y="2892732"/>
              <a:ext cx="14028" cy="14659"/>
            </a:xfrm>
            <a:custGeom>
              <a:avLst/>
              <a:gdLst/>
              <a:ahLst/>
              <a:cxnLst/>
              <a:rect l="l" t="t" r="r" b="b"/>
              <a:pathLst>
                <a:path w="356" h="372" extrusionOk="0">
                  <a:moveTo>
                    <a:pt x="178" y="1"/>
                  </a:moveTo>
                  <a:cubicBezTo>
                    <a:pt x="81" y="1"/>
                    <a:pt x="0" y="81"/>
                    <a:pt x="0" y="178"/>
                  </a:cubicBezTo>
                  <a:cubicBezTo>
                    <a:pt x="0" y="291"/>
                    <a:pt x="81" y="372"/>
                    <a:pt x="178" y="372"/>
                  </a:cubicBezTo>
                  <a:cubicBezTo>
                    <a:pt x="274" y="372"/>
                    <a:pt x="355" y="291"/>
                    <a:pt x="355" y="178"/>
                  </a:cubicBezTo>
                  <a:cubicBezTo>
                    <a:pt x="355" y="81"/>
                    <a:pt x="274"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1478676" y="2803164"/>
              <a:ext cx="52251" cy="148714"/>
            </a:xfrm>
            <a:custGeom>
              <a:avLst/>
              <a:gdLst/>
              <a:ahLst/>
              <a:cxnLst/>
              <a:rect l="l" t="t" r="r" b="b"/>
              <a:pathLst>
                <a:path w="1326" h="3774" extrusionOk="0">
                  <a:moveTo>
                    <a:pt x="1020" y="0"/>
                  </a:moveTo>
                  <a:cubicBezTo>
                    <a:pt x="626" y="0"/>
                    <a:pt x="1" y="531"/>
                    <a:pt x="67" y="854"/>
                  </a:cubicBezTo>
                  <a:cubicBezTo>
                    <a:pt x="67" y="854"/>
                    <a:pt x="148" y="1467"/>
                    <a:pt x="293" y="1564"/>
                  </a:cubicBezTo>
                  <a:cubicBezTo>
                    <a:pt x="438" y="1644"/>
                    <a:pt x="535" y="1983"/>
                    <a:pt x="535" y="1983"/>
                  </a:cubicBezTo>
                  <a:lnTo>
                    <a:pt x="535" y="3725"/>
                  </a:lnTo>
                  <a:lnTo>
                    <a:pt x="858" y="3774"/>
                  </a:lnTo>
                  <a:lnTo>
                    <a:pt x="906" y="2080"/>
                  </a:lnTo>
                  <a:cubicBezTo>
                    <a:pt x="906" y="2080"/>
                    <a:pt x="1326" y="1273"/>
                    <a:pt x="1326" y="386"/>
                  </a:cubicBezTo>
                  <a:cubicBezTo>
                    <a:pt x="1326" y="107"/>
                    <a:pt x="1196" y="0"/>
                    <a:pt x="1020" y="0"/>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1222623" y="2712218"/>
              <a:ext cx="328638" cy="237770"/>
            </a:xfrm>
            <a:custGeom>
              <a:avLst/>
              <a:gdLst/>
              <a:ahLst/>
              <a:cxnLst/>
              <a:rect l="l" t="t" r="r" b="b"/>
              <a:pathLst>
                <a:path w="8340" h="6034" extrusionOk="0">
                  <a:moveTo>
                    <a:pt x="3775" y="1"/>
                  </a:moveTo>
                  <a:cubicBezTo>
                    <a:pt x="2404" y="1"/>
                    <a:pt x="1468" y="1130"/>
                    <a:pt x="1468" y="1130"/>
                  </a:cubicBezTo>
                  <a:cubicBezTo>
                    <a:pt x="1468" y="1130"/>
                    <a:pt x="1178" y="1130"/>
                    <a:pt x="952" y="1226"/>
                  </a:cubicBezTo>
                  <a:cubicBezTo>
                    <a:pt x="710" y="1323"/>
                    <a:pt x="0" y="1936"/>
                    <a:pt x="0" y="2404"/>
                  </a:cubicBezTo>
                  <a:cubicBezTo>
                    <a:pt x="0" y="2872"/>
                    <a:pt x="388" y="4340"/>
                    <a:pt x="388" y="4340"/>
                  </a:cubicBezTo>
                  <a:lnTo>
                    <a:pt x="517" y="6033"/>
                  </a:lnTo>
                  <a:lnTo>
                    <a:pt x="904" y="5888"/>
                  </a:lnTo>
                  <a:lnTo>
                    <a:pt x="952" y="4565"/>
                  </a:lnTo>
                  <a:cubicBezTo>
                    <a:pt x="952" y="4565"/>
                    <a:pt x="1420" y="3952"/>
                    <a:pt x="1791" y="3436"/>
                  </a:cubicBezTo>
                  <a:cubicBezTo>
                    <a:pt x="2152" y="2954"/>
                    <a:pt x="1923" y="2261"/>
                    <a:pt x="1891" y="2172"/>
                  </a:cubicBezTo>
                  <a:lnTo>
                    <a:pt x="1891" y="2172"/>
                  </a:lnTo>
                  <a:cubicBezTo>
                    <a:pt x="2034" y="2495"/>
                    <a:pt x="4828" y="3354"/>
                    <a:pt x="6153" y="3354"/>
                  </a:cubicBezTo>
                  <a:cubicBezTo>
                    <a:pt x="6251" y="3354"/>
                    <a:pt x="6340" y="3349"/>
                    <a:pt x="6420" y="3339"/>
                  </a:cubicBezTo>
                  <a:cubicBezTo>
                    <a:pt x="7598" y="3210"/>
                    <a:pt x="8340" y="2452"/>
                    <a:pt x="8340" y="2452"/>
                  </a:cubicBezTo>
                  <a:cubicBezTo>
                    <a:pt x="7404" y="807"/>
                    <a:pt x="5146" y="1"/>
                    <a:pt x="3775" y="1"/>
                  </a:cubicBezTo>
                  <a:close/>
                </a:path>
              </a:pathLst>
            </a:custGeom>
            <a:solidFill>
              <a:schemeClr val="lt1"/>
            </a:solidFill>
            <a:ln w="52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1303324" y="3243594"/>
              <a:ext cx="179293" cy="47719"/>
            </a:xfrm>
            <a:custGeom>
              <a:avLst/>
              <a:gdLst/>
              <a:ahLst/>
              <a:cxnLst/>
              <a:rect l="l" t="t" r="r" b="b"/>
              <a:pathLst>
                <a:path w="4550" h="1211" fill="none" extrusionOk="0">
                  <a:moveTo>
                    <a:pt x="1" y="1097"/>
                  </a:moveTo>
                  <a:lnTo>
                    <a:pt x="2243" y="1"/>
                  </a:lnTo>
                  <a:lnTo>
                    <a:pt x="4550" y="121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386626" y="3248047"/>
              <a:ext cx="39" cy="160851"/>
            </a:xfrm>
            <a:custGeom>
              <a:avLst/>
              <a:gdLst/>
              <a:ahLst/>
              <a:cxnLst/>
              <a:rect l="l" t="t" r="r" b="b"/>
              <a:pathLst>
                <a:path w="1" h="4082" fill="none" extrusionOk="0">
                  <a:moveTo>
                    <a:pt x="0" y="0"/>
                  </a:moveTo>
                  <a:lnTo>
                    <a:pt x="0" y="408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996182"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999335" y="1829349"/>
              <a:ext cx="203448" cy="757049"/>
            </a:xfrm>
            <a:custGeom>
              <a:avLst/>
              <a:gdLst/>
              <a:ahLst/>
              <a:cxnLst/>
              <a:rect l="l" t="t" r="r" b="b"/>
              <a:pathLst>
                <a:path w="5163" h="19212" fill="none" extrusionOk="0">
                  <a:moveTo>
                    <a:pt x="1" y="0"/>
                  </a:moveTo>
                  <a:lnTo>
                    <a:pt x="5162" y="4291"/>
                  </a:lnTo>
                  <a:lnTo>
                    <a:pt x="4195" y="19212"/>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2202113" y="1998435"/>
              <a:ext cx="851109" cy="39"/>
            </a:xfrm>
            <a:custGeom>
              <a:avLst/>
              <a:gdLst/>
              <a:ahLst/>
              <a:cxnLst/>
              <a:rect l="l" t="t" r="r" b="b"/>
              <a:pathLst>
                <a:path w="21599" h="1" fill="none" extrusionOk="0">
                  <a:moveTo>
                    <a:pt x="0" y="0"/>
                  </a:moveTo>
                  <a:lnTo>
                    <a:pt x="2159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2273278" y="1888653"/>
              <a:ext cx="532716" cy="418718"/>
            </a:xfrm>
            <a:custGeom>
              <a:avLst/>
              <a:gdLst/>
              <a:ahLst/>
              <a:cxnLst/>
              <a:rect l="l" t="t" r="r" b="b"/>
              <a:pathLst>
                <a:path w="13519" h="10626" extrusionOk="0">
                  <a:moveTo>
                    <a:pt x="6454" y="1"/>
                  </a:moveTo>
                  <a:cubicBezTo>
                    <a:pt x="5937" y="1"/>
                    <a:pt x="5239" y="222"/>
                    <a:pt x="4388" y="979"/>
                  </a:cubicBezTo>
                  <a:cubicBezTo>
                    <a:pt x="4388" y="979"/>
                    <a:pt x="1485" y="3947"/>
                    <a:pt x="743" y="5335"/>
                  </a:cubicBezTo>
                  <a:cubicBezTo>
                    <a:pt x="1" y="6706"/>
                    <a:pt x="1" y="8819"/>
                    <a:pt x="1566" y="9641"/>
                  </a:cubicBezTo>
                  <a:cubicBezTo>
                    <a:pt x="2662" y="10222"/>
                    <a:pt x="4759" y="10529"/>
                    <a:pt x="6163" y="10609"/>
                  </a:cubicBezTo>
                  <a:cubicBezTo>
                    <a:pt x="6324" y="10625"/>
                    <a:pt x="6518" y="10625"/>
                    <a:pt x="6760" y="10625"/>
                  </a:cubicBezTo>
                  <a:cubicBezTo>
                    <a:pt x="7001" y="10625"/>
                    <a:pt x="7211" y="10625"/>
                    <a:pt x="7356" y="10609"/>
                  </a:cubicBezTo>
                  <a:cubicBezTo>
                    <a:pt x="8776" y="10529"/>
                    <a:pt x="10857" y="10222"/>
                    <a:pt x="11953" y="9641"/>
                  </a:cubicBezTo>
                  <a:cubicBezTo>
                    <a:pt x="13518" y="8819"/>
                    <a:pt x="13518" y="6706"/>
                    <a:pt x="12776" y="5335"/>
                  </a:cubicBezTo>
                  <a:cubicBezTo>
                    <a:pt x="12034" y="3947"/>
                    <a:pt x="9131" y="979"/>
                    <a:pt x="9131" y="979"/>
                  </a:cubicBezTo>
                  <a:cubicBezTo>
                    <a:pt x="8293" y="222"/>
                    <a:pt x="7587" y="1"/>
                    <a:pt x="7066" y="1"/>
                  </a:cubicBezTo>
                  <a:cubicBezTo>
                    <a:pt x="6956" y="1"/>
                    <a:pt x="6853" y="11"/>
                    <a:pt x="6760" y="28"/>
                  </a:cubicBezTo>
                  <a:cubicBezTo>
                    <a:pt x="6666" y="11"/>
                    <a:pt x="6564" y="1"/>
                    <a:pt x="6454" y="1"/>
                  </a:cubicBez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2251342" y="2243771"/>
              <a:ext cx="572121" cy="343257"/>
            </a:xfrm>
            <a:custGeom>
              <a:avLst/>
              <a:gdLst/>
              <a:ahLst/>
              <a:cxnLst/>
              <a:rect l="l" t="t" r="r" b="b"/>
              <a:pathLst>
                <a:path w="14519" h="8711" extrusionOk="0">
                  <a:moveTo>
                    <a:pt x="6276" y="0"/>
                  </a:moveTo>
                  <a:cubicBezTo>
                    <a:pt x="6276" y="0"/>
                    <a:pt x="6356" y="1017"/>
                    <a:pt x="5921" y="1646"/>
                  </a:cubicBezTo>
                  <a:cubicBezTo>
                    <a:pt x="5469" y="2275"/>
                    <a:pt x="3953" y="3259"/>
                    <a:pt x="2727" y="3920"/>
                  </a:cubicBezTo>
                  <a:cubicBezTo>
                    <a:pt x="1517" y="4598"/>
                    <a:pt x="1017" y="4710"/>
                    <a:pt x="985" y="4985"/>
                  </a:cubicBezTo>
                  <a:cubicBezTo>
                    <a:pt x="936" y="5259"/>
                    <a:pt x="1" y="8711"/>
                    <a:pt x="1" y="8711"/>
                  </a:cubicBezTo>
                  <a:lnTo>
                    <a:pt x="14518" y="8711"/>
                  </a:lnTo>
                  <a:cubicBezTo>
                    <a:pt x="14518" y="8711"/>
                    <a:pt x="13583" y="5259"/>
                    <a:pt x="13534" y="4985"/>
                  </a:cubicBezTo>
                  <a:cubicBezTo>
                    <a:pt x="13502" y="4710"/>
                    <a:pt x="13018" y="4598"/>
                    <a:pt x="11792" y="3920"/>
                  </a:cubicBezTo>
                  <a:cubicBezTo>
                    <a:pt x="10566" y="3259"/>
                    <a:pt x="9050" y="2275"/>
                    <a:pt x="8598" y="1646"/>
                  </a:cubicBezTo>
                  <a:cubicBezTo>
                    <a:pt x="8163" y="1017"/>
                    <a:pt x="8243" y="0"/>
                    <a:pt x="8243"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2392452" y="2243771"/>
              <a:ext cx="284189" cy="343257"/>
            </a:xfrm>
            <a:custGeom>
              <a:avLst/>
              <a:gdLst/>
              <a:ahLst/>
              <a:cxnLst/>
              <a:rect l="l" t="t" r="r" b="b"/>
              <a:pathLst>
                <a:path w="7212" h="8711" extrusionOk="0">
                  <a:moveTo>
                    <a:pt x="2695" y="0"/>
                  </a:moveTo>
                  <a:cubicBezTo>
                    <a:pt x="2695" y="0"/>
                    <a:pt x="2775" y="1017"/>
                    <a:pt x="2340" y="1646"/>
                  </a:cubicBezTo>
                  <a:cubicBezTo>
                    <a:pt x="2017" y="2081"/>
                    <a:pt x="1227" y="2678"/>
                    <a:pt x="356" y="3226"/>
                  </a:cubicBezTo>
                  <a:cubicBezTo>
                    <a:pt x="227" y="3920"/>
                    <a:pt x="1" y="5501"/>
                    <a:pt x="388" y="6517"/>
                  </a:cubicBezTo>
                  <a:cubicBezTo>
                    <a:pt x="759" y="7485"/>
                    <a:pt x="1340" y="8324"/>
                    <a:pt x="1646" y="8711"/>
                  </a:cubicBezTo>
                  <a:lnTo>
                    <a:pt x="5808" y="8711"/>
                  </a:lnTo>
                  <a:cubicBezTo>
                    <a:pt x="6098" y="8195"/>
                    <a:pt x="6775" y="6904"/>
                    <a:pt x="7017" y="5920"/>
                  </a:cubicBezTo>
                  <a:cubicBezTo>
                    <a:pt x="7211" y="5114"/>
                    <a:pt x="7098" y="3936"/>
                    <a:pt x="6969" y="3210"/>
                  </a:cubicBezTo>
                  <a:cubicBezTo>
                    <a:pt x="6114" y="2662"/>
                    <a:pt x="5324" y="2081"/>
                    <a:pt x="5017" y="1646"/>
                  </a:cubicBezTo>
                  <a:cubicBezTo>
                    <a:pt x="4582" y="1017"/>
                    <a:pt x="4662" y="0"/>
                    <a:pt x="4662"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2445846" y="2243771"/>
              <a:ext cx="187568" cy="343257"/>
            </a:xfrm>
            <a:custGeom>
              <a:avLst/>
              <a:gdLst/>
              <a:ahLst/>
              <a:cxnLst/>
              <a:rect l="l" t="t" r="r" b="b"/>
              <a:pathLst>
                <a:path w="4760" h="8711" extrusionOk="0">
                  <a:moveTo>
                    <a:pt x="1340" y="0"/>
                  </a:moveTo>
                  <a:cubicBezTo>
                    <a:pt x="1340" y="0"/>
                    <a:pt x="1420" y="1017"/>
                    <a:pt x="985" y="1646"/>
                  </a:cubicBezTo>
                  <a:cubicBezTo>
                    <a:pt x="791" y="1904"/>
                    <a:pt x="436" y="2226"/>
                    <a:pt x="1" y="2549"/>
                  </a:cubicBezTo>
                  <a:lnTo>
                    <a:pt x="581" y="8711"/>
                  </a:lnTo>
                  <a:lnTo>
                    <a:pt x="3856" y="8711"/>
                  </a:lnTo>
                  <a:lnTo>
                    <a:pt x="4759" y="2630"/>
                  </a:lnTo>
                  <a:cubicBezTo>
                    <a:pt x="4275" y="2275"/>
                    <a:pt x="3872" y="1920"/>
                    <a:pt x="3678" y="1646"/>
                  </a:cubicBezTo>
                  <a:cubicBezTo>
                    <a:pt x="3227" y="1017"/>
                    <a:pt x="3307" y="0"/>
                    <a:pt x="3307" y="0"/>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2452860" y="2243771"/>
              <a:ext cx="171648" cy="158132"/>
            </a:xfrm>
            <a:custGeom>
              <a:avLst/>
              <a:gdLst/>
              <a:ahLst/>
              <a:cxnLst/>
              <a:rect l="l" t="t" r="r" b="b"/>
              <a:pathLst>
                <a:path w="4356" h="4013" extrusionOk="0">
                  <a:moveTo>
                    <a:pt x="1162" y="0"/>
                  </a:moveTo>
                  <a:cubicBezTo>
                    <a:pt x="1162" y="0"/>
                    <a:pt x="1242" y="1033"/>
                    <a:pt x="807" y="1646"/>
                  </a:cubicBezTo>
                  <a:cubicBezTo>
                    <a:pt x="645" y="1872"/>
                    <a:pt x="355" y="2130"/>
                    <a:pt x="0" y="2420"/>
                  </a:cubicBezTo>
                  <a:cubicBezTo>
                    <a:pt x="226" y="2823"/>
                    <a:pt x="887" y="3856"/>
                    <a:pt x="2113" y="4001"/>
                  </a:cubicBezTo>
                  <a:cubicBezTo>
                    <a:pt x="2174" y="4009"/>
                    <a:pt x="2235" y="4012"/>
                    <a:pt x="2295" y="4012"/>
                  </a:cubicBezTo>
                  <a:cubicBezTo>
                    <a:pt x="3225" y="4012"/>
                    <a:pt x="3961" y="3105"/>
                    <a:pt x="4355" y="2468"/>
                  </a:cubicBezTo>
                  <a:cubicBezTo>
                    <a:pt x="3968" y="2162"/>
                    <a:pt x="3662" y="1888"/>
                    <a:pt x="3484" y="1646"/>
                  </a:cubicBezTo>
                  <a:cubicBezTo>
                    <a:pt x="3049" y="1033"/>
                    <a:pt x="3129" y="0"/>
                    <a:pt x="3129"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2332425" y="2506918"/>
              <a:ext cx="32430" cy="76958"/>
            </a:xfrm>
            <a:custGeom>
              <a:avLst/>
              <a:gdLst/>
              <a:ahLst/>
              <a:cxnLst/>
              <a:rect l="l" t="t" r="r" b="b"/>
              <a:pathLst>
                <a:path w="823" h="1953" fill="none" extrusionOk="0">
                  <a:moveTo>
                    <a:pt x="0" y="0"/>
                  </a:moveTo>
                  <a:cubicBezTo>
                    <a:pt x="258" y="517"/>
                    <a:pt x="565" y="1226"/>
                    <a:pt x="823" y="195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2318095" y="2472596"/>
              <a:ext cx="8314" cy="15920"/>
            </a:xfrm>
            <a:custGeom>
              <a:avLst/>
              <a:gdLst/>
              <a:ahLst/>
              <a:cxnLst/>
              <a:rect l="l" t="t" r="r" b="b"/>
              <a:pathLst>
                <a:path w="211" h="404" fill="none" extrusionOk="0">
                  <a:moveTo>
                    <a:pt x="0" y="0"/>
                  </a:moveTo>
                  <a:cubicBezTo>
                    <a:pt x="0" y="0"/>
                    <a:pt x="81" y="146"/>
                    <a:pt x="210" y="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2724584" y="2472596"/>
              <a:ext cx="14028" cy="22264"/>
            </a:xfrm>
            <a:custGeom>
              <a:avLst/>
              <a:gdLst/>
              <a:ahLst/>
              <a:cxnLst/>
              <a:rect l="l" t="t" r="r" b="b"/>
              <a:pathLst>
                <a:path w="356" h="565" fill="none" extrusionOk="0">
                  <a:moveTo>
                    <a:pt x="0" y="565"/>
                  </a:moveTo>
                  <a:cubicBezTo>
                    <a:pt x="113" y="355"/>
                    <a:pt x="226" y="162"/>
                    <a:pt x="355"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2690892" y="2515193"/>
              <a:ext cx="24195" cy="73766"/>
            </a:xfrm>
            <a:custGeom>
              <a:avLst/>
              <a:gdLst/>
              <a:ahLst/>
              <a:cxnLst/>
              <a:rect l="l" t="t" r="r" b="b"/>
              <a:pathLst>
                <a:path w="614" h="1872" fill="none" extrusionOk="0">
                  <a:moveTo>
                    <a:pt x="1" y="1871"/>
                  </a:moveTo>
                  <a:cubicBezTo>
                    <a:pt x="1" y="1871"/>
                    <a:pt x="226" y="903"/>
                    <a:pt x="613"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2398166" y="2110937"/>
              <a:ext cx="43267" cy="59029"/>
            </a:xfrm>
            <a:custGeom>
              <a:avLst/>
              <a:gdLst/>
              <a:ahLst/>
              <a:cxnLst/>
              <a:rect l="l" t="t" r="r" b="b"/>
              <a:pathLst>
                <a:path w="1098" h="1498" extrusionOk="0">
                  <a:moveTo>
                    <a:pt x="630" y="0"/>
                  </a:moveTo>
                  <a:lnTo>
                    <a:pt x="1" y="823"/>
                  </a:lnTo>
                  <a:cubicBezTo>
                    <a:pt x="1" y="823"/>
                    <a:pt x="194" y="1291"/>
                    <a:pt x="549" y="1452"/>
                  </a:cubicBezTo>
                  <a:cubicBezTo>
                    <a:pt x="620" y="1484"/>
                    <a:pt x="685" y="1497"/>
                    <a:pt x="743" y="1497"/>
                  </a:cubicBezTo>
                  <a:cubicBezTo>
                    <a:pt x="974" y="1497"/>
                    <a:pt x="1098" y="1291"/>
                    <a:pt x="1098" y="1291"/>
                  </a:cubicBezTo>
                  <a:lnTo>
                    <a:pt x="985"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2382916" y="2161769"/>
              <a:ext cx="80150" cy="80110"/>
            </a:xfrm>
            <a:custGeom>
              <a:avLst/>
              <a:gdLst/>
              <a:ahLst/>
              <a:cxnLst/>
              <a:rect l="l" t="t" r="r" b="b"/>
              <a:pathLst>
                <a:path w="2034" h="2033" extrusionOk="0">
                  <a:moveTo>
                    <a:pt x="1017" y="1"/>
                  </a:moveTo>
                  <a:cubicBezTo>
                    <a:pt x="452" y="1"/>
                    <a:pt x="1" y="452"/>
                    <a:pt x="1" y="1017"/>
                  </a:cubicBezTo>
                  <a:cubicBezTo>
                    <a:pt x="1" y="1581"/>
                    <a:pt x="452" y="2033"/>
                    <a:pt x="1017" y="2033"/>
                  </a:cubicBezTo>
                  <a:cubicBezTo>
                    <a:pt x="1582" y="2033"/>
                    <a:pt x="2033" y="1581"/>
                    <a:pt x="2033" y="1017"/>
                  </a:cubicBezTo>
                  <a:cubicBezTo>
                    <a:pt x="2033" y="452"/>
                    <a:pt x="1582" y="1"/>
                    <a:pt x="1017"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2627332" y="2110937"/>
              <a:ext cx="43267" cy="59029"/>
            </a:xfrm>
            <a:custGeom>
              <a:avLst/>
              <a:gdLst/>
              <a:ahLst/>
              <a:cxnLst/>
              <a:rect l="l" t="t" r="r" b="b"/>
              <a:pathLst>
                <a:path w="1098" h="1498" extrusionOk="0">
                  <a:moveTo>
                    <a:pt x="113" y="0"/>
                  </a:moveTo>
                  <a:lnTo>
                    <a:pt x="0" y="1291"/>
                  </a:lnTo>
                  <a:cubicBezTo>
                    <a:pt x="0" y="1291"/>
                    <a:pt x="124" y="1497"/>
                    <a:pt x="356" y="1497"/>
                  </a:cubicBezTo>
                  <a:cubicBezTo>
                    <a:pt x="413" y="1497"/>
                    <a:pt x="478" y="1484"/>
                    <a:pt x="549" y="1452"/>
                  </a:cubicBezTo>
                  <a:cubicBezTo>
                    <a:pt x="904" y="1291"/>
                    <a:pt x="1097" y="823"/>
                    <a:pt x="1097" y="823"/>
                  </a:cubicBezTo>
                  <a:lnTo>
                    <a:pt x="323" y="81"/>
                  </a:lnTo>
                  <a:lnTo>
                    <a:pt x="113" y="0"/>
                  </a:lnTo>
                  <a:close/>
                </a:path>
              </a:pathLst>
            </a:custGeom>
            <a:solidFill>
              <a:srgbClr val="FFFFFF"/>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2604135" y="2161769"/>
              <a:ext cx="80110" cy="80110"/>
            </a:xfrm>
            <a:custGeom>
              <a:avLst/>
              <a:gdLst/>
              <a:ahLst/>
              <a:cxnLst/>
              <a:rect l="l" t="t" r="r" b="b"/>
              <a:pathLst>
                <a:path w="2033" h="2033" extrusionOk="0">
                  <a:moveTo>
                    <a:pt x="1016" y="1"/>
                  </a:moveTo>
                  <a:cubicBezTo>
                    <a:pt x="468" y="1"/>
                    <a:pt x="0" y="452"/>
                    <a:pt x="0" y="1017"/>
                  </a:cubicBezTo>
                  <a:cubicBezTo>
                    <a:pt x="0" y="1581"/>
                    <a:pt x="468" y="2033"/>
                    <a:pt x="1016" y="2033"/>
                  </a:cubicBezTo>
                  <a:cubicBezTo>
                    <a:pt x="1581" y="2033"/>
                    <a:pt x="2033" y="1581"/>
                    <a:pt x="2033" y="1017"/>
                  </a:cubicBezTo>
                  <a:cubicBezTo>
                    <a:pt x="2033" y="452"/>
                    <a:pt x="1581" y="1"/>
                    <a:pt x="1016"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2422951" y="1994613"/>
              <a:ext cx="219998" cy="285292"/>
            </a:xfrm>
            <a:custGeom>
              <a:avLst/>
              <a:gdLst/>
              <a:ahLst/>
              <a:cxnLst/>
              <a:rect l="l" t="t" r="r" b="b"/>
              <a:pathLst>
                <a:path w="5583" h="7240" extrusionOk="0">
                  <a:moveTo>
                    <a:pt x="2953" y="0"/>
                  </a:moveTo>
                  <a:lnTo>
                    <a:pt x="2953" y="16"/>
                  </a:lnTo>
                  <a:cubicBezTo>
                    <a:pt x="2953" y="16"/>
                    <a:pt x="2324" y="936"/>
                    <a:pt x="1453" y="1807"/>
                  </a:cubicBezTo>
                  <a:cubicBezTo>
                    <a:pt x="485" y="2791"/>
                    <a:pt x="1" y="2952"/>
                    <a:pt x="1" y="2952"/>
                  </a:cubicBezTo>
                  <a:cubicBezTo>
                    <a:pt x="1" y="2952"/>
                    <a:pt x="324" y="5049"/>
                    <a:pt x="791" y="5694"/>
                  </a:cubicBezTo>
                  <a:cubicBezTo>
                    <a:pt x="1271" y="6374"/>
                    <a:pt x="2003" y="7240"/>
                    <a:pt x="2907" y="7240"/>
                  </a:cubicBezTo>
                  <a:cubicBezTo>
                    <a:pt x="3097" y="7240"/>
                    <a:pt x="3296" y="7201"/>
                    <a:pt x="3501" y="7114"/>
                  </a:cubicBezTo>
                  <a:cubicBezTo>
                    <a:pt x="5227" y="6356"/>
                    <a:pt x="5437" y="4710"/>
                    <a:pt x="5582" y="3033"/>
                  </a:cubicBezTo>
                  <a:cubicBezTo>
                    <a:pt x="5582" y="3033"/>
                    <a:pt x="3098" y="1662"/>
                    <a:pt x="2953"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2476056" y="2114089"/>
              <a:ext cx="19742" cy="19742"/>
            </a:xfrm>
            <a:custGeom>
              <a:avLst/>
              <a:gdLst/>
              <a:ahLst/>
              <a:cxnLst/>
              <a:rect l="l" t="t" r="r" b="b"/>
              <a:pathLst>
                <a:path w="501" h="501" extrusionOk="0">
                  <a:moveTo>
                    <a:pt x="259" y="1"/>
                  </a:moveTo>
                  <a:cubicBezTo>
                    <a:pt x="113" y="1"/>
                    <a:pt x="0" y="114"/>
                    <a:pt x="0" y="259"/>
                  </a:cubicBezTo>
                  <a:cubicBezTo>
                    <a:pt x="0" y="388"/>
                    <a:pt x="113" y="501"/>
                    <a:pt x="259" y="501"/>
                  </a:cubicBezTo>
                  <a:cubicBezTo>
                    <a:pt x="388" y="501"/>
                    <a:pt x="501" y="388"/>
                    <a:pt x="501" y="259"/>
                  </a:cubicBezTo>
                  <a:cubicBezTo>
                    <a:pt x="501" y="114"/>
                    <a:pt x="388"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a:off x="2573938" y="2114089"/>
              <a:ext cx="20372" cy="19742"/>
            </a:xfrm>
            <a:custGeom>
              <a:avLst/>
              <a:gdLst/>
              <a:ahLst/>
              <a:cxnLst/>
              <a:rect l="l" t="t" r="r" b="b"/>
              <a:pathLst>
                <a:path w="517" h="501" extrusionOk="0">
                  <a:moveTo>
                    <a:pt x="259" y="1"/>
                  </a:moveTo>
                  <a:cubicBezTo>
                    <a:pt x="113" y="1"/>
                    <a:pt x="1" y="114"/>
                    <a:pt x="1" y="259"/>
                  </a:cubicBezTo>
                  <a:cubicBezTo>
                    <a:pt x="1" y="388"/>
                    <a:pt x="113" y="501"/>
                    <a:pt x="259" y="501"/>
                  </a:cubicBezTo>
                  <a:cubicBezTo>
                    <a:pt x="404" y="501"/>
                    <a:pt x="517" y="388"/>
                    <a:pt x="517" y="259"/>
                  </a:cubicBezTo>
                  <a:cubicBezTo>
                    <a:pt x="517" y="114"/>
                    <a:pt x="40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515789" y="2107745"/>
              <a:ext cx="46419" cy="71244"/>
            </a:xfrm>
            <a:custGeom>
              <a:avLst/>
              <a:gdLst/>
              <a:ahLst/>
              <a:cxnLst/>
              <a:rect l="l" t="t" r="r" b="b"/>
              <a:pathLst>
                <a:path w="1178" h="1808" fill="none" extrusionOk="0">
                  <a:moveTo>
                    <a:pt x="903" y="0"/>
                  </a:moveTo>
                  <a:cubicBezTo>
                    <a:pt x="903" y="0"/>
                    <a:pt x="1178" y="1339"/>
                    <a:pt x="871" y="1565"/>
                  </a:cubicBezTo>
                  <a:cubicBezTo>
                    <a:pt x="548" y="1807"/>
                    <a:pt x="0" y="1694"/>
                    <a:pt x="0" y="1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2509406" y="2185294"/>
              <a:ext cx="62339" cy="40075"/>
            </a:xfrm>
            <a:custGeom>
              <a:avLst/>
              <a:gdLst/>
              <a:ahLst/>
              <a:cxnLst/>
              <a:rect l="l" t="t" r="r" b="b"/>
              <a:pathLst>
                <a:path w="1582" h="1017" fill="none" extrusionOk="0">
                  <a:moveTo>
                    <a:pt x="1" y="226"/>
                  </a:moveTo>
                  <a:cubicBezTo>
                    <a:pt x="1" y="226"/>
                    <a:pt x="598" y="468"/>
                    <a:pt x="952" y="355"/>
                  </a:cubicBezTo>
                  <a:cubicBezTo>
                    <a:pt x="1307" y="226"/>
                    <a:pt x="1582" y="0"/>
                    <a:pt x="1582" y="0"/>
                  </a:cubicBezTo>
                  <a:cubicBezTo>
                    <a:pt x="1582" y="0"/>
                    <a:pt x="1227" y="1017"/>
                    <a:pt x="743" y="1017"/>
                  </a:cubicBezTo>
                  <a:cubicBezTo>
                    <a:pt x="275" y="1017"/>
                    <a:pt x="1" y="226"/>
                    <a:pt x="1" y="226"/>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2466179" y="2086151"/>
              <a:ext cx="42006" cy="15289"/>
            </a:xfrm>
            <a:custGeom>
              <a:avLst/>
              <a:gdLst/>
              <a:ahLst/>
              <a:cxnLst/>
              <a:rect l="l" t="t" r="r" b="b"/>
              <a:pathLst>
                <a:path w="1066" h="388" fill="none" extrusionOk="0">
                  <a:moveTo>
                    <a:pt x="1" y="387"/>
                  </a:moveTo>
                  <a:cubicBezTo>
                    <a:pt x="1" y="387"/>
                    <a:pt x="243" y="0"/>
                    <a:pt x="1065" y="11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2560908" y="2079767"/>
              <a:ext cx="46419" cy="12767"/>
            </a:xfrm>
            <a:custGeom>
              <a:avLst/>
              <a:gdLst/>
              <a:ahLst/>
              <a:cxnLst/>
              <a:rect l="l" t="t" r="r" b="b"/>
              <a:pathLst>
                <a:path w="1178" h="324" fill="none" extrusionOk="0">
                  <a:moveTo>
                    <a:pt x="0" y="275"/>
                  </a:moveTo>
                  <a:cubicBezTo>
                    <a:pt x="0" y="275"/>
                    <a:pt x="581" y="1"/>
                    <a:pt x="1178" y="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884488" y="1789944"/>
              <a:ext cx="1057670" cy="798385"/>
            </a:xfrm>
            <a:custGeom>
              <a:avLst/>
              <a:gdLst/>
              <a:ahLst/>
              <a:cxnLst/>
              <a:rect l="l" t="t" r="r" b="b"/>
              <a:pathLst>
                <a:path w="26841" h="20261" extrusionOk="0">
                  <a:moveTo>
                    <a:pt x="0" y="0"/>
                  </a:moveTo>
                  <a:lnTo>
                    <a:pt x="0" y="20260"/>
                  </a:lnTo>
                  <a:lnTo>
                    <a:pt x="26841" y="20260"/>
                  </a:lnTo>
                  <a:lnTo>
                    <a:pt x="26841" y="0"/>
                  </a:lnTo>
                  <a:close/>
                </a:path>
              </a:pathLst>
            </a:custGeom>
            <a:solidFill>
              <a:schemeClr val="lt2"/>
            </a:solid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921963" y="1851573"/>
              <a:ext cx="271461" cy="354093"/>
            </a:xfrm>
            <a:custGeom>
              <a:avLst/>
              <a:gdLst/>
              <a:ahLst/>
              <a:cxnLst/>
              <a:rect l="l" t="t" r="r" b="b"/>
              <a:pathLst>
                <a:path w="6889" h="8986" extrusionOk="0">
                  <a:moveTo>
                    <a:pt x="1" y="1"/>
                  </a:moveTo>
                  <a:lnTo>
                    <a:pt x="1" y="8986"/>
                  </a:lnTo>
                  <a:lnTo>
                    <a:pt x="6888" y="8986"/>
                  </a:lnTo>
                  <a:lnTo>
                    <a:pt x="6888"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944857" y="1882112"/>
              <a:ext cx="225042" cy="293685"/>
            </a:xfrm>
            <a:custGeom>
              <a:avLst/>
              <a:gdLst/>
              <a:ahLst/>
              <a:cxnLst/>
              <a:rect l="l" t="t" r="r" b="b"/>
              <a:pathLst>
                <a:path w="5711" h="7453" extrusionOk="0">
                  <a:moveTo>
                    <a:pt x="0" y="0"/>
                  </a:moveTo>
                  <a:lnTo>
                    <a:pt x="0" y="7452"/>
                  </a:lnTo>
                  <a:lnTo>
                    <a:pt x="5711" y="7452"/>
                  </a:lnTo>
                  <a:lnTo>
                    <a:pt x="5711"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1008417" y="1964744"/>
              <a:ext cx="97921" cy="128421"/>
            </a:xfrm>
            <a:custGeom>
              <a:avLst/>
              <a:gdLst/>
              <a:ahLst/>
              <a:cxnLst/>
              <a:rect l="l" t="t" r="r" b="b"/>
              <a:pathLst>
                <a:path w="2485" h="3259" extrusionOk="0">
                  <a:moveTo>
                    <a:pt x="0" y="0"/>
                  </a:moveTo>
                  <a:lnTo>
                    <a:pt x="0" y="3258"/>
                  </a:lnTo>
                  <a:lnTo>
                    <a:pt x="2485" y="3258"/>
                  </a:lnTo>
                  <a:lnTo>
                    <a:pt x="248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a:off x="1069416" y="2255829"/>
              <a:ext cx="619801" cy="333130"/>
            </a:xfrm>
            <a:custGeom>
              <a:avLst/>
              <a:gdLst/>
              <a:ahLst/>
              <a:cxnLst/>
              <a:rect l="l" t="t" r="r" b="b"/>
              <a:pathLst>
                <a:path w="15729" h="8454" extrusionOk="0">
                  <a:moveTo>
                    <a:pt x="7243" y="1"/>
                  </a:moveTo>
                  <a:lnTo>
                    <a:pt x="7243" y="65"/>
                  </a:lnTo>
                  <a:lnTo>
                    <a:pt x="6114" y="114"/>
                  </a:lnTo>
                  <a:cubicBezTo>
                    <a:pt x="6114" y="114"/>
                    <a:pt x="2743" y="2130"/>
                    <a:pt x="1969" y="2646"/>
                  </a:cubicBezTo>
                  <a:cubicBezTo>
                    <a:pt x="1211" y="3179"/>
                    <a:pt x="1001" y="3533"/>
                    <a:pt x="1082" y="3662"/>
                  </a:cubicBezTo>
                  <a:cubicBezTo>
                    <a:pt x="1162" y="3775"/>
                    <a:pt x="1" y="8453"/>
                    <a:pt x="1" y="8453"/>
                  </a:cubicBezTo>
                  <a:lnTo>
                    <a:pt x="15728" y="8453"/>
                  </a:lnTo>
                  <a:cubicBezTo>
                    <a:pt x="15728" y="8453"/>
                    <a:pt x="14567" y="3775"/>
                    <a:pt x="14647" y="3662"/>
                  </a:cubicBezTo>
                  <a:cubicBezTo>
                    <a:pt x="14728" y="3533"/>
                    <a:pt x="14518" y="3179"/>
                    <a:pt x="13760" y="2646"/>
                  </a:cubicBezTo>
                  <a:cubicBezTo>
                    <a:pt x="13002" y="2130"/>
                    <a:pt x="9615" y="114"/>
                    <a:pt x="9615" y="114"/>
                  </a:cubicBezTo>
                  <a:lnTo>
                    <a:pt x="8486" y="65"/>
                  </a:lnTo>
                  <a:lnTo>
                    <a:pt x="8486" y="1"/>
                  </a:lnTo>
                  <a:lnTo>
                    <a:pt x="7873" y="33"/>
                  </a:lnTo>
                  <a:lnTo>
                    <a:pt x="7243"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a:off x="1190823" y="2539348"/>
              <a:ext cx="7053" cy="44528"/>
            </a:xfrm>
            <a:custGeom>
              <a:avLst/>
              <a:gdLst/>
              <a:ahLst/>
              <a:cxnLst/>
              <a:rect l="l" t="t" r="r" b="b"/>
              <a:pathLst>
                <a:path w="179" h="1130" fill="none" extrusionOk="0">
                  <a:moveTo>
                    <a:pt x="1" y="0"/>
                  </a:moveTo>
                  <a:cubicBezTo>
                    <a:pt x="82" y="371"/>
                    <a:pt x="146" y="758"/>
                    <a:pt x="178" y="112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a:off x="1145704" y="2403322"/>
              <a:ext cx="40705" cy="118885"/>
            </a:xfrm>
            <a:custGeom>
              <a:avLst/>
              <a:gdLst/>
              <a:ahLst/>
              <a:cxnLst/>
              <a:rect l="l" t="t" r="r" b="b"/>
              <a:pathLst>
                <a:path w="1033" h="3017" fill="none" extrusionOk="0">
                  <a:moveTo>
                    <a:pt x="1" y="0"/>
                  </a:moveTo>
                  <a:cubicBezTo>
                    <a:pt x="1" y="0"/>
                    <a:pt x="630" y="1371"/>
                    <a:pt x="1033" y="30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a:off x="1562688" y="2452893"/>
              <a:ext cx="33061" cy="134135"/>
            </a:xfrm>
            <a:custGeom>
              <a:avLst/>
              <a:gdLst/>
              <a:ahLst/>
              <a:cxnLst/>
              <a:rect l="l" t="t" r="r" b="b"/>
              <a:pathLst>
                <a:path w="839" h="3404" fill="none" extrusionOk="0">
                  <a:moveTo>
                    <a:pt x="839" y="0"/>
                  </a:moveTo>
                  <a:cubicBezTo>
                    <a:pt x="500" y="920"/>
                    <a:pt x="65" y="2323"/>
                    <a:pt x="0" y="340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a:off x="1601462" y="2414119"/>
              <a:ext cx="8906" cy="22264"/>
            </a:xfrm>
            <a:custGeom>
              <a:avLst/>
              <a:gdLst/>
              <a:ahLst/>
              <a:cxnLst/>
              <a:rect l="l" t="t" r="r" b="b"/>
              <a:pathLst>
                <a:path w="226" h="565" fill="none" extrusionOk="0">
                  <a:moveTo>
                    <a:pt x="226" y="0"/>
                  </a:moveTo>
                  <a:cubicBezTo>
                    <a:pt x="226" y="0"/>
                    <a:pt x="129" y="210"/>
                    <a:pt x="0" y="56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a:off x="1375159" y="2429999"/>
              <a:ext cx="39" cy="158329"/>
            </a:xfrm>
            <a:custGeom>
              <a:avLst/>
              <a:gdLst/>
              <a:ahLst/>
              <a:cxnLst/>
              <a:rect l="l" t="t" r="r" b="b"/>
              <a:pathLst>
                <a:path w="1" h="4018" fill="none" extrusionOk="0">
                  <a:moveTo>
                    <a:pt x="1" y="1"/>
                  </a:moveTo>
                  <a:lnTo>
                    <a:pt x="1" y="401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a:off x="1375159" y="2390594"/>
              <a:ext cx="39" cy="23564"/>
            </a:xfrm>
            <a:custGeom>
              <a:avLst/>
              <a:gdLst/>
              <a:ahLst/>
              <a:cxnLst/>
              <a:rect l="l" t="t" r="r" b="b"/>
              <a:pathLst>
                <a:path w="1" h="598" fill="none" extrusionOk="0">
                  <a:moveTo>
                    <a:pt x="1" y="1"/>
                  </a:moveTo>
                  <a:lnTo>
                    <a:pt x="1" y="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a:off x="1274086" y="2224068"/>
              <a:ext cx="215545" cy="187883"/>
            </a:xfrm>
            <a:custGeom>
              <a:avLst/>
              <a:gdLst/>
              <a:ahLst/>
              <a:cxnLst/>
              <a:rect l="l" t="t" r="r" b="b"/>
              <a:pathLst>
                <a:path w="5470" h="4768" extrusionOk="0">
                  <a:moveTo>
                    <a:pt x="3421" y="0"/>
                  </a:moveTo>
                  <a:cubicBezTo>
                    <a:pt x="3050" y="0"/>
                    <a:pt x="1195" y="81"/>
                    <a:pt x="1195" y="81"/>
                  </a:cubicBezTo>
                  <a:lnTo>
                    <a:pt x="1211" y="81"/>
                  </a:lnTo>
                  <a:cubicBezTo>
                    <a:pt x="1211" y="81"/>
                    <a:pt x="356" y="275"/>
                    <a:pt x="243" y="807"/>
                  </a:cubicBezTo>
                  <a:cubicBezTo>
                    <a:pt x="114" y="1323"/>
                    <a:pt x="1" y="4662"/>
                    <a:pt x="1" y="4662"/>
                  </a:cubicBezTo>
                  <a:cubicBezTo>
                    <a:pt x="1" y="4662"/>
                    <a:pt x="11" y="4767"/>
                    <a:pt x="111" y="4767"/>
                  </a:cubicBezTo>
                  <a:cubicBezTo>
                    <a:pt x="185" y="4767"/>
                    <a:pt x="310" y="4708"/>
                    <a:pt x="517" y="4501"/>
                  </a:cubicBezTo>
                  <a:cubicBezTo>
                    <a:pt x="1001" y="4017"/>
                    <a:pt x="1566" y="3743"/>
                    <a:pt x="1808" y="3743"/>
                  </a:cubicBezTo>
                  <a:cubicBezTo>
                    <a:pt x="2049" y="3743"/>
                    <a:pt x="2614" y="4017"/>
                    <a:pt x="2614" y="4017"/>
                  </a:cubicBezTo>
                  <a:cubicBezTo>
                    <a:pt x="2614" y="4017"/>
                    <a:pt x="3259" y="3694"/>
                    <a:pt x="3614" y="3694"/>
                  </a:cubicBezTo>
                  <a:cubicBezTo>
                    <a:pt x="3985" y="3694"/>
                    <a:pt x="3937" y="3694"/>
                    <a:pt x="4501" y="4065"/>
                  </a:cubicBezTo>
                  <a:cubicBezTo>
                    <a:pt x="4921" y="4329"/>
                    <a:pt x="5163" y="4557"/>
                    <a:pt x="5292" y="4557"/>
                  </a:cubicBezTo>
                  <a:cubicBezTo>
                    <a:pt x="5337" y="4557"/>
                    <a:pt x="5368" y="4530"/>
                    <a:pt x="5388" y="4468"/>
                  </a:cubicBezTo>
                  <a:cubicBezTo>
                    <a:pt x="5469" y="4227"/>
                    <a:pt x="4824" y="1000"/>
                    <a:pt x="4711" y="565"/>
                  </a:cubicBezTo>
                  <a:cubicBezTo>
                    <a:pt x="4582" y="113"/>
                    <a:pt x="3775" y="0"/>
                    <a:pt x="3421"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a:off x="1309077" y="2196721"/>
              <a:ext cx="131613" cy="71244"/>
            </a:xfrm>
            <a:custGeom>
              <a:avLst/>
              <a:gdLst/>
              <a:ahLst/>
              <a:cxnLst/>
              <a:rect l="l" t="t" r="r" b="b"/>
              <a:pathLst>
                <a:path w="3340" h="1808" extrusionOk="0">
                  <a:moveTo>
                    <a:pt x="0" y="1"/>
                  </a:moveTo>
                  <a:cubicBezTo>
                    <a:pt x="0" y="1"/>
                    <a:pt x="0" y="356"/>
                    <a:pt x="16" y="791"/>
                  </a:cubicBezTo>
                  <a:cubicBezTo>
                    <a:pt x="581" y="1146"/>
                    <a:pt x="1645" y="1807"/>
                    <a:pt x="1887" y="1807"/>
                  </a:cubicBezTo>
                  <a:cubicBezTo>
                    <a:pt x="2097" y="1807"/>
                    <a:pt x="2791" y="1356"/>
                    <a:pt x="3291" y="1017"/>
                  </a:cubicBezTo>
                  <a:cubicBezTo>
                    <a:pt x="3307" y="565"/>
                    <a:pt x="3339" y="81"/>
                    <a:pt x="3339" y="81"/>
                  </a:cubicBezTo>
                  <a:lnTo>
                    <a:pt x="0" y="1"/>
                  </a:lnTo>
                  <a:close/>
                </a:path>
              </a:pathLst>
            </a:custGeom>
            <a:solidFill>
              <a:srgbClr val="1A2E35"/>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a:off x="1309077" y="2196721"/>
              <a:ext cx="131613" cy="185637"/>
            </a:xfrm>
            <a:custGeom>
              <a:avLst/>
              <a:gdLst/>
              <a:ahLst/>
              <a:cxnLst/>
              <a:rect l="l" t="t" r="r" b="b"/>
              <a:pathLst>
                <a:path w="3340" h="4711" extrusionOk="0">
                  <a:moveTo>
                    <a:pt x="0" y="1"/>
                  </a:moveTo>
                  <a:cubicBezTo>
                    <a:pt x="0" y="1"/>
                    <a:pt x="32" y="1936"/>
                    <a:pt x="161" y="2227"/>
                  </a:cubicBezTo>
                  <a:cubicBezTo>
                    <a:pt x="274" y="2501"/>
                    <a:pt x="1323" y="4711"/>
                    <a:pt x="1726" y="4711"/>
                  </a:cubicBezTo>
                  <a:cubicBezTo>
                    <a:pt x="2129" y="4711"/>
                    <a:pt x="3178" y="2017"/>
                    <a:pt x="3210" y="1904"/>
                  </a:cubicBezTo>
                  <a:cubicBezTo>
                    <a:pt x="3258" y="1775"/>
                    <a:pt x="3339" y="81"/>
                    <a:pt x="3339" y="81"/>
                  </a:cubicBezTo>
                  <a:lnTo>
                    <a:pt x="0"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a:off x="1201659" y="2048086"/>
              <a:ext cx="77549" cy="83854"/>
            </a:xfrm>
            <a:custGeom>
              <a:avLst/>
              <a:gdLst/>
              <a:ahLst/>
              <a:cxnLst/>
              <a:rect l="l" t="t" r="r" b="b"/>
              <a:pathLst>
                <a:path w="1968" h="2128" extrusionOk="0">
                  <a:moveTo>
                    <a:pt x="999" y="1"/>
                  </a:moveTo>
                  <a:cubicBezTo>
                    <a:pt x="891" y="1"/>
                    <a:pt x="768" y="63"/>
                    <a:pt x="629" y="224"/>
                  </a:cubicBezTo>
                  <a:cubicBezTo>
                    <a:pt x="0" y="918"/>
                    <a:pt x="1581" y="2127"/>
                    <a:pt x="1742" y="2127"/>
                  </a:cubicBezTo>
                  <a:cubicBezTo>
                    <a:pt x="1887" y="2127"/>
                    <a:pt x="1968" y="1821"/>
                    <a:pt x="1968" y="1821"/>
                  </a:cubicBezTo>
                  <a:lnTo>
                    <a:pt x="1549" y="724"/>
                  </a:lnTo>
                  <a:cubicBezTo>
                    <a:pt x="1549" y="724"/>
                    <a:pt x="1365" y="1"/>
                    <a:pt x="99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a:off x="1460984" y="2047258"/>
              <a:ext cx="78849" cy="85351"/>
            </a:xfrm>
            <a:custGeom>
              <a:avLst/>
              <a:gdLst/>
              <a:ahLst/>
              <a:cxnLst/>
              <a:rect l="l" t="t" r="r" b="b"/>
              <a:pathLst>
                <a:path w="2001" h="2166" extrusionOk="0">
                  <a:moveTo>
                    <a:pt x="1073" y="1"/>
                  </a:moveTo>
                  <a:cubicBezTo>
                    <a:pt x="688" y="1"/>
                    <a:pt x="468" y="761"/>
                    <a:pt x="468" y="761"/>
                  </a:cubicBezTo>
                  <a:lnTo>
                    <a:pt x="0" y="1890"/>
                  </a:lnTo>
                  <a:cubicBezTo>
                    <a:pt x="0" y="1890"/>
                    <a:pt x="77" y="2165"/>
                    <a:pt x="214" y="2165"/>
                  </a:cubicBezTo>
                  <a:cubicBezTo>
                    <a:pt x="218" y="2165"/>
                    <a:pt x="222" y="2165"/>
                    <a:pt x="226" y="2165"/>
                  </a:cubicBezTo>
                  <a:cubicBezTo>
                    <a:pt x="371" y="2165"/>
                    <a:pt x="2000" y="858"/>
                    <a:pt x="1420" y="197"/>
                  </a:cubicBezTo>
                  <a:cubicBezTo>
                    <a:pt x="1293" y="56"/>
                    <a:pt x="1177" y="1"/>
                    <a:pt x="1073"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a:off x="1253753" y="1908474"/>
              <a:ext cx="237770" cy="338528"/>
            </a:xfrm>
            <a:custGeom>
              <a:avLst/>
              <a:gdLst/>
              <a:ahLst/>
              <a:cxnLst/>
              <a:rect l="l" t="t" r="r" b="b"/>
              <a:pathLst>
                <a:path w="6034" h="8591" extrusionOk="0">
                  <a:moveTo>
                    <a:pt x="2632" y="1"/>
                  </a:moveTo>
                  <a:cubicBezTo>
                    <a:pt x="2001" y="1"/>
                    <a:pt x="1428" y="138"/>
                    <a:pt x="1049" y="396"/>
                  </a:cubicBezTo>
                  <a:cubicBezTo>
                    <a:pt x="291" y="912"/>
                    <a:pt x="1" y="1525"/>
                    <a:pt x="98" y="1783"/>
                  </a:cubicBezTo>
                  <a:cubicBezTo>
                    <a:pt x="194" y="2041"/>
                    <a:pt x="146" y="3832"/>
                    <a:pt x="146" y="3832"/>
                  </a:cubicBezTo>
                  <a:cubicBezTo>
                    <a:pt x="146" y="3832"/>
                    <a:pt x="420" y="5622"/>
                    <a:pt x="662" y="6509"/>
                  </a:cubicBezTo>
                  <a:cubicBezTo>
                    <a:pt x="920" y="7380"/>
                    <a:pt x="2388" y="8590"/>
                    <a:pt x="3275" y="8590"/>
                  </a:cubicBezTo>
                  <a:cubicBezTo>
                    <a:pt x="4146" y="8590"/>
                    <a:pt x="5308" y="7235"/>
                    <a:pt x="5501" y="6477"/>
                  </a:cubicBezTo>
                  <a:cubicBezTo>
                    <a:pt x="5679" y="5703"/>
                    <a:pt x="5808" y="3864"/>
                    <a:pt x="5808" y="3864"/>
                  </a:cubicBezTo>
                  <a:cubicBezTo>
                    <a:pt x="5808" y="3864"/>
                    <a:pt x="6034" y="2477"/>
                    <a:pt x="5985" y="2073"/>
                  </a:cubicBezTo>
                  <a:cubicBezTo>
                    <a:pt x="5921" y="1670"/>
                    <a:pt x="5775" y="1009"/>
                    <a:pt x="4566" y="428"/>
                  </a:cubicBezTo>
                  <a:cubicBezTo>
                    <a:pt x="3953" y="138"/>
                    <a:pt x="3263" y="1"/>
                    <a:pt x="263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a:off x="1354196" y="2023221"/>
              <a:ext cx="62969" cy="104266"/>
            </a:xfrm>
            <a:custGeom>
              <a:avLst/>
              <a:gdLst/>
              <a:ahLst/>
              <a:cxnLst/>
              <a:rect l="l" t="t" r="r" b="b"/>
              <a:pathLst>
                <a:path w="1598" h="2646" fill="none" extrusionOk="0">
                  <a:moveTo>
                    <a:pt x="952" y="0"/>
                  </a:moveTo>
                  <a:lnTo>
                    <a:pt x="1017" y="1468"/>
                  </a:lnTo>
                  <a:cubicBezTo>
                    <a:pt x="1017" y="1468"/>
                    <a:pt x="1597" y="1758"/>
                    <a:pt x="1275" y="2049"/>
                  </a:cubicBezTo>
                  <a:cubicBezTo>
                    <a:pt x="968" y="2355"/>
                    <a:pt x="146" y="2646"/>
                    <a:pt x="0" y="19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a:off x="1331302" y="2122995"/>
              <a:ext cx="85863" cy="24195"/>
            </a:xfrm>
            <a:custGeom>
              <a:avLst/>
              <a:gdLst/>
              <a:ahLst/>
              <a:cxnLst/>
              <a:rect l="l" t="t" r="r" b="b"/>
              <a:pathLst>
                <a:path w="2179" h="614" fill="none" extrusionOk="0">
                  <a:moveTo>
                    <a:pt x="1" y="146"/>
                  </a:moveTo>
                  <a:cubicBezTo>
                    <a:pt x="1" y="146"/>
                    <a:pt x="130" y="549"/>
                    <a:pt x="501" y="581"/>
                  </a:cubicBezTo>
                  <a:cubicBezTo>
                    <a:pt x="856" y="614"/>
                    <a:pt x="1888" y="517"/>
                    <a:pt x="1888" y="517"/>
                  </a:cubicBezTo>
                  <a:cubicBezTo>
                    <a:pt x="1888" y="517"/>
                    <a:pt x="2162" y="259"/>
                    <a:pt x="2178"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a:off x="1318613" y="2039101"/>
              <a:ext cx="21003" cy="24825"/>
            </a:xfrm>
            <a:custGeom>
              <a:avLst/>
              <a:gdLst/>
              <a:ahLst/>
              <a:cxnLst/>
              <a:rect l="l" t="t" r="r" b="b"/>
              <a:pathLst>
                <a:path w="533" h="630" extrusionOk="0">
                  <a:moveTo>
                    <a:pt x="274" y="0"/>
                  </a:moveTo>
                  <a:cubicBezTo>
                    <a:pt x="145" y="0"/>
                    <a:pt x="16" y="146"/>
                    <a:pt x="16" y="323"/>
                  </a:cubicBezTo>
                  <a:cubicBezTo>
                    <a:pt x="0" y="484"/>
                    <a:pt x="113" y="629"/>
                    <a:pt x="242" y="629"/>
                  </a:cubicBezTo>
                  <a:cubicBezTo>
                    <a:pt x="387" y="629"/>
                    <a:pt x="516" y="484"/>
                    <a:pt x="516" y="323"/>
                  </a:cubicBezTo>
                  <a:cubicBezTo>
                    <a:pt x="532" y="146"/>
                    <a:pt x="419" y="0"/>
                    <a:pt x="27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a:off x="1414564" y="2039101"/>
              <a:ext cx="21042" cy="24825"/>
            </a:xfrm>
            <a:custGeom>
              <a:avLst/>
              <a:gdLst/>
              <a:ahLst/>
              <a:cxnLst/>
              <a:rect l="l" t="t" r="r" b="b"/>
              <a:pathLst>
                <a:path w="534" h="630" extrusionOk="0">
                  <a:moveTo>
                    <a:pt x="275" y="0"/>
                  </a:moveTo>
                  <a:cubicBezTo>
                    <a:pt x="130" y="0"/>
                    <a:pt x="17" y="146"/>
                    <a:pt x="1" y="323"/>
                  </a:cubicBezTo>
                  <a:cubicBezTo>
                    <a:pt x="1" y="484"/>
                    <a:pt x="98" y="629"/>
                    <a:pt x="243" y="629"/>
                  </a:cubicBezTo>
                  <a:cubicBezTo>
                    <a:pt x="388" y="629"/>
                    <a:pt x="501" y="484"/>
                    <a:pt x="517" y="323"/>
                  </a:cubicBezTo>
                  <a:cubicBezTo>
                    <a:pt x="533" y="146"/>
                    <a:pt x="420" y="0"/>
                    <a:pt x="27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5"/>
            <p:cNvSpPr/>
            <p:nvPr/>
          </p:nvSpPr>
          <p:spPr>
            <a:xfrm>
              <a:off x="1291897" y="1995874"/>
              <a:ext cx="58516" cy="20372"/>
            </a:xfrm>
            <a:custGeom>
              <a:avLst/>
              <a:gdLst/>
              <a:ahLst/>
              <a:cxnLst/>
              <a:rect l="l" t="t" r="r" b="b"/>
              <a:pathLst>
                <a:path w="1485" h="517" fill="none" extrusionOk="0">
                  <a:moveTo>
                    <a:pt x="1" y="517"/>
                  </a:moveTo>
                  <a:cubicBezTo>
                    <a:pt x="1" y="517"/>
                    <a:pt x="501" y="1"/>
                    <a:pt x="1485" y="22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5"/>
            <p:cNvSpPr/>
            <p:nvPr/>
          </p:nvSpPr>
          <p:spPr>
            <a:xfrm>
              <a:off x="1410742" y="1991421"/>
              <a:ext cx="52803" cy="20372"/>
            </a:xfrm>
            <a:custGeom>
              <a:avLst/>
              <a:gdLst/>
              <a:ahLst/>
              <a:cxnLst/>
              <a:rect l="l" t="t" r="r" b="b"/>
              <a:pathLst>
                <a:path w="1340" h="517" fill="none" extrusionOk="0">
                  <a:moveTo>
                    <a:pt x="1" y="259"/>
                  </a:moveTo>
                  <a:cubicBezTo>
                    <a:pt x="1" y="259"/>
                    <a:pt x="791" y="1"/>
                    <a:pt x="134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5"/>
            <p:cNvSpPr/>
            <p:nvPr/>
          </p:nvSpPr>
          <p:spPr>
            <a:xfrm>
              <a:off x="1235311" y="1838727"/>
              <a:ext cx="322963" cy="237927"/>
            </a:xfrm>
            <a:custGeom>
              <a:avLst/>
              <a:gdLst/>
              <a:ahLst/>
              <a:cxnLst/>
              <a:rect l="l" t="t" r="r" b="b"/>
              <a:pathLst>
                <a:path w="8196" h="6038" extrusionOk="0">
                  <a:moveTo>
                    <a:pt x="2944" y="1"/>
                  </a:moveTo>
                  <a:cubicBezTo>
                    <a:pt x="2101" y="1"/>
                    <a:pt x="1340" y="1311"/>
                    <a:pt x="1340" y="1311"/>
                  </a:cubicBezTo>
                  <a:cubicBezTo>
                    <a:pt x="1340" y="1311"/>
                    <a:pt x="1089" y="986"/>
                    <a:pt x="658" y="986"/>
                  </a:cubicBezTo>
                  <a:cubicBezTo>
                    <a:pt x="638" y="986"/>
                    <a:pt x="618" y="987"/>
                    <a:pt x="598" y="988"/>
                  </a:cubicBezTo>
                  <a:cubicBezTo>
                    <a:pt x="114" y="1021"/>
                    <a:pt x="49" y="1617"/>
                    <a:pt x="17" y="2053"/>
                  </a:cubicBezTo>
                  <a:cubicBezTo>
                    <a:pt x="1" y="2488"/>
                    <a:pt x="291" y="4618"/>
                    <a:pt x="291" y="4618"/>
                  </a:cubicBezTo>
                  <a:lnTo>
                    <a:pt x="695" y="6037"/>
                  </a:lnTo>
                  <a:lnTo>
                    <a:pt x="743" y="4537"/>
                  </a:lnTo>
                  <a:cubicBezTo>
                    <a:pt x="743" y="4537"/>
                    <a:pt x="1082" y="4214"/>
                    <a:pt x="1066" y="3843"/>
                  </a:cubicBezTo>
                  <a:cubicBezTo>
                    <a:pt x="1049" y="3472"/>
                    <a:pt x="985" y="3263"/>
                    <a:pt x="985" y="3263"/>
                  </a:cubicBezTo>
                  <a:cubicBezTo>
                    <a:pt x="985" y="3263"/>
                    <a:pt x="1517" y="2859"/>
                    <a:pt x="1775" y="2811"/>
                  </a:cubicBezTo>
                  <a:cubicBezTo>
                    <a:pt x="2033" y="2779"/>
                    <a:pt x="2275" y="2263"/>
                    <a:pt x="2275" y="2263"/>
                  </a:cubicBezTo>
                  <a:cubicBezTo>
                    <a:pt x="2275" y="2263"/>
                    <a:pt x="3687" y="3376"/>
                    <a:pt x="4639" y="3376"/>
                  </a:cubicBezTo>
                  <a:cubicBezTo>
                    <a:pt x="4652" y="3376"/>
                    <a:pt x="4666" y="3376"/>
                    <a:pt x="4679" y="3376"/>
                  </a:cubicBezTo>
                  <a:cubicBezTo>
                    <a:pt x="5579" y="3330"/>
                    <a:pt x="5382" y="3010"/>
                    <a:pt x="5358" y="2975"/>
                  </a:cubicBezTo>
                  <a:lnTo>
                    <a:pt x="5358" y="2975"/>
                  </a:lnTo>
                  <a:cubicBezTo>
                    <a:pt x="5391" y="3020"/>
                    <a:pt x="5785" y="3568"/>
                    <a:pt x="6001" y="3924"/>
                  </a:cubicBezTo>
                  <a:cubicBezTo>
                    <a:pt x="6243" y="4279"/>
                    <a:pt x="6211" y="4327"/>
                    <a:pt x="6211" y="4327"/>
                  </a:cubicBezTo>
                  <a:lnTo>
                    <a:pt x="6260" y="6037"/>
                  </a:lnTo>
                  <a:lnTo>
                    <a:pt x="6679" y="4505"/>
                  </a:lnTo>
                  <a:cubicBezTo>
                    <a:pt x="6679" y="4505"/>
                    <a:pt x="7195" y="4327"/>
                    <a:pt x="7147" y="3876"/>
                  </a:cubicBezTo>
                  <a:cubicBezTo>
                    <a:pt x="7098" y="3440"/>
                    <a:pt x="6598" y="3037"/>
                    <a:pt x="6598" y="3037"/>
                  </a:cubicBezTo>
                  <a:cubicBezTo>
                    <a:pt x="6598" y="3037"/>
                    <a:pt x="7389" y="2779"/>
                    <a:pt x="7663" y="2456"/>
                  </a:cubicBezTo>
                  <a:cubicBezTo>
                    <a:pt x="7937" y="2117"/>
                    <a:pt x="8195" y="408"/>
                    <a:pt x="6824" y="150"/>
                  </a:cubicBezTo>
                  <a:cubicBezTo>
                    <a:pt x="6560" y="100"/>
                    <a:pt x="6279" y="80"/>
                    <a:pt x="5997" y="80"/>
                  </a:cubicBezTo>
                  <a:cubicBezTo>
                    <a:pt x="4798" y="80"/>
                    <a:pt x="3582" y="440"/>
                    <a:pt x="3582" y="440"/>
                  </a:cubicBezTo>
                  <a:cubicBezTo>
                    <a:pt x="3582" y="440"/>
                    <a:pt x="3905" y="69"/>
                    <a:pt x="3017" y="4"/>
                  </a:cubicBezTo>
                  <a:cubicBezTo>
                    <a:pt x="2993" y="2"/>
                    <a:pt x="2968" y="1"/>
                    <a:pt x="2944" y="1"/>
                  </a:cubicBez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894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9"/>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Wisdom</a:t>
            </a:r>
            <a:endParaRPr dirty="0"/>
          </a:p>
        </p:txBody>
      </p:sp>
      <p:graphicFrame>
        <p:nvGraphicFramePr>
          <p:cNvPr id="346" name="Google Shape;346;p39"/>
          <p:cNvGraphicFramePr/>
          <p:nvPr>
            <p:extLst>
              <p:ext uri="{D42A27DB-BD31-4B8C-83A1-F6EECF244321}">
                <p14:modId xmlns:p14="http://schemas.microsoft.com/office/powerpoint/2010/main" val="1176521212"/>
              </p:ext>
            </p:extLst>
          </p:nvPr>
        </p:nvGraphicFramePr>
        <p:xfrm>
          <a:off x="896963" y="1673863"/>
          <a:ext cx="7350025" cy="3337390"/>
        </p:xfrm>
        <a:graphic>
          <a:graphicData uri="http://schemas.openxmlformats.org/drawingml/2006/table">
            <a:tbl>
              <a:tblPr>
                <a:noFill/>
                <a:tableStyleId>{7BBF796C-9F86-4B45-A93F-40281992A2F4}</a:tableStyleId>
              </a:tblPr>
              <a:tblGrid>
                <a:gridCol w="2576725">
                  <a:extLst>
                    <a:ext uri="{9D8B030D-6E8A-4147-A177-3AD203B41FA5}">
                      <a16:colId xmlns:a16="http://schemas.microsoft.com/office/drawing/2014/main" val="20000"/>
                    </a:ext>
                  </a:extLst>
                </a:gridCol>
                <a:gridCol w="4773300">
                  <a:extLst>
                    <a:ext uri="{9D8B030D-6E8A-4147-A177-3AD203B41FA5}">
                      <a16:colId xmlns:a16="http://schemas.microsoft.com/office/drawing/2014/main" val="20001"/>
                    </a:ext>
                  </a:extLst>
                </a:gridCol>
              </a:tblGrid>
              <a:tr h="350500">
                <a:tc>
                  <a:txBody>
                    <a:bodyPr/>
                    <a:lstStyle/>
                    <a:p>
                      <a:pPr marL="0" lvl="0" indent="0" algn="l" rtl="0">
                        <a:spcBef>
                          <a:spcPts val="0"/>
                        </a:spcBef>
                        <a:spcAft>
                          <a:spcPts val="0"/>
                        </a:spcAft>
                        <a:buNone/>
                      </a:pPr>
                      <a:r>
                        <a:rPr lang="en" sz="1000" b="1" u="sng" dirty="0">
                          <a:solidFill>
                            <a:schemeClr val="dk1"/>
                          </a:solidFill>
                          <a:latin typeface="Public Sans"/>
                          <a:ea typeface="Public Sans"/>
                          <a:cs typeface="Public Sans"/>
                          <a:sym typeface="Public Sans"/>
                        </a:rPr>
                        <a:t>PATIENCE, PERSEVERANCE ET EFFORTS</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r>
                        <a:rPr lang="fr-CH" sz="1400" b="0" i="0" u="none" strike="noStrike" cap="none" dirty="0">
                          <a:solidFill>
                            <a:srgbClr val="000000"/>
                          </a:solidFill>
                          <a:effectLst/>
                          <a:latin typeface="Arial"/>
                          <a:ea typeface="Arial"/>
                          <a:cs typeface="Arial"/>
                          <a:sym typeface="Arial"/>
                        </a:rPr>
                        <a:t>"L'arbre ne se coupe pas avec un seul coup de hache."**</a:t>
                      </a:r>
                    </a:p>
                    <a:p>
                      <a:r>
                        <a:rPr lang="fr-CH" sz="1400" b="0" i="0" u="none" strike="noStrike" cap="none" dirty="0">
                          <a:solidFill>
                            <a:srgbClr val="000000"/>
                          </a:solidFill>
                          <a:effectLst/>
                          <a:latin typeface="Arial"/>
                          <a:ea typeface="Arial"/>
                          <a:cs typeface="Arial"/>
                          <a:sym typeface="Arial"/>
                        </a:rPr>
                        <a:t>Temps, de la persévérance et de multiples efforts.</a:t>
                      </a:r>
                    </a:p>
                    <a:p>
                      <a:pPr marL="0" lvl="0" indent="0" algn="l" rtl="0">
                        <a:spcBef>
                          <a:spcPts val="0"/>
                        </a:spcBef>
                        <a:spcAft>
                          <a:spcPts val="1600"/>
                        </a:spcAft>
                        <a:buNone/>
                      </a:pPr>
                      <a:endParaRPr sz="1000" dirty="0">
                        <a:solidFill>
                          <a:schemeClr val="lt1"/>
                        </a:solidFill>
                        <a:latin typeface="Catamaran"/>
                        <a:ea typeface="Catamaran"/>
                        <a:cs typeface="Catamaran"/>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lvl="0" indent="0" algn="l" rtl="0">
                        <a:spcBef>
                          <a:spcPts val="0"/>
                        </a:spcBef>
                        <a:spcAft>
                          <a:spcPts val="0"/>
                        </a:spcAft>
                        <a:buNone/>
                      </a:pPr>
                      <a:r>
                        <a:rPr lang="en" sz="1000" b="1" u="sng" dirty="0">
                          <a:solidFill>
                            <a:schemeClr val="dk1"/>
                          </a:solidFill>
                          <a:latin typeface="Public Sans"/>
                          <a:ea typeface="Public Sans"/>
                          <a:cs typeface="Public Sans"/>
                          <a:sym typeface="Public Sans"/>
                        </a:rPr>
                        <a:t> ACTIONS EN COALITION</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fr-CH" sz="1400" b="0" i="0" u="none" strike="noStrike" cap="none" dirty="0">
                          <a:solidFill>
                            <a:srgbClr val="000000"/>
                          </a:solidFill>
                          <a:effectLst/>
                          <a:latin typeface="Arial"/>
                          <a:ea typeface="Arial"/>
                          <a:cs typeface="Arial"/>
                          <a:sym typeface="Arial"/>
                        </a:rPr>
                        <a:t>"Si le chef mange un agneau, les suivants mangent le troupeau."</a:t>
                      </a:r>
                      <a:endParaRPr sz="1000" dirty="0">
                        <a:solidFill>
                          <a:schemeClr val="lt1"/>
                        </a:solidFill>
                        <a:latin typeface="Catamaran"/>
                        <a:ea typeface="Catamaran"/>
                        <a:cs typeface="Catamaran"/>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lvl="0" indent="0" algn="r" rtl="0">
                        <a:spcBef>
                          <a:spcPts val="0"/>
                        </a:spcBef>
                        <a:spcAft>
                          <a:spcPts val="0"/>
                        </a:spcAft>
                        <a:buNone/>
                      </a:pPr>
                      <a:r>
                        <a:rPr lang="en" sz="1000" b="1" u="sng" dirty="0">
                          <a:solidFill>
                            <a:schemeClr val="dk1"/>
                          </a:solidFill>
                          <a:latin typeface="Public Sans"/>
                          <a:ea typeface="Public Sans"/>
                          <a:cs typeface="Public Sans"/>
                          <a:sym typeface="Public Sans"/>
                        </a:rPr>
                        <a:t>Au </a:t>
                      </a:r>
                      <a:r>
                        <a:rPr lang="en" sz="1000" b="1" u="sng" dirty="0" err="1">
                          <a:solidFill>
                            <a:schemeClr val="dk1"/>
                          </a:solidFill>
                          <a:latin typeface="Public Sans"/>
                          <a:ea typeface="Public Sans"/>
                          <a:cs typeface="Public Sans"/>
                          <a:sym typeface="Public Sans"/>
                        </a:rPr>
                        <a:t>sens</a:t>
                      </a:r>
                      <a:r>
                        <a:rPr lang="en" sz="1000" b="1" u="sng" dirty="0">
                          <a:solidFill>
                            <a:schemeClr val="dk1"/>
                          </a:solidFill>
                          <a:latin typeface="Public Sans"/>
                          <a:ea typeface="Public Sans"/>
                          <a:cs typeface="Public Sans"/>
                          <a:sym typeface="Public Sans"/>
                        </a:rPr>
                        <a:t> large</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r>
                        <a:rPr lang="fr-CH" sz="1000" b="1" dirty="0">
                          <a:solidFill>
                            <a:srgbClr val="C00000"/>
                          </a:solidFill>
                        </a:rPr>
                        <a:t>Tout moyen</a:t>
                      </a:r>
                      <a:r>
                        <a:rPr lang="fr-CH" sz="1000" dirty="0"/>
                        <a:t> de pression financier, moral, matériel, physique consistant à obtenir d'une autorité chargée de la gestion de la chose publique, l'accomplissement d'un acte de son emploi, ou une abstention.</a:t>
                      </a:r>
                      <a:endParaRPr sz="1000" dirty="0">
                        <a:solidFill>
                          <a:schemeClr val="lt1"/>
                        </a:solidFill>
                        <a:latin typeface="Catamaran"/>
                        <a:ea typeface="Catamaran"/>
                        <a:cs typeface="Catamaran"/>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lvl="0" indent="0" algn="l" rtl="0">
                        <a:spcBef>
                          <a:spcPts val="0"/>
                        </a:spcBef>
                        <a:spcAft>
                          <a:spcPts val="0"/>
                        </a:spcAft>
                        <a:buNone/>
                      </a:pPr>
                      <a:r>
                        <a:rPr lang="en" sz="1000" b="1" u="sng" dirty="0">
                          <a:solidFill>
                            <a:schemeClr val="dk1"/>
                          </a:solidFill>
                          <a:latin typeface="Public Sans"/>
                          <a:ea typeface="Public Sans"/>
                          <a:cs typeface="Public Sans"/>
                          <a:sym typeface="Public Sans"/>
                        </a:rPr>
                        <a:t>SOCIETE CIVILE (Classique)</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r>
                        <a:rPr lang="en" sz="1000" dirty="0">
                          <a:solidFill>
                            <a:schemeClr val="lt1"/>
                          </a:solidFill>
                          <a:latin typeface="Arial" panose="020B0604020202020204" pitchFamily="34" charset="0"/>
                          <a:ea typeface="Catamaran"/>
                          <a:cs typeface="Arial" panose="020B0604020202020204" pitchFamily="34" charset="0"/>
                          <a:sym typeface="Catamaran"/>
                        </a:rPr>
                        <a:t> Associations et ONG, Medias, </a:t>
                      </a:r>
                      <a:r>
                        <a:rPr lang="en" sz="1000" dirty="0" err="1">
                          <a:solidFill>
                            <a:schemeClr val="lt1"/>
                          </a:solidFill>
                          <a:latin typeface="Arial" panose="020B0604020202020204" pitchFamily="34" charset="0"/>
                          <a:ea typeface="Catamaran"/>
                          <a:cs typeface="Arial" panose="020B0604020202020204" pitchFamily="34" charset="0"/>
                          <a:sym typeface="Catamaran"/>
                        </a:rPr>
                        <a:t>Etablissements</a:t>
                      </a:r>
                      <a:r>
                        <a:rPr lang="en" sz="1000" dirty="0">
                          <a:solidFill>
                            <a:schemeClr val="lt1"/>
                          </a:solidFill>
                          <a:latin typeface="Arial" panose="020B0604020202020204" pitchFamily="34" charset="0"/>
                          <a:ea typeface="Catamaran"/>
                          <a:cs typeface="Arial" panose="020B0604020202020204" pitchFamily="34" charset="0"/>
                          <a:sym typeface="Catamaran"/>
                        </a:rPr>
                        <a:t> </a:t>
                      </a:r>
                      <a:r>
                        <a:rPr lang="en" sz="1000" dirty="0" err="1">
                          <a:solidFill>
                            <a:schemeClr val="lt1"/>
                          </a:solidFill>
                          <a:latin typeface="Arial" panose="020B0604020202020204" pitchFamily="34" charset="0"/>
                          <a:ea typeface="Catamaran"/>
                          <a:cs typeface="Arial" panose="020B0604020202020204" pitchFamily="34" charset="0"/>
                          <a:sym typeface="Catamaran"/>
                        </a:rPr>
                        <a:t>d’enseignements</a:t>
                      </a:r>
                      <a:r>
                        <a:rPr lang="en" sz="1000" dirty="0">
                          <a:solidFill>
                            <a:schemeClr val="lt1"/>
                          </a:solidFill>
                          <a:latin typeface="Arial" panose="020B0604020202020204" pitchFamily="34" charset="0"/>
                          <a:ea typeface="Catamaran"/>
                          <a:cs typeface="Arial" panose="020B0604020202020204" pitchFamily="34" charset="0"/>
                          <a:sym typeface="Catamaran"/>
                        </a:rPr>
                        <a:t> et de recherche,  Institutions religieuses.</a:t>
                      </a:r>
                      <a:endParaRPr sz="1000" dirty="0">
                        <a:solidFill>
                          <a:schemeClr val="lt1"/>
                        </a:solidFill>
                        <a:latin typeface="Arial" panose="020B0604020202020204" pitchFamily="34" charset="0"/>
                        <a:ea typeface="Catamaran"/>
                        <a:cs typeface="Arial" panose="020B0604020202020204" pitchFamily="34" charset="0"/>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50500">
                <a:tc>
                  <a:txBody>
                    <a:bodyPr/>
                    <a:lstStyle/>
                    <a:p>
                      <a:pPr marL="0" lvl="0" indent="0" algn="r" rtl="0">
                        <a:spcBef>
                          <a:spcPts val="0"/>
                        </a:spcBef>
                        <a:spcAft>
                          <a:spcPts val="0"/>
                        </a:spcAft>
                        <a:buNone/>
                      </a:pPr>
                      <a:r>
                        <a:rPr lang="fr-CH" sz="1000" b="1" dirty="0">
                          <a:solidFill>
                            <a:schemeClr val="dk1"/>
                          </a:solidFill>
                          <a:latin typeface="Public Sans"/>
                          <a:ea typeface="Public Sans"/>
                          <a:cs typeface="Public Sans"/>
                          <a:sym typeface="Public Sans"/>
                        </a:rPr>
                        <a:t>Nouvelles formes</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fr-CH" sz="1000" dirty="0">
                          <a:latin typeface="Arial" panose="020B0604020202020204" pitchFamily="34" charset="0"/>
                          <a:cs typeface="Arial" panose="020B0604020202020204" pitchFamily="34" charset="0"/>
                        </a:rPr>
                        <a:t>Lanceurs d’alerte, entreprises de notation, mobilisation d’acteurs généralistes, coalitions informelles ou mouvements spontanés issus des réseaux sociaux.</a:t>
                      </a:r>
                      <a:endParaRPr sz="1000" dirty="0">
                        <a:solidFill>
                          <a:schemeClr val="lt1"/>
                        </a:solidFill>
                        <a:latin typeface="Arial" panose="020B0604020202020204" pitchFamily="34" charset="0"/>
                        <a:ea typeface="Catamaran"/>
                        <a:cs typeface="Arial" panose="020B0604020202020204" pitchFamily="34" charset="0"/>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50500">
                <a:tc>
                  <a:txBody>
                    <a:bodyPr/>
                    <a:lstStyle/>
                    <a:p>
                      <a:pPr marL="0" lvl="0" indent="0" algn="l" rtl="0">
                        <a:spcBef>
                          <a:spcPts val="0"/>
                        </a:spcBef>
                        <a:spcAft>
                          <a:spcPts val="0"/>
                        </a:spcAft>
                        <a:buNone/>
                      </a:pPr>
                      <a:r>
                        <a:rPr lang="en" sz="1000" b="1" dirty="0">
                          <a:solidFill>
                            <a:schemeClr val="dk1"/>
                          </a:solidFill>
                          <a:latin typeface="Public Sans"/>
                          <a:ea typeface="Public Sans"/>
                          <a:cs typeface="Public Sans"/>
                          <a:sym typeface="Public Sans"/>
                        </a:rPr>
                        <a:t> </a:t>
                      </a:r>
                      <a:endParaRPr sz="1000" b="1" dirty="0">
                        <a:solidFill>
                          <a:schemeClr val="dk1"/>
                        </a:solidFill>
                        <a:latin typeface="Public Sans"/>
                        <a:ea typeface="Public Sans"/>
                        <a:cs typeface="Public Sans"/>
                        <a:sym typeface="Public Sans"/>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endParaRPr sz="1000" dirty="0">
                        <a:solidFill>
                          <a:schemeClr val="lt1"/>
                        </a:solidFill>
                        <a:latin typeface="Catamaran"/>
                        <a:ea typeface="Catamaran"/>
                        <a:cs typeface="Catamaran"/>
                        <a:sym typeface="Catamaran"/>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47" name="Google Shape;347;p39"/>
          <p:cNvSpPr txBox="1"/>
          <p:nvPr/>
        </p:nvSpPr>
        <p:spPr>
          <a:xfrm>
            <a:off x="720000" y="1112200"/>
            <a:ext cx="7704000" cy="3666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endParaRPr sz="1200" b="1" dirty="0">
              <a:solidFill>
                <a:schemeClr val="lt1"/>
              </a:solidFill>
              <a:latin typeface="Catamaran"/>
              <a:ea typeface="Catamaran"/>
              <a:cs typeface="Catamaran"/>
              <a:sym typeface="Catamaran"/>
            </a:endParaRPr>
          </a:p>
        </p:txBody>
      </p:sp>
    </p:spTree>
    <p:extLst>
      <p:ext uri="{BB962C8B-B14F-4D97-AF65-F5344CB8AC3E}">
        <p14:creationId xmlns:p14="http://schemas.microsoft.com/office/powerpoint/2010/main" val="2289284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57"/>
          <p:cNvSpPr txBox="1">
            <a:spLocks noGrp="1"/>
          </p:cNvSpPr>
          <p:nvPr>
            <p:ph type="subTitle" idx="1"/>
          </p:nvPr>
        </p:nvSpPr>
        <p:spPr>
          <a:xfrm>
            <a:off x="722363" y="1257575"/>
            <a:ext cx="3995700" cy="35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Jupiter’s rotation period</a:t>
            </a:r>
            <a:endParaRPr/>
          </a:p>
        </p:txBody>
      </p:sp>
      <p:sp>
        <p:nvSpPr>
          <p:cNvPr id="1579" name="Google Shape;1579;p57"/>
          <p:cNvSpPr txBox="1">
            <a:spLocks noGrp="1"/>
          </p:cNvSpPr>
          <p:nvPr>
            <p:ph type="title"/>
          </p:nvPr>
        </p:nvSpPr>
        <p:spPr>
          <a:xfrm>
            <a:off x="722588" y="726225"/>
            <a:ext cx="3995700" cy="6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9H 55M 23S</a:t>
            </a:r>
            <a:endParaRPr/>
          </a:p>
        </p:txBody>
      </p:sp>
      <p:sp>
        <p:nvSpPr>
          <p:cNvPr id="1580" name="Google Shape;1580;p57"/>
          <p:cNvSpPr txBox="1">
            <a:spLocks noGrp="1"/>
          </p:cNvSpPr>
          <p:nvPr>
            <p:ph type="subTitle" idx="2"/>
          </p:nvPr>
        </p:nvSpPr>
        <p:spPr>
          <a:xfrm>
            <a:off x="722363" y="2657575"/>
            <a:ext cx="3995700" cy="35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Sun’s mass compared to Earth’s</a:t>
            </a:r>
            <a:endParaRPr/>
          </a:p>
        </p:txBody>
      </p:sp>
      <p:sp>
        <p:nvSpPr>
          <p:cNvPr id="1581" name="Google Shape;1581;p57"/>
          <p:cNvSpPr txBox="1">
            <a:spLocks noGrp="1"/>
          </p:cNvSpPr>
          <p:nvPr>
            <p:ph type="title" idx="3"/>
          </p:nvPr>
        </p:nvSpPr>
        <p:spPr>
          <a:xfrm>
            <a:off x="722588" y="2126275"/>
            <a:ext cx="3995700" cy="6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333,000</a:t>
            </a:r>
            <a:endParaRPr/>
          </a:p>
        </p:txBody>
      </p:sp>
      <p:sp>
        <p:nvSpPr>
          <p:cNvPr id="1582" name="Google Shape;1582;p57"/>
          <p:cNvSpPr txBox="1">
            <a:spLocks noGrp="1"/>
          </p:cNvSpPr>
          <p:nvPr>
            <p:ph type="subTitle" idx="4"/>
          </p:nvPr>
        </p:nvSpPr>
        <p:spPr>
          <a:xfrm>
            <a:off x="722363" y="4057575"/>
            <a:ext cx="3995700" cy="35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distance between Earth and the Moon</a:t>
            </a:r>
            <a:endParaRPr/>
          </a:p>
        </p:txBody>
      </p:sp>
      <p:sp>
        <p:nvSpPr>
          <p:cNvPr id="1583" name="Google Shape;1583;p57"/>
          <p:cNvSpPr txBox="1">
            <a:spLocks noGrp="1"/>
          </p:cNvSpPr>
          <p:nvPr>
            <p:ph type="title" idx="5"/>
          </p:nvPr>
        </p:nvSpPr>
        <p:spPr>
          <a:xfrm>
            <a:off x="722588" y="3526275"/>
            <a:ext cx="3995700" cy="6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386,000 KM</a:t>
            </a:r>
            <a:endParaRPr/>
          </a:p>
        </p:txBody>
      </p:sp>
      <p:cxnSp>
        <p:nvCxnSpPr>
          <p:cNvPr id="1584" name="Google Shape;1584;p57"/>
          <p:cNvCxnSpPr/>
          <p:nvPr/>
        </p:nvCxnSpPr>
        <p:spPr>
          <a:xfrm>
            <a:off x="5046225" y="4441550"/>
            <a:ext cx="4546500" cy="0"/>
          </a:xfrm>
          <a:prstGeom prst="straightConnector1">
            <a:avLst/>
          </a:prstGeom>
          <a:noFill/>
          <a:ln w="9525" cap="flat" cmpd="sng">
            <a:solidFill>
              <a:schemeClr val="lt1"/>
            </a:solidFill>
            <a:prstDash val="solid"/>
            <a:round/>
            <a:headEnd type="none" w="med" len="med"/>
            <a:tailEnd type="none" w="med" len="med"/>
          </a:ln>
        </p:spPr>
      </p:cxnSp>
      <p:grpSp>
        <p:nvGrpSpPr>
          <p:cNvPr id="1585" name="Google Shape;1585;p57"/>
          <p:cNvGrpSpPr/>
          <p:nvPr/>
        </p:nvGrpSpPr>
        <p:grpSpPr>
          <a:xfrm>
            <a:off x="5111959" y="1784738"/>
            <a:ext cx="3309503" cy="2696644"/>
            <a:chOff x="4391475" y="1750000"/>
            <a:chExt cx="1792700" cy="1460725"/>
          </a:xfrm>
        </p:grpSpPr>
        <p:sp>
          <p:nvSpPr>
            <p:cNvPr id="1586" name="Google Shape;1586;p57"/>
            <p:cNvSpPr/>
            <p:nvPr/>
          </p:nvSpPr>
          <p:spPr>
            <a:xfrm>
              <a:off x="5486750" y="2764950"/>
              <a:ext cx="52225" cy="421650"/>
            </a:xfrm>
            <a:custGeom>
              <a:avLst/>
              <a:gdLst/>
              <a:ahLst/>
              <a:cxnLst/>
              <a:rect l="l" t="t" r="r" b="b"/>
              <a:pathLst>
                <a:path w="2089" h="16866" extrusionOk="0">
                  <a:moveTo>
                    <a:pt x="562" y="1"/>
                  </a:moveTo>
                  <a:lnTo>
                    <a:pt x="15" y="16477"/>
                  </a:lnTo>
                  <a:cubicBezTo>
                    <a:pt x="0" y="16678"/>
                    <a:pt x="187" y="16865"/>
                    <a:pt x="389" y="16865"/>
                  </a:cubicBezTo>
                  <a:cubicBezTo>
                    <a:pt x="533" y="16865"/>
                    <a:pt x="648" y="16765"/>
                    <a:pt x="648" y="16635"/>
                  </a:cubicBezTo>
                  <a:lnTo>
                    <a:pt x="2089"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7"/>
            <p:cNvSpPr/>
            <p:nvPr/>
          </p:nvSpPr>
          <p:spPr>
            <a:xfrm>
              <a:off x="5295925" y="3029225"/>
              <a:ext cx="252400" cy="154300"/>
            </a:xfrm>
            <a:custGeom>
              <a:avLst/>
              <a:gdLst/>
              <a:ahLst/>
              <a:cxnLst/>
              <a:rect l="l" t="t" r="r" b="b"/>
              <a:pathLst>
                <a:path w="10096" h="6172" extrusionOk="0">
                  <a:moveTo>
                    <a:pt x="9232" y="1"/>
                  </a:moveTo>
                  <a:lnTo>
                    <a:pt x="5876" y="145"/>
                  </a:lnTo>
                  <a:cubicBezTo>
                    <a:pt x="5876" y="145"/>
                    <a:pt x="5387" y="1902"/>
                    <a:pt x="5315" y="2075"/>
                  </a:cubicBezTo>
                  <a:cubicBezTo>
                    <a:pt x="5257" y="2248"/>
                    <a:pt x="2377" y="3976"/>
                    <a:pt x="1685" y="4221"/>
                  </a:cubicBezTo>
                  <a:cubicBezTo>
                    <a:pt x="994" y="4465"/>
                    <a:pt x="0" y="4912"/>
                    <a:pt x="0" y="5157"/>
                  </a:cubicBezTo>
                  <a:cubicBezTo>
                    <a:pt x="0" y="5616"/>
                    <a:pt x="602" y="6172"/>
                    <a:pt x="2497" y="6172"/>
                  </a:cubicBezTo>
                  <a:cubicBezTo>
                    <a:pt x="3037" y="6172"/>
                    <a:pt x="3683" y="6126"/>
                    <a:pt x="4450" y="6021"/>
                  </a:cubicBezTo>
                  <a:cubicBezTo>
                    <a:pt x="5633" y="5852"/>
                    <a:pt x="6149" y="5288"/>
                    <a:pt x="7200" y="5288"/>
                  </a:cubicBezTo>
                  <a:cubicBezTo>
                    <a:pt x="7403" y="5288"/>
                    <a:pt x="7626" y="5309"/>
                    <a:pt x="7878" y="5358"/>
                  </a:cubicBezTo>
                  <a:cubicBezTo>
                    <a:pt x="7878" y="5358"/>
                    <a:pt x="7745" y="5677"/>
                    <a:pt x="8257" y="5677"/>
                  </a:cubicBezTo>
                  <a:cubicBezTo>
                    <a:pt x="8278" y="5677"/>
                    <a:pt x="8301" y="5676"/>
                    <a:pt x="8325" y="5675"/>
                  </a:cubicBezTo>
                  <a:cubicBezTo>
                    <a:pt x="8915" y="5632"/>
                    <a:pt x="9952" y="5574"/>
                    <a:pt x="10024" y="5330"/>
                  </a:cubicBezTo>
                  <a:cubicBezTo>
                    <a:pt x="10096" y="5085"/>
                    <a:pt x="10053" y="3112"/>
                    <a:pt x="9923" y="2838"/>
                  </a:cubicBezTo>
                  <a:cubicBezTo>
                    <a:pt x="9779" y="2564"/>
                    <a:pt x="9506" y="1945"/>
                    <a:pt x="9433" y="1830"/>
                  </a:cubicBezTo>
                  <a:cubicBezTo>
                    <a:pt x="9361" y="1729"/>
                    <a:pt x="9232" y="1"/>
                    <a:pt x="9232"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7"/>
            <p:cNvSpPr/>
            <p:nvPr/>
          </p:nvSpPr>
          <p:spPr>
            <a:xfrm>
              <a:off x="5295925" y="3071325"/>
              <a:ext cx="252400" cy="112200"/>
            </a:xfrm>
            <a:custGeom>
              <a:avLst/>
              <a:gdLst/>
              <a:ahLst/>
              <a:cxnLst/>
              <a:rect l="l" t="t" r="r" b="b"/>
              <a:pathLst>
                <a:path w="10096" h="4488" extrusionOk="0">
                  <a:moveTo>
                    <a:pt x="5860" y="1"/>
                  </a:moveTo>
                  <a:cubicBezTo>
                    <a:pt x="5566" y="1"/>
                    <a:pt x="5315" y="391"/>
                    <a:pt x="5315" y="391"/>
                  </a:cubicBezTo>
                  <a:cubicBezTo>
                    <a:pt x="5257" y="564"/>
                    <a:pt x="2377" y="2292"/>
                    <a:pt x="1685" y="2537"/>
                  </a:cubicBezTo>
                  <a:cubicBezTo>
                    <a:pt x="994" y="2781"/>
                    <a:pt x="0" y="3228"/>
                    <a:pt x="0" y="3473"/>
                  </a:cubicBezTo>
                  <a:cubicBezTo>
                    <a:pt x="0" y="3932"/>
                    <a:pt x="602" y="4488"/>
                    <a:pt x="2497" y="4488"/>
                  </a:cubicBezTo>
                  <a:cubicBezTo>
                    <a:pt x="3037" y="4488"/>
                    <a:pt x="3683" y="4442"/>
                    <a:pt x="4450" y="4337"/>
                  </a:cubicBezTo>
                  <a:cubicBezTo>
                    <a:pt x="5636" y="4180"/>
                    <a:pt x="6151" y="3605"/>
                    <a:pt x="7208" y="3605"/>
                  </a:cubicBezTo>
                  <a:cubicBezTo>
                    <a:pt x="7409" y="3605"/>
                    <a:pt x="7630" y="3626"/>
                    <a:pt x="7878" y="3674"/>
                  </a:cubicBezTo>
                  <a:cubicBezTo>
                    <a:pt x="7878" y="3674"/>
                    <a:pt x="7745" y="3993"/>
                    <a:pt x="8257" y="3993"/>
                  </a:cubicBezTo>
                  <a:cubicBezTo>
                    <a:pt x="8278" y="3993"/>
                    <a:pt x="8301" y="3992"/>
                    <a:pt x="8325" y="3991"/>
                  </a:cubicBezTo>
                  <a:cubicBezTo>
                    <a:pt x="8915" y="3962"/>
                    <a:pt x="9952" y="3890"/>
                    <a:pt x="10024" y="3646"/>
                  </a:cubicBezTo>
                  <a:cubicBezTo>
                    <a:pt x="10096" y="3401"/>
                    <a:pt x="10053" y="1428"/>
                    <a:pt x="9923" y="1154"/>
                  </a:cubicBezTo>
                  <a:cubicBezTo>
                    <a:pt x="9866" y="1053"/>
                    <a:pt x="9794" y="909"/>
                    <a:pt x="9736" y="751"/>
                  </a:cubicBezTo>
                  <a:cubicBezTo>
                    <a:pt x="9405" y="866"/>
                    <a:pt x="8987" y="1024"/>
                    <a:pt x="8497" y="1183"/>
                  </a:cubicBezTo>
                  <a:cubicBezTo>
                    <a:pt x="7993" y="1367"/>
                    <a:pt x="7501" y="1415"/>
                    <a:pt x="7123" y="1415"/>
                  </a:cubicBezTo>
                  <a:cubicBezTo>
                    <a:pt x="6703" y="1415"/>
                    <a:pt x="6423" y="1356"/>
                    <a:pt x="6423" y="1356"/>
                  </a:cubicBezTo>
                  <a:cubicBezTo>
                    <a:pt x="6423" y="1356"/>
                    <a:pt x="6495" y="491"/>
                    <a:pt x="6121" y="117"/>
                  </a:cubicBezTo>
                  <a:cubicBezTo>
                    <a:pt x="6034" y="33"/>
                    <a:pt x="5945" y="1"/>
                    <a:pt x="5860" y="1"/>
                  </a:cubicBezTo>
                  <a:close/>
                </a:path>
              </a:pathLst>
            </a:custGeom>
            <a:solidFill>
              <a:schemeClr val="lt1"/>
            </a:solidFill>
            <a:ln w="46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7"/>
            <p:cNvSpPr/>
            <p:nvPr/>
          </p:nvSpPr>
          <p:spPr>
            <a:xfrm>
              <a:off x="6005225" y="2764950"/>
              <a:ext cx="120625" cy="421650"/>
            </a:xfrm>
            <a:custGeom>
              <a:avLst/>
              <a:gdLst/>
              <a:ahLst/>
              <a:cxnLst/>
              <a:rect l="l" t="t" r="r" b="b"/>
              <a:pathLst>
                <a:path w="4825" h="16866" extrusionOk="0">
                  <a:moveTo>
                    <a:pt x="0" y="1"/>
                  </a:moveTo>
                  <a:lnTo>
                    <a:pt x="4162" y="16635"/>
                  </a:lnTo>
                  <a:cubicBezTo>
                    <a:pt x="4206" y="16765"/>
                    <a:pt x="4321" y="16865"/>
                    <a:pt x="4465" y="16865"/>
                  </a:cubicBezTo>
                  <a:cubicBezTo>
                    <a:pt x="4666" y="16865"/>
                    <a:pt x="4825" y="16678"/>
                    <a:pt x="4782" y="16477"/>
                  </a:cubicBezTo>
                  <a:lnTo>
                    <a:pt x="1527"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7"/>
            <p:cNvSpPr/>
            <p:nvPr/>
          </p:nvSpPr>
          <p:spPr>
            <a:xfrm>
              <a:off x="5797475" y="2764950"/>
              <a:ext cx="52225" cy="421650"/>
            </a:xfrm>
            <a:custGeom>
              <a:avLst/>
              <a:gdLst/>
              <a:ahLst/>
              <a:cxnLst/>
              <a:rect l="l" t="t" r="r" b="b"/>
              <a:pathLst>
                <a:path w="2089" h="16866" extrusionOk="0">
                  <a:moveTo>
                    <a:pt x="0" y="1"/>
                  </a:moveTo>
                  <a:lnTo>
                    <a:pt x="1440" y="16635"/>
                  </a:lnTo>
                  <a:cubicBezTo>
                    <a:pt x="1455" y="16765"/>
                    <a:pt x="1570" y="16865"/>
                    <a:pt x="1714" y="16865"/>
                  </a:cubicBezTo>
                  <a:cubicBezTo>
                    <a:pt x="1916" y="16865"/>
                    <a:pt x="2088" y="16678"/>
                    <a:pt x="2088" y="16477"/>
                  </a:cubicBezTo>
                  <a:lnTo>
                    <a:pt x="1527"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7"/>
            <p:cNvSpPr/>
            <p:nvPr/>
          </p:nvSpPr>
          <p:spPr>
            <a:xfrm>
              <a:off x="5694500" y="2764950"/>
              <a:ext cx="120625" cy="421650"/>
            </a:xfrm>
            <a:custGeom>
              <a:avLst/>
              <a:gdLst/>
              <a:ahLst/>
              <a:cxnLst/>
              <a:rect l="l" t="t" r="r" b="b"/>
              <a:pathLst>
                <a:path w="4825" h="16866" extrusionOk="0">
                  <a:moveTo>
                    <a:pt x="0" y="1"/>
                  </a:moveTo>
                  <a:lnTo>
                    <a:pt x="4162" y="16635"/>
                  </a:lnTo>
                  <a:cubicBezTo>
                    <a:pt x="4206" y="16765"/>
                    <a:pt x="4335" y="16865"/>
                    <a:pt x="4479" y="16865"/>
                  </a:cubicBezTo>
                  <a:cubicBezTo>
                    <a:pt x="4681" y="16865"/>
                    <a:pt x="4825" y="16678"/>
                    <a:pt x="4782" y="16477"/>
                  </a:cubicBezTo>
                  <a:lnTo>
                    <a:pt x="1527"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7"/>
            <p:cNvSpPr/>
            <p:nvPr/>
          </p:nvSpPr>
          <p:spPr>
            <a:xfrm>
              <a:off x="5500075" y="2677100"/>
              <a:ext cx="269700" cy="64475"/>
            </a:xfrm>
            <a:custGeom>
              <a:avLst/>
              <a:gdLst/>
              <a:ahLst/>
              <a:cxnLst/>
              <a:rect l="l" t="t" r="r" b="b"/>
              <a:pathLst>
                <a:path w="10788" h="2579" extrusionOk="0">
                  <a:moveTo>
                    <a:pt x="0" y="1"/>
                  </a:moveTo>
                  <a:lnTo>
                    <a:pt x="0" y="2579"/>
                  </a:lnTo>
                  <a:lnTo>
                    <a:pt x="10787" y="2579"/>
                  </a:lnTo>
                  <a:lnTo>
                    <a:pt x="10787" y="1"/>
                  </a:lnTo>
                  <a:close/>
                </a:path>
              </a:pathLst>
            </a:custGeom>
            <a:solidFill>
              <a:srgbClr val="969696"/>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7"/>
            <p:cNvSpPr/>
            <p:nvPr/>
          </p:nvSpPr>
          <p:spPr>
            <a:xfrm>
              <a:off x="5500075" y="2741550"/>
              <a:ext cx="560250" cy="24500"/>
            </a:xfrm>
            <a:custGeom>
              <a:avLst/>
              <a:gdLst/>
              <a:ahLst/>
              <a:cxnLst/>
              <a:rect l="l" t="t" r="r" b="b"/>
              <a:pathLst>
                <a:path w="22410" h="980" extrusionOk="0">
                  <a:moveTo>
                    <a:pt x="0" y="1"/>
                  </a:moveTo>
                  <a:lnTo>
                    <a:pt x="0" y="980"/>
                  </a:lnTo>
                  <a:lnTo>
                    <a:pt x="22410" y="980"/>
                  </a:lnTo>
                  <a:lnTo>
                    <a:pt x="22410"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7"/>
            <p:cNvSpPr/>
            <p:nvPr/>
          </p:nvSpPr>
          <p:spPr>
            <a:xfrm>
              <a:off x="5500075" y="2741550"/>
              <a:ext cx="285525" cy="24500"/>
            </a:xfrm>
            <a:custGeom>
              <a:avLst/>
              <a:gdLst/>
              <a:ahLst/>
              <a:cxnLst/>
              <a:rect l="l" t="t" r="r" b="b"/>
              <a:pathLst>
                <a:path w="11421" h="980" extrusionOk="0">
                  <a:moveTo>
                    <a:pt x="0" y="1"/>
                  </a:moveTo>
                  <a:lnTo>
                    <a:pt x="0" y="980"/>
                  </a:lnTo>
                  <a:lnTo>
                    <a:pt x="11421" y="980"/>
                  </a:lnTo>
                  <a:lnTo>
                    <a:pt x="11421"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7"/>
            <p:cNvSpPr/>
            <p:nvPr/>
          </p:nvSpPr>
          <p:spPr>
            <a:xfrm>
              <a:off x="5354250" y="2500575"/>
              <a:ext cx="277625" cy="561075"/>
            </a:xfrm>
            <a:custGeom>
              <a:avLst/>
              <a:gdLst/>
              <a:ahLst/>
              <a:cxnLst/>
              <a:rect l="l" t="t" r="r" b="b"/>
              <a:pathLst>
                <a:path w="11105" h="22443" extrusionOk="0">
                  <a:moveTo>
                    <a:pt x="2074" y="1"/>
                  </a:moveTo>
                  <a:cubicBezTo>
                    <a:pt x="1566" y="1"/>
                    <a:pt x="1185" y="44"/>
                    <a:pt x="1008" y="149"/>
                  </a:cubicBezTo>
                  <a:cubicBezTo>
                    <a:pt x="0" y="739"/>
                    <a:pt x="274" y="3144"/>
                    <a:pt x="461" y="3922"/>
                  </a:cubicBezTo>
                  <a:cubicBezTo>
                    <a:pt x="648" y="4700"/>
                    <a:pt x="1873" y="21320"/>
                    <a:pt x="1873" y="21320"/>
                  </a:cubicBezTo>
                  <a:lnTo>
                    <a:pt x="7100" y="22443"/>
                  </a:lnTo>
                  <a:lnTo>
                    <a:pt x="7100" y="22443"/>
                  </a:lnTo>
                  <a:lnTo>
                    <a:pt x="6323" y="5967"/>
                  </a:lnTo>
                  <a:lnTo>
                    <a:pt x="11104" y="6385"/>
                  </a:lnTo>
                  <a:lnTo>
                    <a:pt x="9506" y="926"/>
                  </a:lnTo>
                  <a:cubicBezTo>
                    <a:pt x="9506" y="926"/>
                    <a:pt x="4429" y="1"/>
                    <a:pt x="2074" y="1"/>
                  </a:cubicBezTo>
                  <a:close/>
                </a:path>
              </a:pathLst>
            </a:custGeom>
            <a:solidFill>
              <a:schemeClr val="lt1"/>
            </a:solidFill>
            <a:ln w="46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7"/>
            <p:cNvSpPr/>
            <p:nvPr/>
          </p:nvSpPr>
          <p:spPr>
            <a:xfrm>
              <a:off x="5359275" y="2447425"/>
              <a:ext cx="178625" cy="52200"/>
            </a:xfrm>
            <a:custGeom>
              <a:avLst/>
              <a:gdLst/>
              <a:ahLst/>
              <a:cxnLst/>
              <a:rect l="l" t="t" r="r" b="b"/>
              <a:pathLst>
                <a:path w="7145" h="2088" extrusionOk="0">
                  <a:moveTo>
                    <a:pt x="4395" y="1"/>
                  </a:moveTo>
                  <a:cubicBezTo>
                    <a:pt x="3634" y="1"/>
                    <a:pt x="2801" y="17"/>
                    <a:pt x="2694" y="85"/>
                  </a:cubicBezTo>
                  <a:cubicBezTo>
                    <a:pt x="2507" y="215"/>
                    <a:pt x="1" y="878"/>
                    <a:pt x="1" y="878"/>
                  </a:cubicBezTo>
                  <a:lnTo>
                    <a:pt x="4854" y="2087"/>
                  </a:lnTo>
                  <a:lnTo>
                    <a:pt x="7144" y="1828"/>
                  </a:lnTo>
                  <a:lnTo>
                    <a:pt x="5690" y="13"/>
                  </a:lnTo>
                  <a:cubicBezTo>
                    <a:pt x="5690" y="13"/>
                    <a:pt x="5071" y="1"/>
                    <a:pt x="4395"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5414725" y="2454950"/>
              <a:ext cx="79600" cy="45400"/>
            </a:xfrm>
            <a:custGeom>
              <a:avLst/>
              <a:gdLst/>
              <a:ahLst/>
              <a:cxnLst/>
              <a:rect l="l" t="t" r="r" b="b"/>
              <a:pathLst>
                <a:path w="3184" h="1816" extrusionOk="0">
                  <a:moveTo>
                    <a:pt x="1311" y="0"/>
                  </a:moveTo>
                  <a:lnTo>
                    <a:pt x="1" y="951"/>
                  </a:lnTo>
                  <a:lnTo>
                    <a:pt x="1283" y="1815"/>
                  </a:lnTo>
                  <a:lnTo>
                    <a:pt x="1153" y="1023"/>
                  </a:lnTo>
                  <a:lnTo>
                    <a:pt x="1153" y="1023"/>
                  </a:lnTo>
                  <a:cubicBezTo>
                    <a:pt x="1153" y="1023"/>
                    <a:pt x="1822" y="1128"/>
                    <a:pt x="2226" y="1128"/>
                  </a:cubicBezTo>
                  <a:cubicBezTo>
                    <a:pt x="2318" y="1128"/>
                    <a:pt x="2396" y="1123"/>
                    <a:pt x="2449" y="1109"/>
                  </a:cubicBezTo>
                  <a:cubicBezTo>
                    <a:pt x="2737" y="1052"/>
                    <a:pt x="3184" y="793"/>
                    <a:pt x="3184" y="793"/>
                  </a:cubicBezTo>
                  <a:lnTo>
                    <a:pt x="13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5414725" y="2454950"/>
              <a:ext cx="79600" cy="45400"/>
            </a:xfrm>
            <a:custGeom>
              <a:avLst/>
              <a:gdLst/>
              <a:ahLst/>
              <a:cxnLst/>
              <a:rect l="l" t="t" r="r" b="b"/>
              <a:pathLst>
                <a:path w="3184" h="1816" fill="none" extrusionOk="0">
                  <a:moveTo>
                    <a:pt x="1311" y="0"/>
                  </a:moveTo>
                  <a:lnTo>
                    <a:pt x="1" y="951"/>
                  </a:lnTo>
                  <a:lnTo>
                    <a:pt x="1283" y="1815"/>
                  </a:lnTo>
                  <a:lnTo>
                    <a:pt x="1153" y="1023"/>
                  </a:lnTo>
                  <a:cubicBezTo>
                    <a:pt x="1153" y="1023"/>
                    <a:pt x="2161" y="1181"/>
                    <a:pt x="2449" y="1109"/>
                  </a:cubicBezTo>
                  <a:cubicBezTo>
                    <a:pt x="2737" y="1052"/>
                    <a:pt x="3184" y="793"/>
                    <a:pt x="3184" y="79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5501500" y="2114700"/>
              <a:ext cx="153400" cy="378450"/>
            </a:xfrm>
            <a:custGeom>
              <a:avLst/>
              <a:gdLst/>
              <a:ahLst/>
              <a:cxnLst/>
              <a:rect l="l" t="t" r="r" b="b"/>
              <a:pathLst>
                <a:path w="6136" h="15138" extrusionOk="0">
                  <a:moveTo>
                    <a:pt x="4797" y="1"/>
                  </a:moveTo>
                  <a:lnTo>
                    <a:pt x="3745" y="10500"/>
                  </a:lnTo>
                  <a:cubicBezTo>
                    <a:pt x="3745" y="10500"/>
                    <a:pt x="3140" y="10816"/>
                    <a:pt x="3140" y="10975"/>
                  </a:cubicBezTo>
                  <a:cubicBezTo>
                    <a:pt x="3140" y="11133"/>
                    <a:pt x="3184" y="11508"/>
                    <a:pt x="3184" y="11508"/>
                  </a:cubicBezTo>
                  <a:lnTo>
                    <a:pt x="404" y="13006"/>
                  </a:lnTo>
                  <a:lnTo>
                    <a:pt x="1" y="13322"/>
                  </a:lnTo>
                  <a:lnTo>
                    <a:pt x="1455" y="15137"/>
                  </a:lnTo>
                  <a:lnTo>
                    <a:pt x="6136" y="14028"/>
                  </a:lnTo>
                  <a:lnTo>
                    <a:pt x="5373" y="577"/>
                  </a:lnTo>
                  <a:lnTo>
                    <a:pt x="4797" y="1"/>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7"/>
            <p:cNvSpPr/>
            <p:nvPr/>
          </p:nvSpPr>
          <p:spPr>
            <a:xfrm>
              <a:off x="5767950" y="2248275"/>
              <a:ext cx="416225" cy="493300"/>
            </a:xfrm>
            <a:custGeom>
              <a:avLst/>
              <a:gdLst/>
              <a:ahLst/>
              <a:cxnLst/>
              <a:rect l="l" t="t" r="r" b="b"/>
              <a:pathLst>
                <a:path w="16649" h="19732" extrusionOk="0">
                  <a:moveTo>
                    <a:pt x="1224" y="1"/>
                  </a:moveTo>
                  <a:lnTo>
                    <a:pt x="0" y="19732"/>
                  </a:lnTo>
                  <a:lnTo>
                    <a:pt x="13697" y="11753"/>
                  </a:lnTo>
                  <a:cubicBezTo>
                    <a:pt x="13697" y="11753"/>
                    <a:pt x="16649" y="1686"/>
                    <a:pt x="16275" y="922"/>
                  </a:cubicBezTo>
                  <a:cubicBezTo>
                    <a:pt x="15886" y="174"/>
                    <a:pt x="15468" y="1"/>
                    <a:pt x="14330" y="1"/>
                  </a:cubicBezTo>
                  <a:close/>
                </a:path>
              </a:pathLst>
            </a:custGeom>
            <a:solidFill>
              <a:srgbClr val="969696"/>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7"/>
            <p:cNvSpPr/>
            <p:nvPr/>
          </p:nvSpPr>
          <p:spPr>
            <a:xfrm>
              <a:off x="5617450" y="2002725"/>
              <a:ext cx="425600" cy="645275"/>
            </a:xfrm>
            <a:custGeom>
              <a:avLst/>
              <a:gdLst/>
              <a:ahLst/>
              <a:cxnLst/>
              <a:rect l="l" t="t" r="r" b="b"/>
              <a:pathLst>
                <a:path w="17024" h="25811" extrusionOk="0">
                  <a:moveTo>
                    <a:pt x="9088" y="1"/>
                  </a:moveTo>
                  <a:lnTo>
                    <a:pt x="4177" y="1772"/>
                  </a:lnTo>
                  <a:cubicBezTo>
                    <a:pt x="4177" y="1772"/>
                    <a:pt x="317" y="4105"/>
                    <a:pt x="159" y="4480"/>
                  </a:cubicBezTo>
                  <a:cubicBezTo>
                    <a:pt x="0" y="4868"/>
                    <a:pt x="792" y="17009"/>
                    <a:pt x="792" y="17240"/>
                  </a:cubicBezTo>
                  <a:cubicBezTo>
                    <a:pt x="792" y="17456"/>
                    <a:pt x="735" y="19170"/>
                    <a:pt x="735" y="19170"/>
                  </a:cubicBezTo>
                  <a:lnTo>
                    <a:pt x="5603" y="19847"/>
                  </a:lnTo>
                  <a:cubicBezTo>
                    <a:pt x="5603" y="19847"/>
                    <a:pt x="7000" y="23461"/>
                    <a:pt x="11003" y="25118"/>
                  </a:cubicBezTo>
                  <a:cubicBezTo>
                    <a:pt x="12241" y="25630"/>
                    <a:pt x="13289" y="25810"/>
                    <a:pt x="14146" y="25810"/>
                  </a:cubicBezTo>
                  <a:cubicBezTo>
                    <a:pt x="16061" y="25810"/>
                    <a:pt x="17023" y="24910"/>
                    <a:pt x="17023" y="24801"/>
                  </a:cubicBezTo>
                  <a:cubicBezTo>
                    <a:pt x="17023" y="24642"/>
                    <a:pt x="16188" y="18507"/>
                    <a:pt x="16188" y="18507"/>
                  </a:cubicBezTo>
                  <a:cubicBezTo>
                    <a:pt x="16188" y="18507"/>
                    <a:pt x="14863" y="3371"/>
                    <a:pt x="14604" y="2982"/>
                  </a:cubicBezTo>
                  <a:cubicBezTo>
                    <a:pt x="14345" y="2607"/>
                    <a:pt x="9088" y="1"/>
                    <a:pt x="9088" y="1"/>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7"/>
            <p:cNvSpPr/>
            <p:nvPr/>
          </p:nvSpPr>
          <p:spPr>
            <a:xfrm>
              <a:off x="5687300" y="2034400"/>
              <a:ext cx="103700" cy="418050"/>
            </a:xfrm>
            <a:custGeom>
              <a:avLst/>
              <a:gdLst/>
              <a:ahLst/>
              <a:cxnLst/>
              <a:rect l="l" t="t" r="r" b="b"/>
              <a:pathLst>
                <a:path w="4148" h="16722" extrusionOk="0">
                  <a:moveTo>
                    <a:pt x="1728" y="1"/>
                  </a:moveTo>
                  <a:lnTo>
                    <a:pt x="475" y="3774"/>
                  </a:lnTo>
                  <a:lnTo>
                    <a:pt x="0" y="16722"/>
                  </a:lnTo>
                  <a:lnTo>
                    <a:pt x="0" y="16722"/>
                  </a:lnTo>
                  <a:lnTo>
                    <a:pt x="936" y="16664"/>
                  </a:lnTo>
                  <a:lnTo>
                    <a:pt x="3370" y="4854"/>
                  </a:lnTo>
                  <a:lnTo>
                    <a:pt x="3586" y="4278"/>
                  </a:lnTo>
                  <a:lnTo>
                    <a:pt x="4148" y="663"/>
                  </a:lnTo>
                  <a:lnTo>
                    <a:pt x="1728"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7"/>
            <p:cNvSpPr/>
            <p:nvPr/>
          </p:nvSpPr>
          <p:spPr>
            <a:xfrm>
              <a:off x="5687300" y="2065025"/>
              <a:ext cx="73825" cy="387425"/>
            </a:xfrm>
            <a:custGeom>
              <a:avLst/>
              <a:gdLst/>
              <a:ahLst/>
              <a:cxnLst/>
              <a:rect l="l" t="t" r="r" b="b"/>
              <a:pathLst>
                <a:path w="2953" h="15497" extrusionOk="0">
                  <a:moveTo>
                    <a:pt x="1800" y="0"/>
                  </a:moveTo>
                  <a:lnTo>
                    <a:pt x="821" y="1772"/>
                  </a:lnTo>
                  <a:lnTo>
                    <a:pt x="1282" y="3946"/>
                  </a:lnTo>
                  <a:lnTo>
                    <a:pt x="288" y="9131"/>
                  </a:lnTo>
                  <a:lnTo>
                    <a:pt x="0" y="15497"/>
                  </a:lnTo>
                  <a:lnTo>
                    <a:pt x="0" y="15497"/>
                  </a:lnTo>
                  <a:lnTo>
                    <a:pt x="936" y="15439"/>
                  </a:lnTo>
                  <a:lnTo>
                    <a:pt x="2132" y="9649"/>
                  </a:lnTo>
                  <a:lnTo>
                    <a:pt x="1944" y="3874"/>
                  </a:lnTo>
                  <a:lnTo>
                    <a:pt x="2953" y="1512"/>
                  </a:lnTo>
                  <a:lnTo>
                    <a:pt x="1800" y="0"/>
                  </a:lnTo>
                  <a:close/>
                </a:path>
              </a:pathLst>
            </a:custGeom>
            <a:solidFill>
              <a:schemeClr val="lt1"/>
            </a:solidFill>
            <a:ln w="46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7"/>
            <p:cNvSpPr/>
            <p:nvPr/>
          </p:nvSpPr>
          <p:spPr>
            <a:xfrm>
              <a:off x="5693425" y="1858700"/>
              <a:ext cx="141150" cy="221450"/>
            </a:xfrm>
            <a:custGeom>
              <a:avLst/>
              <a:gdLst/>
              <a:ahLst/>
              <a:cxnLst/>
              <a:rect l="l" t="t" r="r" b="b"/>
              <a:pathLst>
                <a:path w="5646" h="8858" extrusionOk="0">
                  <a:moveTo>
                    <a:pt x="1455" y="1"/>
                  </a:moveTo>
                  <a:lnTo>
                    <a:pt x="0" y="6554"/>
                  </a:lnTo>
                  <a:lnTo>
                    <a:pt x="1541" y="8858"/>
                  </a:lnTo>
                  <a:lnTo>
                    <a:pt x="5646" y="5387"/>
                  </a:lnTo>
                  <a:lnTo>
                    <a:pt x="5041" y="4422"/>
                  </a:lnTo>
                  <a:lnTo>
                    <a:pt x="4983" y="4033"/>
                  </a:lnTo>
                  <a:lnTo>
                    <a:pt x="5199" y="577"/>
                  </a:lnTo>
                  <a:lnTo>
                    <a:pt x="1455"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7"/>
            <p:cNvSpPr/>
            <p:nvPr/>
          </p:nvSpPr>
          <p:spPr>
            <a:xfrm>
              <a:off x="5611675" y="1750000"/>
              <a:ext cx="257475" cy="290725"/>
            </a:xfrm>
            <a:custGeom>
              <a:avLst/>
              <a:gdLst/>
              <a:ahLst/>
              <a:cxnLst/>
              <a:rect l="l" t="t" r="r" b="b"/>
              <a:pathLst>
                <a:path w="10299" h="11629" extrusionOk="0">
                  <a:moveTo>
                    <a:pt x="4281" y="1"/>
                  </a:moveTo>
                  <a:cubicBezTo>
                    <a:pt x="3144" y="1"/>
                    <a:pt x="2363" y="230"/>
                    <a:pt x="2363" y="230"/>
                  </a:cubicBezTo>
                  <a:cubicBezTo>
                    <a:pt x="2363" y="230"/>
                    <a:pt x="2036" y="18"/>
                    <a:pt x="1677" y="18"/>
                  </a:cubicBezTo>
                  <a:cubicBezTo>
                    <a:pt x="1482" y="18"/>
                    <a:pt x="1277" y="80"/>
                    <a:pt x="1110" y="273"/>
                  </a:cubicBezTo>
                  <a:cubicBezTo>
                    <a:pt x="634" y="835"/>
                    <a:pt x="548" y="1972"/>
                    <a:pt x="922" y="2217"/>
                  </a:cubicBezTo>
                  <a:lnTo>
                    <a:pt x="1297" y="2448"/>
                  </a:lnTo>
                  <a:cubicBezTo>
                    <a:pt x="1297" y="2448"/>
                    <a:pt x="1023" y="2664"/>
                    <a:pt x="1182" y="2750"/>
                  </a:cubicBezTo>
                  <a:cubicBezTo>
                    <a:pt x="1203" y="2760"/>
                    <a:pt x="1227" y="2764"/>
                    <a:pt x="1253" y="2764"/>
                  </a:cubicBezTo>
                  <a:cubicBezTo>
                    <a:pt x="1416" y="2764"/>
                    <a:pt x="1642" y="2592"/>
                    <a:pt x="1643" y="2592"/>
                  </a:cubicBezTo>
                  <a:lnTo>
                    <a:pt x="1643" y="2592"/>
                  </a:lnTo>
                  <a:cubicBezTo>
                    <a:pt x="1642" y="2592"/>
                    <a:pt x="721" y="4795"/>
                    <a:pt x="822" y="5112"/>
                  </a:cubicBezTo>
                  <a:cubicBezTo>
                    <a:pt x="922" y="5429"/>
                    <a:pt x="1066" y="5674"/>
                    <a:pt x="980" y="5861"/>
                  </a:cubicBezTo>
                  <a:cubicBezTo>
                    <a:pt x="908" y="6048"/>
                    <a:pt x="1" y="7632"/>
                    <a:pt x="130" y="7877"/>
                  </a:cubicBezTo>
                  <a:cubicBezTo>
                    <a:pt x="260" y="8108"/>
                    <a:pt x="922" y="8568"/>
                    <a:pt x="922" y="8568"/>
                  </a:cubicBezTo>
                  <a:cubicBezTo>
                    <a:pt x="922" y="8568"/>
                    <a:pt x="1110" y="10110"/>
                    <a:pt x="922" y="10426"/>
                  </a:cubicBezTo>
                  <a:cubicBezTo>
                    <a:pt x="735" y="10743"/>
                    <a:pt x="692" y="11434"/>
                    <a:pt x="1585" y="11607"/>
                  </a:cubicBezTo>
                  <a:cubicBezTo>
                    <a:pt x="1656" y="11622"/>
                    <a:pt x="1739" y="11629"/>
                    <a:pt x="1832" y="11629"/>
                  </a:cubicBezTo>
                  <a:cubicBezTo>
                    <a:pt x="2927" y="11629"/>
                    <a:pt x="5400" y="10677"/>
                    <a:pt x="5891" y="10239"/>
                  </a:cubicBezTo>
                  <a:cubicBezTo>
                    <a:pt x="6424" y="9749"/>
                    <a:pt x="6266" y="8554"/>
                    <a:pt x="6107" y="7978"/>
                  </a:cubicBezTo>
                  <a:cubicBezTo>
                    <a:pt x="5949" y="7388"/>
                    <a:pt x="5733" y="5400"/>
                    <a:pt x="6467" y="5170"/>
                  </a:cubicBezTo>
                  <a:cubicBezTo>
                    <a:pt x="6581" y="5133"/>
                    <a:pt x="6686" y="5115"/>
                    <a:pt x="6781" y="5115"/>
                  </a:cubicBezTo>
                  <a:cubicBezTo>
                    <a:pt x="7317" y="5115"/>
                    <a:pt x="7562" y="5667"/>
                    <a:pt x="7403" y="6437"/>
                  </a:cubicBezTo>
                  <a:cubicBezTo>
                    <a:pt x="7216" y="7344"/>
                    <a:pt x="6842" y="7877"/>
                    <a:pt x="6842" y="7877"/>
                  </a:cubicBezTo>
                  <a:lnTo>
                    <a:pt x="8224" y="8583"/>
                  </a:lnTo>
                  <a:cubicBezTo>
                    <a:pt x="8224" y="8583"/>
                    <a:pt x="9103" y="7258"/>
                    <a:pt x="9520" y="6279"/>
                  </a:cubicBezTo>
                  <a:cubicBezTo>
                    <a:pt x="9953" y="5299"/>
                    <a:pt x="10298" y="4046"/>
                    <a:pt x="9578" y="2347"/>
                  </a:cubicBezTo>
                  <a:cubicBezTo>
                    <a:pt x="8858" y="647"/>
                    <a:pt x="6683" y="201"/>
                    <a:pt x="5113" y="42"/>
                  </a:cubicBezTo>
                  <a:cubicBezTo>
                    <a:pt x="4821" y="13"/>
                    <a:pt x="4542" y="1"/>
                    <a:pt x="4281"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7"/>
            <p:cNvSpPr/>
            <p:nvPr/>
          </p:nvSpPr>
          <p:spPr>
            <a:xfrm>
              <a:off x="5625725" y="1750000"/>
              <a:ext cx="243425" cy="290725"/>
            </a:xfrm>
            <a:custGeom>
              <a:avLst/>
              <a:gdLst/>
              <a:ahLst/>
              <a:cxnLst/>
              <a:rect l="l" t="t" r="r" b="b"/>
              <a:pathLst>
                <a:path w="9737" h="11629" extrusionOk="0">
                  <a:moveTo>
                    <a:pt x="3732" y="1"/>
                  </a:moveTo>
                  <a:cubicBezTo>
                    <a:pt x="2592" y="1"/>
                    <a:pt x="1801" y="230"/>
                    <a:pt x="1801" y="230"/>
                  </a:cubicBezTo>
                  <a:cubicBezTo>
                    <a:pt x="1801" y="230"/>
                    <a:pt x="1486" y="22"/>
                    <a:pt x="1131" y="22"/>
                  </a:cubicBezTo>
                  <a:cubicBezTo>
                    <a:pt x="933" y="22"/>
                    <a:pt x="723" y="86"/>
                    <a:pt x="548" y="287"/>
                  </a:cubicBezTo>
                  <a:cubicBezTo>
                    <a:pt x="72" y="835"/>
                    <a:pt x="0" y="1987"/>
                    <a:pt x="375" y="2217"/>
                  </a:cubicBezTo>
                  <a:lnTo>
                    <a:pt x="735" y="2462"/>
                  </a:lnTo>
                  <a:cubicBezTo>
                    <a:pt x="735" y="2462"/>
                    <a:pt x="476" y="2664"/>
                    <a:pt x="634" y="2750"/>
                  </a:cubicBezTo>
                  <a:lnTo>
                    <a:pt x="1081" y="2592"/>
                  </a:lnTo>
                  <a:cubicBezTo>
                    <a:pt x="1081" y="2592"/>
                    <a:pt x="1336" y="2166"/>
                    <a:pt x="1887" y="2166"/>
                  </a:cubicBezTo>
                  <a:cubicBezTo>
                    <a:pt x="2052" y="2166"/>
                    <a:pt x="2244" y="2204"/>
                    <a:pt x="2463" y="2304"/>
                  </a:cubicBezTo>
                  <a:cubicBezTo>
                    <a:pt x="3414" y="2721"/>
                    <a:pt x="2809" y="3384"/>
                    <a:pt x="2708" y="3888"/>
                  </a:cubicBezTo>
                  <a:cubicBezTo>
                    <a:pt x="2593" y="4392"/>
                    <a:pt x="3601" y="5141"/>
                    <a:pt x="3601" y="5141"/>
                  </a:cubicBezTo>
                  <a:cubicBezTo>
                    <a:pt x="3601" y="5141"/>
                    <a:pt x="4321" y="5746"/>
                    <a:pt x="4407" y="6279"/>
                  </a:cubicBezTo>
                  <a:cubicBezTo>
                    <a:pt x="4479" y="6811"/>
                    <a:pt x="4105" y="8036"/>
                    <a:pt x="3903" y="8295"/>
                  </a:cubicBezTo>
                  <a:cubicBezTo>
                    <a:pt x="3687" y="8554"/>
                    <a:pt x="2391" y="9274"/>
                    <a:pt x="2391" y="9274"/>
                  </a:cubicBezTo>
                  <a:cubicBezTo>
                    <a:pt x="2391" y="9274"/>
                    <a:pt x="1993" y="8541"/>
                    <a:pt x="689" y="8541"/>
                  </a:cubicBezTo>
                  <a:cubicBezTo>
                    <a:pt x="590" y="8541"/>
                    <a:pt x="485" y="8545"/>
                    <a:pt x="375" y="8554"/>
                  </a:cubicBezTo>
                  <a:cubicBezTo>
                    <a:pt x="375" y="8554"/>
                    <a:pt x="548" y="10095"/>
                    <a:pt x="375" y="10412"/>
                  </a:cubicBezTo>
                  <a:cubicBezTo>
                    <a:pt x="188" y="10743"/>
                    <a:pt x="130" y="11434"/>
                    <a:pt x="1037" y="11607"/>
                  </a:cubicBezTo>
                  <a:cubicBezTo>
                    <a:pt x="1108" y="11622"/>
                    <a:pt x="1192" y="11629"/>
                    <a:pt x="1285" y="11629"/>
                  </a:cubicBezTo>
                  <a:cubicBezTo>
                    <a:pt x="2379" y="11629"/>
                    <a:pt x="4851" y="10676"/>
                    <a:pt x="5329" y="10225"/>
                  </a:cubicBezTo>
                  <a:cubicBezTo>
                    <a:pt x="5862" y="9749"/>
                    <a:pt x="5704" y="8554"/>
                    <a:pt x="5545" y="7978"/>
                  </a:cubicBezTo>
                  <a:cubicBezTo>
                    <a:pt x="5387" y="7388"/>
                    <a:pt x="5171" y="5400"/>
                    <a:pt x="5920" y="5170"/>
                  </a:cubicBezTo>
                  <a:cubicBezTo>
                    <a:pt x="6031" y="5133"/>
                    <a:pt x="6134" y="5115"/>
                    <a:pt x="6228" y="5115"/>
                  </a:cubicBezTo>
                  <a:cubicBezTo>
                    <a:pt x="6755" y="5115"/>
                    <a:pt x="7000" y="5667"/>
                    <a:pt x="6841" y="6437"/>
                  </a:cubicBezTo>
                  <a:cubicBezTo>
                    <a:pt x="6654" y="7344"/>
                    <a:pt x="6280" y="7863"/>
                    <a:pt x="6280" y="7863"/>
                  </a:cubicBezTo>
                  <a:lnTo>
                    <a:pt x="7662" y="8583"/>
                  </a:lnTo>
                  <a:cubicBezTo>
                    <a:pt x="7662" y="8583"/>
                    <a:pt x="8541" y="7258"/>
                    <a:pt x="8973" y="6279"/>
                  </a:cubicBezTo>
                  <a:cubicBezTo>
                    <a:pt x="9391" y="5299"/>
                    <a:pt x="9736" y="4046"/>
                    <a:pt x="9016" y="2347"/>
                  </a:cubicBezTo>
                  <a:cubicBezTo>
                    <a:pt x="8296" y="647"/>
                    <a:pt x="6121" y="201"/>
                    <a:pt x="4566" y="42"/>
                  </a:cubicBezTo>
                  <a:cubicBezTo>
                    <a:pt x="4273" y="13"/>
                    <a:pt x="3994" y="1"/>
                    <a:pt x="3732" y="1"/>
                  </a:cubicBezTo>
                  <a:close/>
                </a:path>
              </a:pathLst>
            </a:custGeom>
            <a:solidFill>
              <a:schemeClr val="lt1"/>
            </a:solidFill>
            <a:ln w="46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7"/>
            <p:cNvSpPr/>
            <p:nvPr/>
          </p:nvSpPr>
          <p:spPr>
            <a:xfrm>
              <a:off x="5651650" y="1890400"/>
              <a:ext cx="9025" cy="19825"/>
            </a:xfrm>
            <a:custGeom>
              <a:avLst/>
              <a:gdLst/>
              <a:ahLst/>
              <a:cxnLst/>
              <a:rect l="l" t="t" r="r" b="b"/>
              <a:pathLst>
                <a:path w="361" h="793" extrusionOk="0">
                  <a:moveTo>
                    <a:pt x="173" y="0"/>
                  </a:moveTo>
                  <a:cubicBezTo>
                    <a:pt x="72" y="0"/>
                    <a:pt x="0" y="187"/>
                    <a:pt x="0" y="403"/>
                  </a:cubicBezTo>
                  <a:cubicBezTo>
                    <a:pt x="0" y="619"/>
                    <a:pt x="72" y="792"/>
                    <a:pt x="173" y="792"/>
                  </a:cubicBezTo>
                  <a:cubicBezTo>
                    <a:pt x="288" y="792"/>
                    <a:pt x="360" y="619"/>
                    <a:pt x="360" y="403"/>
                  </a:cubicBezTo>
                  <a:cubicBezTo>
                    <a:pt x="360" y="187"/>
                    <a:pt x="288"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7"/>
            <p:cNvSpPr/>
            <p:nvPr/>
          </p:nvSpPr>
          <p:spPr>
            <a:xfrm>
              <a:off x="5640850" y="1869150"/>
              <a:ext cx="27750" cy="12625"/>
            </a:xfrm>
            <a:custGeom>
              <a:avLst/>
              <a:gdLst/>
              <a:ahLst/>
              <a:cxnLst/>
              <a:rect l="l" t="t" r="r" b="b"/>
              <a:pathLst>
                <a:path w="1110" h="505" fill="none" extrusionOk="0">
                  <a:moveTo>
                    <a:pt x="0" y="504"/>
                  </a:moveTo>
                  <a:cubicBezTo>
                    <a:pt x="0" y="504"/>
                    <a:pt x="432" y="0"/>
                    <a:pt x="1109" y="37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7"/>
            <p:cNvSpPr/>
            <p:nvPr/>
          </p:nvSpPr>
          <p:spPr>
            <a:xfrm>
              <a:off x="5648775" y="1913800"/>
              <a:ext cx="15500" cy="15150"/>
            </a:xfrm>
            <a:custGeom>
              <a:avLst/>
              <a:gdLst/>
              <a:ahLst/>
              <a:cxnLst/>
              <a:rect l="l" t="t" r="r" b="b"/>
              <a:pathLst>
                <a:path w="620" h="606" fill="none" extrusionOk="0">
                  <a:moveTo>
                    <a:pt x="0" y="0"/>
                  </a:moveTo>
                  <a:cubicBezTo>
                    <a:pt x="0" y="0"/>
                    <a:pt x="216" y="475"/>
                    <a:pt x="619" y="60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7"/>
            <p:cNvSpPr/>
            <p:nvPr/>
          </p:nvSpPr>
          <p:spPr>
            <a:xfrm>
              <a:off x="5731950" y="1993375"/>
              <a:ext cx="112700" cy="148000"/>
            </a:xfrm>
            <a:custGeom>
              <a:avLst/>
              <a:gdLst/>
              <a:ahLst/>
              <a:cxnLst/>
              <a:rect l="l" t="t" r="r" b="b"/>
              <a:pathLst>
                <a:path w="4508" h="5920" extrusionOk="0">
                  <a:moveTo>
                    <a:pt x="4105" y="0"/>
                  </a:moveTo>
                  <a:lnTo>
                    <a:pt x="0" y="3471"/>
                  </a:lnTo>
                  <a:lnTo>
                    <a:pt x="1800" y="5919"/>
                  </a:lnTo>
                  <a:lnTo>
                    <a:pt x="4508" y="375"/>
                  </a:lnTo>
                  <a:lnTo>
                    <a:pt x="4105" y="0"/>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7"/>
            <p:cNvSpPr/>
            <p:nvPr/>
          </p:nvSpPr>
          <p:spPr>
            <a:xfrm>
              <a:off x="5699175" y="2048450"/>
              <a:ext cx="32800" cy="80325"/>
            </a:xfrm>
            <a:custGeom>
              <a:avLst/>
              <a:gdLst/>
              <a:ahLst/>
              <a:cxnLst/>
              <a:rect l="l" t="t" r="r" b="b"/>
              <a:pathLst>
                <a:path w="1312" h="3213" extrusionOk="0">
                  <a:moveTo>
                    <a:pt x="447" y="1"/>
                  </a:moveTo>
                  <a:lnTo>
                    <a:pt x="245" y="375"/>
                  </a:lnTo>
                  <a:lnTo>
                    <a:pt x="0" y="3212"/>
                  </a:lnTo>
                  <a:lnTo>
                    <a:pt x="1311" y="1268"/>
                  </a:lnTo>
                  <a:lnTo>
                    <a:pt x="447"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7"/>
            <p:cNvSpPr/>
            <p:nvPr/>
          </p:nvSpPr>
          <p:spPr>
            <a:xfrm>
              <a:off x="5727975" y="2371050"/>
              <a:ext cx="11900" cy="30625"/>
            </a:xfrm>
            <a:custGeom>
              <a:avLst/>
              <a:gdLst/>
              <a:ahLst/>
              <a:cxnLst/>
              <a:rect l="l" t="t" r="r" b="b"/>
              <a:pathLst>
                <a:path w="476" h="1225" fill="none" extrusionOk="0">
                  <a:moveTo>
                    <a:pt x="476" y="1"/>
                  </a:moveTo>
                  <a:lnTo>
                    <a:pt x="1" y="1225"/>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7"/>
            <p:cNvSpPr/>
            <p:nvPr/>
          </p:nvSpPr>
          <p:spPr>
            <a:xfrm>
              <a:off x="5744175" y="2056025"/>
              <a:ext cx="108775" cy="303900"/>
            </a:xfrm>
            <a:custGeom>
              <a:avLst/>
              <a:gdLst/>
              <a:ahLst/>
              <a:cxnLst/>
              <a:rect l="l" t="t" r="r" b="b"/>
              <a:pathLst>
                <a:path w="4351" h="12156" fill="none" extrusionOk="0">
                  <a:moveTo>
                    <a:pt x="4350" y="0"/>
                  </a:moveTo>
                  <a:lnTo>
                    <a:pt x="3846" y="2535"/>
                  </a:lnTo>
                  <a:lnTo>
                    <a:pt x="2348" y="2794"/>
                  </a:lnTo>
                  <a:lnTo>
                    <a:pt x="3198" y="3817"/>
                  </a:lnTo>
                  <a:lnTo>
                    <a:pt x="1" y="12155"/>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7"/>
            <p:cNvSpPr/>
            <p:nvPr/>
          </p:nvSpPr>
          <p:spPr>
            <a:xfrm>
              <a:off x="5856150" y="2019300"/>
              <a:ext cx="4000" cy="19450"/>
            </a:xfrm>
            <a:custGeom>
              <a:avLst/>
              <a:gdLst/>
              <a:ahLst/>
              <a:cxnLst/>
              <a:rect l="l" t="t" r="r" b="b"/>
              <a:pathLst>
                <a:path w="160" h="778" fill="none" extrusionOk="0">
                  <a:moveTo>
                    <a:pt x="159" y="0"/>
                  </a:moveTo>
                  <a:lnTo>
                    <a:pt x="1" y="778"/>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7"/>
            <p:cNvSpPr/>
            <p:nvPr/>
          </p:nvSpPr>
          <p:spPr>
            <a:xfrm>
              <a:off x="5671450" y="2276725"/>
              <a:ext cx="8300" cy="129650"/>
            </a:xfrm>
            <a:custGeom>
              <a:avLst/>
              <a:gdLst/>
              <a:ahLst/>
              <a:cxnLst/>
              <a:rect l="l" t="t" r="r" b="b"/>
              <a:pathLst>
                <a:path w="332" h="5186" fill="none" extrusionOk="0">
                  <a:moveTo>
                    <a:pt x="0" y="0"/>
                  </a:moveTo>
                  <a:lnTo>
                    <a:pt x="332" y="5185"/>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7"/>
            <p:cNvSpPr/>
            <p:nvPr/>
          </p:nvSpPr>
          <p:spPr>
            <a:xfrm>
              <a:off x="5664600" y="2074025"/>
              <a:ext cx="24525" cy="183650"/>
            </a:xfrm>
            <a:custGeom>
              <a:avLst/>
              <a:gdLst/>
              <a:ahLst/>
              <a:cxnLst/>
              <a:rect l="l" t="t" r="r" b="b"/>
              <a:pathLst>
                <a:path w="981" h="7346" fill="none" extrusionOk="0">
                  <a:moveTo>
                    <a:pt x="980" y="0"/>
                  </a:moveTo>
                  <a:lnTo>
                    <a:pt x="87" y="1786"/>
                  </a:lnTo>
                  <a:lnTo>
                    <a:pt x="879" y="2391"/>
                  </a:lnTo>
                  <a:lnTo>
                    <a:pt x="1" y="3442"/>
                  </a:lnTo>
                  <a:lnTo>
                    <a:pt x="231" y="7345"/>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7"/>
            <p:cNvSpPr/>
            <p:nvPr/>
          </p:nvSpPr>
          <p:spPr>
            <a:xfrm>
              <a:off x="5303475" y="2453500"/>
              <a:ext cx="212450" cy="61975"/>
            </a:xfrm>
            <a:custGeom>
              <a:avLst/>
              <a:gdLst/>
              <a:ahLst/>
              <a:cxnLst/>
              <a:rect l="l" t="t" r="r" b="b"/>
              <a:pathLst>
                <a:path w="8498" h="2479" extrusionOk="0">
                  <a:moveTo>
                    <a:pt x="159" y="1"/>
                  </a:moveTo>
                  <a:lnTo>
                    <a:pt x="1" y="663"/>
                  </a:lnTo>
                  <a:lnTo>
                    <a:pt x="8296" y="2478"/>
                  </a:lnTo>
                  <a:lnTo>
                    <a:pt x="8498" y="1772"/>
                  </a:lnTo>
                  <a:lnTo>
                    <a:pt x="159" y="1"/>
                  </a:lnTo>
                  <a:close/>
                </a:path>
              </a:pathLst>
            </a:custGeom>
            <a:solidFill>
              <a:schemeClr val="lt1"/>
            </a:solidFill>
            <a:ln w="46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7"/>
            <p:cNvSpPr/>
            <p:nvPr/>
          </p:nvSpPr>
          <p:spPr>
            <a:xfrm>
              <a:off x="5453625" y="2448225"/>
              <a:ext cx="140075" cy="85650"/>
            </a:xfrm>
            <a:custGeom>
              <a:avLst/>
              <a:gdLst/>
              <a:ahLst/>
              <a:cxnLst/>
              <a:rect l="l" t="t" r="r" b="b"/>
              <a:pathLst>
                <a:path w="5603" h="3426" extrusionOk="0">
                  <a:moveTo>
                    <a:pt x="3145" y="0"/>
                  </a:moveTo>
                  <a:cubicBezTo>
                    <a:pt x="2961" y="0"/>
                    <a:pt x="2777" y="26"/>
                    <a:pt x="2679" y="111"/>
                  </a:cubicBezTo>
                  <a:cubicBezTo>
                    <a:pt x="2449" y="298"/>
                    <a:pt x="1844" y="558"/>
                    <a:pt x="1728" y="586"/>
                  </a:cubicBezTo>
                  <a:cubicBezTo>
                    <a:pt x="1599" y="615"/>
                    <a:pt x="1080" y="874"/>
                    <a:pt x="1023" y="1062"/>
                  </a:cubicBezTo>
                  <a:cubicBezTo>
                    <a:pt x="975" y="1228"/>
                    <a:pt x="1202" y="1404"/>
                    <a:pt x="1493" y="1404"/>
                  </a:cubicBezTo>
                  <a:cubicBezTo>
                    <a:pt x="1555" y="1404"/>
                    <a:pt x="1620" y="1396"/>
                    <a:pt x="1685" y="1378"/>
                  </a:cubicBezTo>
                  <a:cubicBezTo>
                    <a:pt x="2074" y="1292"/>
                    <a:pt x="2866" y="1004"/>
                    <a:pt x="2866" y="1004"/>
                  </a:cubicBezTo>
                  <a:lnTo>
                    <a:pt x="3601" y="1191"/>
                  </a:lnTo>
                  <a:lnTo>
                    <a:pt x="1527" y="2214"/>
                  </a:lnTo>
                  <a:lnTo>
                    <a:pt x="0" y="2243"/>
                  </a:lnTo>
                  <a:cubicBezTo>
                    <a:pt x="0" y="2243"/>
                    <a:pt x="288" y="2588"/>
                    <a:pt x="447" y="2660"/>
                  </a:cubicBezTo>
                  <a:cubicBezTo>
                    <a:pt x="605" y="2718"/>
                    <a:pt x="1916" y="3136"/>
                    <a:pt x="1916" y="3136"/>
                  </a:cubicBezTo>
                  <a:cubicBezTo>
                    <a:pt x="1916" y="3136"/>
                    <a:pt x="2812" y="3425"/>
                    <a:pt x="3369" y="3425"/>
                  </a:cubicBezTo>
                  <a:cubicBezTo>
                    <a:pt x="3394" y="3425"/>
                    <a:pt x="3419" y="3425"/>
                    <a:pt x="3442" y="3424"/>
                  </a:cubicBezTo>
                  <a:cubicBezTo>
                    <a:pt x="3975" y="3395"/>
                    <a:pt x="5574" y="2343"/>
                    <a:pt x="5574" y="2343"/>
                  </a:cubicBezTo>
                  <a:lnTo>
                    <a:pt x="5603" y="630"/>
                  </a:lnTo>
                  <a:cubicBezTo>
                    <a:pt x="5603" y="630"/>
                    <a:pt x="3788" y="82"/>
                    <a:pt x="3658" y="53"/>
                  </a:cubicBezTo>
                  <a:cubicBezTo>
                    <a:pt x="3588" y="38"/>
                    <a:pt x="3366" y="0"/>
                    <a:pt x="3145"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7"/>
            <p:cNvSpPr/>
            <p:nvPr/>
          </p:nvSpPr>
          <p:spPr>
            <a:xfrm>
              <a:off x="5586475" y="2087700"/>
              <a:ext cx="401475" cy="424525"/>
            </a:xfrm>
            <a:custGeom>
              <a:avLst/>
              <a:gdLst/>
              <a:ahLst/>
              <a:cxnLst/>
              <a:rect l="l" t="t" r="r" b="b"/>
              <a:pathLst>
                <a:path w="16059" h="16981" extrusionOk="0">
                  <a:moveTo>
                    <a:pt x="15612" y="0"/>
                  </a:moveTo>
                  <a:lnTo>
                    <a:pt x="12343" y="951"/>
                  </a:lnTo>
                  <a:cubicBezTo>
                    <a:pt x="12343" y="951"/>
                    <a:pt x="10341" y="2895"/>
                    <a:pt x="10312" y="3558"/>
                  </a:cubicBezTo>
                  <a:cubicBezTo>
                    <a:pt x="10269" y="4235"/>
                    <a:pt x="9232" y="12660"/>
                    <a:pt x="9232" y="12660"/>
                  </a:cubicBezTo>
                  <a:lnTo>
                    <a:pt x="1" y="14892"/>
                  </a:lnTo>
                  <a:lnTo>
                    <a:pt x="73" y="16980"/>
                  </a:lnTo>
                  <a:cubicBezTo>
                    <a:pt x="73" y="16980"/>
                    <a:pt x="13236" y="16001"/>
                    <a:pt x="13394" y="15900"/>
                  </a:cubicBezTo>
                  <a:cubicBezTo>
                    <a:pt x="13553" y="15814"/>
                    <a:pt x="13812" y="15079"/>
                    <a:pt x="13812" y="15079"/>
                  </a:cubicBezTo>
                  <a:cubicBezTo>
                    <a:pt x="13812" y="15079"/>
                    <a:pt x="16059" y="3601"/>
                    <a:pt x="16059" y="3111"/>
                  </a:cubicBezTo>
                  <a:cubicBezTo>
                    <a:pt x="16059" y="2636"/>
                    <a:pt x="15814" y="288"/>
                    <a:pt x="15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7"/>
            <p:cNvSpPr/>
            <p:nvPr/>
          </p:nvSpPr>
          <p:spPr>
            <a:xfrm>
              <a:off x="5586475" y="2087700"/>
              <a:ext cx="401475" cy="424525"/>
            </a:xfrm>
            <a:custGeom>
              <a:avLst/>
              <a:gdLst/>
              <a:ahLst/>
              <a:cxnLst/>
              <a:rect l="l" t="t" r="r" b="b"/>
              <a:pathLst>
                <a:path w="16059" h="16981" fill="none" extrusionOk="0">
                  <a:moveTo>
                    <a:pt x="12343" y="951"/>
                  </a:moveTo>
                  <a:cubicBezTo>
                    <a:pt x="12343" y="951"/>
                    <a:pt x="10341" y="2895"/>
                    <a:pt x="10312" y="3558"/>
                  </a:cubicBezTo>
                  <a:cubicBezTo>
                    <a:pt x="10269" y="4235"/>
                    <a:pt x="9232" y="12660"/>
                    <a:pt x="9232" y="12660"/>
                  </a:cubicBezTo>
                  <a:lnTo>
                    <a:pt x="1" y="14892"/>
                  </a:lnTo>
                  <a:lnTo>
                    <a:pt x="73" y="16980"/>
                  </a:lnTo>
                  <a:cubicBezTo>
                    <a:pt x="73" y="16980"/>
                    <a:pt x="13236" y="16001"/>
                    <a:pt x="13394" y="15900"/>
                  </a:cubicBezTo>
                  <a:cubicBezTo>
                    <a:pt x="13553" y="15814"/>
                    <a:pt x="13812" y="15079"/>
                    <a:pt x="13812" y="15079"/>
                  </a:cubicBezTo>
                  <a:cubicBezTo>
                    <a:pt x="13812" y="15079"/>
                    <a:pt x="16059" y="3601"/>
                    <a:pt x="16059" y="3111"/>
                  </a:cubicBezTo>
                  <a:cubicBezTo>
                    <a:pt x="16059" y="2636"/>
                    <a:pt x="15814" y="288"/>
                    <a:pt x="15612"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7"/>
            <p:cNvSpPr/>
            <p:nvPr/>
          </p:nvSpPr>
          <p:spPr>
            <a:xfrm>
              <a:off x="5814025" y="2404175"/>
              <a:ext cx="3275" cy="26325"/>
            </a:xfrm>
            <a:custGeom>
              <a:avLst/>
              <a:gdLst/>
              <a:ahLst/>
              <a:cxnLst/>
              <a:rect l="l" t="t" r="r" b="b"/>
              <a:pathLst>
                <a:path w="131" h="1053" extrusionOk="0">
                  <a:moveTo>
                    <a:pt x="130" y="1"/>
                  </a:moveTo>
                  <a:lnTo>
                    <a:pt x="1" y="105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7"/>
            <p:cNvSpPr/>
            <p:nvPr/>
          </p:nvSpPr>
          <p:spPr>
            <a:xfrm>
              <a:off x="5814025" y="2404175"/>
              <a:ext cx="3275" cy="26325"/>
            </a:xfrm>
            <a:custGeom>
              <a:avLst/>
              <a:gdLst/>
              <a:ahLst/>
              <a:cxnLst/>
              <a:rect l="l" t="t" r="r" b="b"/>
              <a:pathLst>
                <a:path w="131" h="1053" fill="none" extrusionOk="0">
                  <a:moveTo>
                    <a:pt x="130" y="1"/>
                  </a:moveTo>
                  <a:lnTo>
                    <a:pt x="1" y="1052"/>
                  </a:lnTo>
                </a:path>
              </a:pathLst>
            </a:custGeom>
            <a:noFill/>
            <a:ln w="467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7"/>
            <p:cNvSpPr/>
            <p:nvPr/>
          </p:nvSpPr>
          <p:spPr>
            <a:xfrm>
              <a:off x="5451450" y="3039325"/>
              <a:ext cx="269700" cy="153075"/>
            </a:xfrm>
            <a:custGeom>
              <a:avLst/>
              <a:gdLst/>
              <a:ahLst/>
              <a:cxnLst/>
              <a:rect l="l" t="t" r="r" b="b"/>
              <a:pathLst>
                <a:path w="10788" h="6123" extrusionOk="0">
                  <a:moveTo>
                    <a:pt x="6770" y="0"/>
                  </a:moveTo>
                  <a:lnTo>
                    <a:pt x="5531" y="2031"/>
                  </a:lnTo>
                  <a:cubicBezTo>
                    <a:pt x="5531" y="2031"/>
                    <a:pt x="1974" y="3975"/>
                    <a:pt x="1657" y="4105"/>
                  </a:cubicBezTo>
                  <a:cubicBezTo>
                    <a:pt x="1355" y="4249"/>
                    <a:pt x="73" y="4421"/>
                    <a:pt x="30" y="4738"/>
                  </a:cubicBezTo>
                  <a:cubicBezTo>
                    <a:pt x="1" y="5041"/>
                    <a:pt x="30" y="5286"/>
                    <a:pt x="73" y="5458"/>
                  </a:cubicBezTo>
                  <a:cubicBezTo>
                    <a:pt x="101" y="5627"/>
                    <a:pt x="1574" y="6122"/>
                    <a:pt x="3565" y="6122"/>
                  </a:cubicBezTo>
                  <a:cubicBezTo>
                    <a:pt x="3620" y="6122"/>
                    <a:pt x="3675" y="6122"/>
                    <a:pt x="3731" y="6121"/>
                  </a:cubicBezTo>
                  <a:cubicBezTo>
                    <a:pt x="5805" y="6078"/>
                    <a:pt x="8195" y="5703"/>
                    <a:pt x="8196" y="5703"/>
                  </a:cubicBezTo>
                  <a:lnTo>
                    <a:pt x="8196" y="5703"/>
                  </a:lnTo>
                  <a:cubicBezTo>
                    <a:pt x="8196" y="5703"/>
                    <a:pt x="8052" y="5847"/>
                    <a:pt x="8714" y="5847"/>
                  </a:cubicBezTo>
                  <a:cubicBezTo>
                    <a:pt x="9377" y="5847"/>
                    <a:pt x="10644" y="5602"/>
                    <a:pt x="10716" y="5358"/>
                  </a:cubicBezTo>
                  <a:cubicBezTo>
                    <a:pt x="10788" y="5113"/>
                    <a:pt x="10759" y="3831"/>
                    <a:pt x="10543" y="3140"/>
                  </a:cubicBezTo>
                  <a:cubicBezTo>
                    <a:pt x="10341" y="2448"/>
                    <a:pt x="9924" y="1685"/>
                    <a:pt x="9924" y="1685"/>
                  </a:cubicBezTo>
                  <a:lnTo>
                    <a:pt x="9852" y="591"/>
                  </a:lnTo>
                  <a:lnTo>
                    <a:pt x="6784" y="0"/>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7"/>
            <p:cNvSpPr/>
            <p:nvPr/>
          </p:nvSpPr>
          <p:spPr>
            <a:xfrm>
              <a:off x="5451450" y="3070950"/>
              <a:ext cx="269700" cy="121450"/>
            </a:xfrm>
            <a:custGeom>
              <a:avLst/>
              <a:gdLst/>
              <a:ahLst/>
              <a:cxnLst/>
              <a:rect l="l" t="t" r="r" b="b"/>
              <a:pathLst>
                <a:path w="10788" h="4858" extrusionOk="0">
                  <a:moveTo>
                    <a:pt x="6394" y="0"/>
                  </a:moveTo>
                  <a:cubicBezTo>
                    <a:pt x="6147" y="0"/>
                    <a:pt x="5953" y="147"/>
                    <a:pt x="5819" y="305"/>
                  </a:cubicBezTo>
                  <a:lnTo>
                    <a:pt x="5531" y="780"/>
                  </a:lnTo>
                  <a:cubicBezTo>
                    <a:pt x="5531" y="780"/>
                    <a:pt x="1974" y="2710"/>
                    <a:pt x="1657" y="2854"/>
                  </a:cubicBezTo>
                  <a:cubicBezTo>
                    <a:pt x="1340" y="2984"/>
                    <a:pt x="73" y="3156"/>
                    <a:pt x="30" y="3473"/>
                  </a:cubicBezTo>
                  <a:cubicBezTo>
                    <a:pt x="1" y="3776"/>
                    <a:pt x="30" y="4021"/>
                    <a:pt x="73" y="4193"/>
                  </a:cubicBezTo>
                  <a:cubicBezTo>
                    <a:pt x="101" y="4362"/>
                    <a:pt x="1574" y="4857"/>
                    <a:pt x="3565" y="4857"/>
                  </a:cubicBezTo>
                  <a:cubicBezTo>
                    <a:pt x="3620" y="4857"/>
                    <a:pt x="3675" y="4857"/>
                    <a:pt x="3731" y="4856"/>
                  </a:cubicBezTo>
                  <a:cubicBezTo>
                    <a:pt x="5805" y="4813"/>
                    <a:pt x="8195" y="4438"/>
                    <a:pt x="8196" y="4438"/>
                  </a:cubicBezTo>
                  <a:lnTo>
                    <a:pt x="8196" y="4438"/>
                  </a:lnTo>
                  <a:cubicBezTo>
                    <a:pt x="8196" y="4438"/>
                    <a:pt x="8052" y="4582"/>
                    <a:pt x="8714" y="4582"/>
                  </a:cubicBezTo>
                  <a:cubicBezTo>
                    <a:pt x="9377" y="4582"/>
                    <a:pt x="10644" y="4337"/>
                    <a:pt x="10716" y="4093"/>
                  </a:cubicBezTo>
                  <a:cubicBezTo>
                    <a:pt x="10788" y="3848"/>
                    <a:pt x="10759" y="2566"/>
                    <a:pt x="10543" y="1875"/>
                  </a:cubicBezTo>
                  <a:cubicBezTo>
                    <a:pt x="10442" y="1529"/>
                    <a:pt x="10269" y="1140"/>
                    <a:pt x="10140" y="867"/>
                  </a:cubicBezTo>
                  <a:cubicBezTo>
                    <a:pt x="8945" y="1169"/>
                    <a:pt x="7231" y="1183"/>
                    <a:pt x="7231" y="1183"/>
                  </a:cubicBezTo>
                  <a:cubicBezTo>
                    <a:pt x="7231" y="1183"/>
                    <a:pt x="7187" y="146"/>
                    <a:pt x="6539" y="17"/>
                  </a:cubicBezTo>
                  <a:cubicBezTo>
                    <a:pt x="6489" y="5"/>
                    <a:pt x="6440" y="0"/>
                    <a:pt x="6394" y="0"/>
                  </a:cubicBezTo>
                  <a:close/>
                </a:path>
              </a:pathLst>
            </a:custGeom>
            <a:solidFill>
              <a:schemeClr val="lt1"/>
            </a:solidFill>
            <a:ln w="46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7"/>
            <p:cNvSpPr/>
            <p:nvPr/>
          </p:nvSpPr>
          <p:spPr>
            <a:xfrm>
              <a:off x="5556600" y="2495075"/>
              <a:ext cx="473475" cy="570900"/>
            </a:xfrm>
            <a:custGeom>
              <a:avLst/>
              <a:gdLst/>
              <a:ahLst/>
              <a:cxnLst/>
              <a:rect l="l" t="t" r="r" b="b"/>
              <a:pathLst>
                <a:path w="18939" h="22836" extrusionOk="0">
                  <a:moveTo>
                    <a:pt x="3046" y="1"/>
                  </a:moveTo>
                  <a:cubicBezTo>
                    <a:pt x="2039" y="1"/>
                    <a:pt x="1212" y="36"/>
                    <a:pt x="965" y="138"/>
                  </a:cubicBezTo>
                  <a:cubicBezTo>
                    <a:pt x="187" y="469"/>
                    <a:pt x="43" y="1002"/>
                    <a:pt x="144" y="1506"/>
                  </a:cubicBezTo>
                  <a:cubicBezTo>
                    <a:pt x="231" y="2010"/>
                    <a:pt x="0" y="21554"/>
                    <a:pt x="0" y="21554"/>
                  </a:cubicBezTo>
                  <a:lnTo>
                    <a:pt x="5732" y="22836"/>
                  </a:lnTo>
                  <a:lnTo>
                    <a:pt x="6640" y="6691"/>
                  </a:lnTo>
                  <a:cubicBezTo>
                    <a:pt x="6640" y="6691"/>
                    <a:pt x="12603" y="7336"/>
                    <a:pt x="15807" y="7336"/>
                  </a:cubicBezTo>
                  <a:cubicBezTo>
                    <a:pt x="16608" y="7336"/>
                    <a:pt x="17237" y="7296"/>
                    <a:pt x="17556" y="7195"/>
                  </a:cubicBezTo>
                  <a:cubicBezTo>
                    <a:pt x="18636" y="6850"/>
                    <a:pt x="18924" y="6086"/>
                    <a:pt x="18939" y="5539"/>
                  </a:cubicBezTo>
                  <a:lnTo>
                    <a:pt x="18939" y="5539"/>
                  </a:lnTo>
                  <a:cubicBezTo>
                    <a:pt x="18476" y="5815"/>
                    <a:pt x="17691" y="6119"/>
                    <a:pt x="16583" y="6119"/>
                  </a:cubicBezTo>
                  <a:cubicBezTo>
                    <a:pt x="15728" y="6119"/>
                    <a:pt x="14680" y="5938"/>
                    <a:pt x="13437" y="5424"/>
                  </a:cubicBezTo>
                  <a:cubicBezTo>
                    <a:pt x="9434" y="3767"/>
                    <a:pt x="8037" y="153"/>
                    <a:pt x="8037" y="153"/>
                  </a:cubicBezTo>
                  <a:cubicBezTo>
                    <a:pt x="8037" y="153"/>
                    <a:pt x="5150" y="1"/>
                    <a:pt x="3046" y="1"/>
                  </a:cubicBezTo>
                  <a:close/>
                </a:path>
              </a:pathLst>
            </a:custGeom>
            <a:solidFill>
              <a:schemeClr val="lt1"/>
            </a:solidFill>
            <a:ln w="46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7"/>
            <p:cNvSpPr/>
            <p:nvPr/>
          </p:nvSpPr>
          <p:spPr>
            <a:xfrm>
              <a:off x="5714650" y="2541625"/>
              <a:ext cx="401475" cy="199950"/>
            </a:xfrm>
            <a:custGeom>
              <a:avLst/>
              <a:gdLst/>
              <a:ahLst/>
              <a:cxnLst/>
              <a:rect l="l" t="t" r="r" b="b"/>
              <a:pathLst>
                <a:path w="16059" h="7998" extrusionOk="0">
                  <a:moveTo>
                    <a:pt x="15698" y="1"/>
                  </a:moveTo>
                  <a:cubicBezTo>
                    <a:pt x="14238" y="1"/>
                    <a:pt x="4830" y="1001"/>
                    <a:pt x="3385" y="1790"/>
                  </a:cubicBezTo>
                  <a:cubicBezTo>
                    <a:pt x="1815" y="2640"/>
                    <a:pt x="1" y="7998"/>
                    <a:pt x="1" y="7998"/>
                  </a:cubicBezTo>
                  <a:lnTo>
                    <a:pt x="13827" y="7998"/>
                  </a:lnTo>
                  <a:cubicBezTo>
                    <a:pt x="13827" y="7998"/>
                    <a:pt x="16059" y="192"/>
                    <a:pt x="15886" y="19"/>
                  </a:cubicBezTo>
                  <a:cubicBezTo>
                    <a:pt x="15875" y="6"/>
                    <a:pt x="15810" y="1"/>
                    <a:pt x="15698" y="1"/>
                  </a:cubicBezTo>
                  <a:close/>
                </a:path>
              </a:pathLst>
            </a:custGeom>
            <a:solidFill>
              <a:srgbClr val="69696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7"/>
            <p:cNvSpPr/>
            <p:nvPr/>
          </p:nvSpPr>
          <p:spPr>
            <a:xfrm>
              <a:off x="4451600" y="2764950"/>
              <a:ext cx="120650" cy="421650"/>
            </a:xfrm>
            <a:custGeom>
              <a:avLst/>
              <a:gdLst/>
              <a:ahLst/>
              <a:cxnLst/>
              <a:rect l="l" t="t" r="r" b="b"/>
              <a:pathLst>
                <a:path w="4826" h="16866" extrusionOk="0">
                  <a:moveTo>
                    <a:pt x="3298" y="1"/>
                  </a:moveTo>
                  <a:lnTo>
                    <a:pt x="44" y="16477"/>
                  </a:lnTo>
                  <a:cubicBezTo>
                    <a:pt x="0" y="16678"/>
                    <a:pt x="144" y="16865"/>
                    <a:pt x="346" y="16865"/>
                  </a:cubicBezTo>
                  <a:cubicBezTo>
                    <a:pt x="490" y="16865"/>
                    <a:pt x="620" y="16765"/>
                    <a:pt x="663" y="16635"/>
                  </a:cubicBezTo>
                  <a:lnTo>
                    <a:pt x="4825"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7"/>
            <p:cNvSpPr/>
            <p:nvPr/>
          </p:nvSpPr>
          <p:spPr>
            <a:xfrm>
              <a:off x="4727400" y="2764950"/>
              <a:ext cx="52225" cy="421650"/>
            </a:xfrm>
            <a:custGeom>
              <a:avLst/>
              <a:gdLst/>
              <a:ahLst/>
              <a:cxnLst/>
              <a:rect l="l" t="t" r="r" b="b"/>
              <a:pathLst>
                <a:path w="2089" h="16866" extrusionOk="0">
                  <a:moveTo>
                    <a:pt x="562" y="1"/>
                  </a:moveTo>
                  <a:lnTo>
                    <a:pt x="15" y="16477"/>
                  </a:lnTo>
                  <a:cubicBezTo>
                    <a:pt x="0" y="16678"/>
                    <a:pt x="188" y="16865"/>
                    <a:pt x="389" y="16865"/>
                  </a:cubicBezTo>
                  <a:cubicBezTo>
                    <a:pt x="533" y="16865"/>
                    <a:pt x="648" y="16765"/>
                    <a:pt x="648" y="16635"/>
                  </a:cubicBezTo>
                  <a:lnTo>
                    <a:pt x="2089"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7"/>
            <p:cNvSpPr/>
            <p:nvPr/>
          </p:nvSpPr>
          <p:spPr>
            <a:xfrm>
              <a:off x="4762325" y="2764950"/>
              <a:ext cx="120275" cy="421650"/>
            </a:xfrm>
            <a:custGeom>
              <a:avLst/>
              <a:gdLst/>
              <a:ahLst/>
              <a:cxnLst/>
              <a:rect l="l" t="t" r="r" b="b"/>
              <a:pathLst>
                <a:path w="4811" h="16866" extrusionOk="0">
                  <a:moveTo>
                    <a:pt x="3298" y="1"/>
                  </a:moveTo>
                  <a:lnTo>
                    <a:pt x="29" y="16477"/>
                  </a:lnTo>
                  <a:cubicBezTo>
                    <a:pt x="0" y="16678"/>
                    <a:pt x="144" y="16865"/>
                    <a:pt x="346" y="16865"/>
                  </a:cubicBezTo>
                  <a:cubicBezTo>
                    <a:pt x="490" y="16865"/>
                    <a:pt x="620" y="16765"/>
                    <a:pt x="648" y="16635"/>
                  </a:cubicBezTo>
                  <a:lnTo>
                    <a:pt x="4811"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7"/>
            <p:cNvSpPr/>
            <p:nvPr/>
          </p:nvSpPr>
          <p:spPr>
            <a:xfrm>
              <a:off x="5038125" y="2764950"/>
              <a:ext cx="52225" cy="421650"/>
            </a:xfrm>
            <a:custGeom>
              <a:avLst/>
              <a:gdLst/>
              <a:ahLst/>
              <a:cxnLst/>
              <a:rect l="l" t="t" r="r" b="b"/>
              <a:pathLst>
                <a:path w="2089" h="16866" extrusionOk="0">
                  <a:moveTo>
                    <a:pt x="0" y="1"/>
                  </a:moveTo>
                  <a:lnTo>
                    <a:pt x="1441" y="16635"/>
                  </a:lnTo>
                  <a:cubicBezTo>
                    <a:pt x="1455" y="16765"/>
                    <a:pt x="1570" y="16865"/>
                    <a:pt x="1714" y="16865"/>
                  </a:cubicBezTo>
                  <a:cubicBezTo>
                    <a:pt x="1916" y="16865"/>
                    <a:pt x="2089" y="16678"/>
                    <a:pt x="2089" y="16477"/>
                  </a:cubicBezTo>
                  <a:lnTo>
                    <a:pt x="1527"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7"/>
            <p:cNvSpPr/>
            <p:nvPr/>
          </p:nvSpPr>
          <p:spPr>
            <a:xfrm>
              <a:off x="4391475" y="2248275"/>
              <a:ext cx="416250" cy="493300"/>
            </a:xfrm>
            <a:custGeom>
              <a:avLst/>
              <a:gdLst/>
              <a:ahLst/>
              <a:cxnLst/>
              <a:rect l="l" t="t" r="r" b="b"/>
              <a:pathLst>
                <a:path w="16650" h="19732" extrusionOk="0">
                  <a:moveTo>
                    <a:pt x="2319" y="1"/>
                  </a:moveTo>
                  <a:cubicBezTo>
                    <a:pt x="1181" y="1"/>
                    <a:pt x="764" y="174"/>
                    <a:pt x="375" y="922"/>
                  </a:cubicBezTo>
                  <a:cubicBezTo>
                    <a:pt x="0" y="1686"/>
                    <a:pt x="2953" y="11753"/>
                    <a:pt x="2953" y="11753"/>
                  </a:cubicBezTo>
                  <a:lnTo>
                    <a:pt x="16649" y="19732"/>
                  </a:lnTo>
                  <a:lnTo>
                    <a:pt x="15425" y="1"/>
                  </a:lnTo>
                  <a:close/>
                </a:path>
              </a:pathLst>
            </a:custGeom>
            <a:solidFill>
              <a:srgbClr val="969696"/>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7"/>
            <p:cNvSpPr/>
            <p:nvPr/>
          </p:nvSpPr>
          <p:spPr>
            <a:xfrm>
              <a:off x="4696800" y="1770625"/>
              <a:ext cx="279775" cy="340150"/>
            </a:xfrm>
            <a:custGeom>
              <a:avLst/>
              <a:gdLst/>
              <a:ahLst/>
              <a:cxnLst/>
              <a:rect l="l" t="t" r="r" b="b"/>
              <a:pathLst>
                <a:path w="11191" h="13606" extrusionOk="0">
                  <a:moveTo>
                    <a:pt x="6158" y="1"/>
                  </a:moveTo>
                  <a:cubicBezTo>
                    <a:pt x="5681" y="1"/>
                    <a:pt x="5107" y="101"/>
                    <a:pt x="4393" y="341"/>
                  </a:cubicBezTo>
                  <a:cubicBezTo>
                    <a:pt x="1138" y="1435"/>
                    <a:pt x="792" y="3308"/>
                    <a:pt x="879" y="4949"/>
                  </a:cubicBezTo>
                  <a:cubicBezTo>
                    <a:pt x="965" y="6606"/>
                    <a:pt x="0" y="12006"/>
                    <a:pt x="0" y="12006"/>
                  </a:cubicBezTo>
                  <a:lnTo>
                    <a:pt x="7907" y="13605"/>
                  </a:lnTo>
                  <a:lnTo>
                    <a:pt x="8109" y="10437"/>
                  </a:lnTo>
                  <a:lnTo>
                    <a:pt x="8785" y="4777"/>
                  </a:lnTo>
                  <a:lnTo>
                    <a:pt x="9635" y="4949"/>
                  </a:lnTo>
                  <a:cubicBezTo>
                    <a:pt x="9635" y="4949"/>
                    <a:pt x="10139" y="4618"/>
                    <a:pt x="10355" y="4229"/>
                  </a:cubicBezTo>
                  <a:cubicBezTo>
                    <a:pt x="10557" y="3855"/>
                    <a:pt x="11191" y="2919"/>
                    <a:pt x="9592" y="1997"/>
                  </a:cubicBezTo>
                  <a:cubicBezTo>
                    <a:pt x="8333" y="1266"/>
                    <a:pt x="7855" y="1"/>
                    <a:pt x="6158" y="1"/>
                  </a:cubicBezTo>
                  <a:close/>
                </a:path>
              </a:pathLst>
            </a:custGeom>
            <a:solidFill>
              <a:srgbClr val="1A2E35"/>
            </a:solidFill>
            <a:ln w="467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7"/>
            <p:cNvSpPr/>
            <p:nvPr/>
          </p:nvSpPr>
          <p:spPr>
            <a:xfrm>
              <a:off x="4866725" y="2081575"/>
              <a:ext cx="159900" cy="347125"/>
            </a:xfrm>
            <a:custGeom>
              <a:avLst/>
              <a:gdLst/>
              <a:ahLst/>
              <a:cxnLst/>
              <a:rect l="l" t="t" r="r" b="b"/>
              <a:pathLst>
                <a:path w="6396" h="13885" extrusionOk="0">
                  <a:moveTo>
                    <a:pt x="1" y="1"/>
                  </a:moveTo>
                  <a:cubicBezTo>
                    <a:pt x="1" y="1"/>
                    <a:pt x="375" y="2147"/>
                    <a:pt x="865" y="3817"/>
                  </a:cubicBezTo>
                  <a:cubicBezTo>
                    <a:pt x="1355" y="5502"/>
                    <a:pt x="908" y="10961"/>
                    <a:pt x="908" y="10961"/>
                  </a:cubicBezTo>
                  <a:cubicBezTo>
                    <a:pt x="908" y="10961"/>
                    <a:pt x="1787" y="12444"/>
                    <a:pt x="2493" y="12732"/>
                  </a:cubicBezTo>
                  <a:cubicBezTo>
                    <a:pt x="3198" y="13034"/>
                    <a:pt x="5503" y="13884"/>
                    <a:pt x="5503" y="13884"/>
                  </a:cubicBezTo>
                  <a:lnTo>
                    <a:pt x="6395" y="11925"/>
                  </a:lnTo>
                  <a:lnTo>
                    <a:pt x="4019" y="9765"/>
                  </a:lnTo>
                  <a:cubicBezTo>
                    <a:pt x="4019" y="9765"/>
                    <a:pt x="3169" y="2218"/>
                    <a:pt x="3097" y="1700"/>
                  </a:cubicBezTo>
                  <a:cubicBezTo>
                    <a:pt x="3011" y="1182"/>
                    <a:pt x="1240" y="447"/>
                    <a:pt x="1240" y="447"/>
                  </a:cubicBezTo>
                  <a:lnTo>
                    <a:pt x="1"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7"/>
            <p:cNvSpPr/>
            <p:nvPr/>
          </p:nvSpPr>
          <p:spPr>
            <a:xfrm>
              <a:off x="4807700" y="2677100"/>
              <a:ext cx="269325" cy="64475"/>
            </a:xfrm>
            <a:custGeom>
              <a:avLst/>
              <a:gdLst/>
              <a:ahLst/>
              <a:cxnLst/>
              <a:rect l="l" t="t" r="r" b="b"/>
              <a:pathLst>
                <a:path w="10773" h="2579" extrusionOk="0">
                  <a:moveTo>
                    <a:pt x="0" y="1"/>
                  </a:moveTo>
                  <a:lnTo>
                    <a:pt x="0" y="2579"/>
                  </a:lnTo>
                  <a:lnTo>
                    <a:pt x="10773" y="2579"/>
                  </a:lnTo>
                  <a:lnTo>
                    <a:pt x="10773" y="1"/>
                  </a:lnTo>
                  <a:close/>
                </a:path>
              </a:pathLst>
            </a:custGeom>
            <a:solidFill>
              <a:srgbClr val="969696"/>
            </a:solidFill>
            <a:ln w="467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7"/>
            <p:cNvSpPr/>
            <p:nvPr/>
          </p:nvSpPr>
          <p:spPr>
            <a:xfrm>
              <a:off x="4517125" y="2741550"/>
              <a:ext cx="559900" cy="24500"/>
            </a:xfrm>
            <a:custGeom>
              <a:avLst/>
              <a:gdLst/>
              <a:ahLst/>
              <a:cxnLst/>
              <a:rect l="l" t="t" r="r" b="b"/>
              <a:pathLst>
                <a:path w="22396" h="980" extrusionOk="0">
                  <a:moveTo>
                    <a:pt x="1" y="1"/>
                  </a:moveTo>
                  <a:lnTo>
                    <a:pt x="1" y="980"/>
                  </a:lnTo>
                  <a:lnTo>
                    <a:pt x="22396" y="980"/>
                  </a:lnTo>
                  <a:lnTo>
                    <a:pt x="22396"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7"/>
            <p:cNvSpPr/>
            <p:nvPr/>
          </p:nvSpPr>
          <p:spPr>
            <a:xfrm>
              <a:off x="4791850" y="2741550"/>
              <a:ext cx="285175" cy="24500"/>
            </a:xfrm>
            <a:custGeom>
              <a:avLst/>
              <a:gdLst/>
              <a:ahLst/>
              <a:cxnLst/>
              <a:rect l="l" t="t" r="r" b="b"/>
              <a:pathLst>
                <a:path w="11407" h="980" extrusionOk="0">
                  <a:moveTo>
                    <a:pt x="0" y="1"/>
                  </a:moveTo>
                  <a:lnTo>
                    <a:pt x="0" y="980"/>
                  </a:lnTo>
                  <a:lnTo>
                    <a:pt x="11407" y="980"/>
                  </a:lnTo>
                  <a:lnTo>
                    <a:pt x="11407"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7"/>
            <p:cNvSpPr/>
            <p:nvPr/>
          </p:nvSpPr>
          <p:spPr>
            <a:xfrm>
              <a:off x="4888350" y="2466100"/>
              <a:ext cx="547650" cy="549550"/>
            </a:xfrm>
            <a:custGeom>
              <a:avLst/>
              <a:gdLst/>
              <a:ahLst/>
              <a:cxnLst/>
              <a:rect l="l" t="t" r="r" b="b"/>
              <a:pathLst>
                <a:path w="21906" h="21982" extrusionOk="0">
                  <a:moveTo>
                    <a:pt x="5499" y="0"/>
                  </a:moveTo>
                  <a:cubicBezTo>
                    <a:pt x="4417" y="0"/>
                    <a:pt x="3485" y="30"/>
                    <a:pt x="3485" y="30"/>
                  </a:cubicBezTo>
                  <a:lnTo>
                    <a:pt x="0" y="7720"/>
                  </a:lnTo>
                  <a:cubicBezTo>
                    <a:pt x="0" y="7720"/>
                    <a:pt x="1109" y="6871"/>
                    <a:pt x="2405" y="6122"/>
                  </a:cubicBezTo>
                  <a:cubicBezTo>
                    <a:pt x="3372" y="5569"/>
                    <a:pt x="4881" y="4326"/>
                    <a:pt x="6172" y="4326"/>
                  </a:cubicBezTo>
                  <a:cubicBezTo>
                    <a:pt x="6630" y="4326"/>
                    <a:pt x="7062" y="4483"/>
                    <a:pt x="7432" y="4883"/>
                  </a:cubicBezTo>
                  <a:cubicBezTo>
                    <a:pt x="8843" y="6410"/>
                    <a:pt x="7979" y="10673"/>
                    <a:pt x="10528" y="12214"/>
                  </a:cubicBezTo>
                  <a:cubicBezTo>
                    <a:pt x="12170" y="13222"/>
                    <a:pt x="14373" y="16967"/>
                    <a:pt x="14373" y="16967"/>
                  </a:cubicBezTo>
                  <a:cubicBezTo>
                    <a:pt x="14373" y="16967"/>
                    <a:pt x="13855" y="18522"/>
                    <a:pt x="13711" y="18968"/>
                  </a:cubicBezTo>
                  <a:cubicBezTo>
                    <a:pt x="13552" y="19415"/>
                    <a:pt x="13581" y="19818"/>
                    <a:pt x="13970" y="20049"/>
                  </a:cubicBezTo>
                  <a:cubicBezTo>
                    <a:pt x="14589" y="20423"/>
                    <a:pt x="16044" y="20726"/>
                    <a:pt x="16793" y="21129"/>
                  </a:cubicBezTo>
                  <a:cubicBezTo>
                    <a:pt x="17497" y="21515"/>
                    <a:pt x="19537" y="21981"/>
                    <a:pt x="20428" y="21981"/>
                  </a:cubicBezTo>
                  <a:cubicBezTo>
                    <a:pt x="20467" y="21981"/>
                    <a:pt x="20503" y="21980"/>
                    <a:pt x="20537" y="21979"/>
                  </a:cubicBezTo>
                  <a:cubicBezTo>
                    <a:pt x="21358" y="21950"/>
                    <a:pt x="21906" y="21690"/>
                    <a:pt x="21762" y="21244"/>
                  </a:cubicBezTo>
                  <a:cubicBezTo>
                    <a:pt x="21618" y="20798"/>
                    <a:pt x="18939" y="19012"/>
                    <a:pt x="18939" y="19012"/>
                  </a:cubicBezTo>
                  <a:cubicBezTo>
                    <a:pt x="18939" y="19012"/>
                    <a:pt x="16822" y="15973"/>
                    <a:pt x="16001" y="14590"/>
                  </a:cubicBezTo>
                  <a:cubicBezTo>
                    <a:pt x="15324" y="13438"/>
                    <a:pt x="11090" y="4840"/>
                    <a:pt x="9909" y="1470"/>
                  </a:cubicBezTo>
                  <a:cubicBezTo>
                    <a:pt x="9664" y="779"/>
                    <a:pt x="8872" y="332"/>
                    <a:pt x="8699" y="231"/>
                  </a:cubicBezTo>
                  <a:cubicBezTo>
                    <a:pt x="8314" y="43"/>
                    <a:pt x="6798" y="0"/>
                    <a:pt x="5499"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7"/>
            <p:cNvSpPr/>
            <p:nvPr/>
          </p:nvSpPr>
          <p:spPr>
            <a:xfrm>
              <a:off x="5227150" y="2919425"/>
              <a:ext cx="208850" cy="96225"/>
            </a:xfrm>
            <a:custGeom>
              <a:avLst/>
              <a:gdLst/>
              <a:ahLst/>
              <a:cxnLst/>
              <a:rect l="l" t="t" r="r" b="b"/>
              <a:pathLst>
                <a:path w="8354" h="3849" extrusionOk="0">
                  <a:moveTo>
                    <a:pt x="432" y="0"/>
                  </a:moveTo>
                  <a:cubicBezTo>
                    <a:pt x="317" y="346"/>
                    <a:pt x="216" y="677"/>
                    <a:pt x="159" y="835"/>
                  </a:cubicBezTo>
                  <a:cubicBezTo>
                    <a:pt x="0" y="1282"/>
                    <a:pt x="29" y="1685"/>
                    <a:pt x="418" y="1916"/>
                  </a:cubicBezTo>
                  <a:cubicBezTo>
                    <a:pt x="1037" y="2290"/>
                    <a:pt x="2492" y="2593"/>
                    <a:pt x="3241" y="2996"/>
                  </a:cubicBezTo>
                  <a:cubicBezTo>
                    <a:pt x="3945" y="3382"/>
                    <a:pt x="5985" y="3848"/>
                    <a:pt x="6876" y="3848"/>
                  </a:cubicBezTo>
                  <a:cubicBezTo>
                    <a:pt x="6915" y="3848"/>
                    <a:pt x="6951" y="3847"/>
                    <a:pt x="6985" y="3846"/>
                  </a:cubicBezTo>
                  <a:cubicBezTo>
                    <a:pt x="7806" y="3817"/>
                    <a:pt x="8354" y="3557"/>
                    <a:pt x="8210" y="3111"/>
                  </a:cubicBezTo>
                  <a:cubicBezTo>
                    <a:pt x="8066" y="2665"/>
                    <a:pt x="5387" y="879"/>
                    <a:pt x="5387" y="879"/>
                  </a:cubicBezTo>
                  <a:lnTo>
                    <a:pt x="4868" y="1700"/>
                  </a:lnTo>
                  <a:cubicBezTo>
                    <a:pt x="4868" y="1700"/>
                    <a:pt x="2305" y="922"/>
                    <a:pt x="1412" y="475"/>
                  </a:cubicBezTo>
                  <a:cubicBezTo>
                    <a:pt x="1095" y="303"/>
                    <a:pt x="735" y="144"/>
                    <a:pt x="432"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7"/>
            <p:cNvSpPr/>
            <p:nvPr/>
          </p:nvSpPr>
          <p:spPr>
            <a:xfrm>
              <a:off x="4844775" y="2562550"/>
              <a:ext cx="326925" cy="648175"/>
            </a:xfrm>
            <a:custGeom>
              <a:avLst/>
              <a:gdLst/>
              <a:ahLst/>
              <a:cxnLst/>
              <a:rect l="l" t="t" r="r" b="b"/>
              <a:pathLst>
                <a:path w="13077" h="25927" extrusionOk="0">
                  <a:moveTo>
                    <a:pt x="7789" y="1"/>
                  </a:moveTo>
                  <a:cubicBezTo>
                    <a:pt x="7493" y="1"/>
                    <a:pt x="7172" y="53"/>
                    <a:pt x="6827" y="176"/>
                  </a:cubicBezTo>
                  <a:cubicBezTo>
                    <a:pt x="4638" y="953"/>
                    <a:pt x="1959" y="3790"/>
                    <a:pt x="1959" y="3790"/>
                  </a:cubicBezTo>
                  <a:lnTo>
                    <a:pt x="0" y="4755"/>
                  </a:lnTo>
                  <a:lnTo>
                    <a:pt x="0" y="4755"/>
                  </a:lnTo>
                  <a:lnTo>
                    <a:pt x="5200" y="4712"/>
                  </a:lnTo>
                  <a:lnTo>
                    <a:pt x="5200" y="4712"/>
                  </a:lnTo>
                  <a:cubicBezTo>
                    <a:pt x="5200" y="4712"/>
                    <a:pt x="4263" y="8730"/>
                    <a:pt x="4566" y="10171"/>
                  </a:cubicBezTo>
                  <a:cubicBezTo>
                    <a:pt x="4854" y="11625"/>
                    <a:pt x="5272" y="17487"/>
                    <a:pt x="5300" y="19532"/>
                  </a:cubicBezTo>
                  <a:cubicBezTo>
                    <a:pt x="5344" y="21577"/>
                    <a:pt x="4854" y="23737"/>
                    <a:pt x="4825" y="24069"/>
                  </a:cubicBezTo>
                  <a:cubicBezTo>
                    <a:pt x="4782" y="24400"/>
                    <a:pt x="5531" y="24774"/>
                    <a:pt x="6049" y="24817"/>
                  </a:cubicBezTo>
                  <a:cubicBezTo>
                    <a:pt x="6568" y="24846"/>
                    <a:pt x="7461" y="24846"/>
                    <a:pt x="8094" y="25178"/>
                  </a:cubicBezTo>
                  <a:cubicBezTo>
                    <a:pt x="8728" y="25523"/>
                    <a:pt x="9693" y="25926"/>
                    <a:pt x="10845" y="25926"/>
                  </a:cubicBezTo>
                  <a:cubicBezTo>
                    <a:pt x="10976" y="25926"/>
                    <a:pt x="11105" y="25927"/>
                    <a:pt x="11233" y="25927"/>
                  </a:cubicBezTo>
                  <a:cubicBezTo>
                    <a:pt x="12231" y="25927"/>
                    <a:pt x="13077" y="25893"/>
                    <a:pt x="12847" y="25293"/>
                  </a:cubicBezTo>
                  <a:cubicBezTo>
                    <a:pt x="12588" y="24630"/>
                    <a:pt x="11220" y="24515"/>
                    <a:pt x="10327" y="23579"/>
                  </a:cubicBezTo>
                  <a:cubicBezTo>
                    <a:pt x="9434" y="22657"/>
                    <a:pt x="8094" y="21620"/>
                    <a:pt x="8094" y="21275"/>
                  </a:cubicBezTo>
                  <a:cubicBezTo>
                    <a:pt x="8094" y="20943"/>
                    <a:pt x="8238" y="14261"/>
                    <a:pt x="8800" y="12331"/>
                  </a:cubicBezTo>
                  <a:cubicBezTo>
                    <a:pt x="9362" y="10401"/>
                    <a:pt x="10427" y="5821"/>
                    <a:pt x="10355" y="4266"/>
                  </a:cubicBezTo>
                  <a:cubicBezTo>
                    <a:pt x="10283" y="2710"/>
                    <a:pt x="10327" y="2192"/>
                    <a:pt x="10283" y="1817"/>
                  </a:cubicBezTo>
                  <a:cubicBezTo>
                    <a:pt x="10247" y="1502"/>
                    <a:pt x="9372" y="1"/>
                    <a:pt x="7789"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7"/>
            <p:cNvSpPr/>
            <p:nvPr/>
          </p:nvSpPr>
          <p:spPr>
            <a:xfrm>
              <a:off x="4974750" y="2627775"/>
              <a:ext cx="2900" cy="52600"/>
            </a:xfrm>
            <a:custGeom>
              <a:avLst/>
              <a:gdLst/>
              <a:ahLst/>
              <a:cxnLst/>
              <a:rect l="l" t="t" r="r" b="b"/>
              <a:pathLst>
                <a:path w="116" h="2104" extrusionOk="0">
                  <a:moveTo>
                    <a:pt x="1" y="2103"/>
                  </a:moveTo>
                  <a:lnTo>
                    <a:pt x="116"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7"/>
            <p:cNvSpPr/>
            <p:nvPr/>
          </p:nvSpPr>
          <p:spPr>
            <a:xfrm>
              <a:off x="4964300" y="3120325"/>
              <a:ext cx="207400" cy="90400"/>
            </a:xfrm>
            <a:custGeom>
              <a:avLst/>
              <a:gdLst/>
              <a:ahLst/>
              <a:cxnLst/>
              <a:rect l="l" t="t" r="r" b="b"/>
              <a:pathLst>
                <a:path w="8296" h="3616" extrusionOk="0">
                  <a:moveTo>
                    <a:pt x="332" y="1"/>
                  </a:moveTo>
                  <a:cubicBezTo>
                    <a:pt x="203" y="908"/>
                    <a:pt x="59" y="1585"/>
                    <a:pt x="44" y="1758"/>
                  </a:cubicBezTo>
                  <a:cubicBezTo>
                    <a:pt x="1" y="2089"/>
                    <a:pt x="750" y="2463"/>
                    <a:pt x="1268" y="2506"/>
                  </a:cubicBezTo>
                  <a:cubicBezTo>
                    <a:pt x="1787" y="2535"/>
                    <a:pt x="2680" y="2535"/>
                    <a:pt x="3313" y="2867"/>
                  </a:cubicBezTo>
                  <a:cubicBezTo>
                    <a:pt x="3947" y="3212"/>
                    <a:pt x="4912" y="3615"/>
                    <a:pt x="6064" y="3615"/>
                  </a:cubicBezTo>
                  <a:cubicBezTo>
                    <a:pt x="6195" y="3615"/>
                    <a:pt x="6324" y="3616"/>
                    <a:pt x="6452" y="3616"/>
                  </a:cubicBezTo>
                  <a:cubicBezTo>
                    <a:pt x="7450" y="3616"/>
                    <a:pt x="8296" y="3582"/>
                    <a:pt x="8066" y="2982"/>
                  </a:cubicBezTo>
                  <a:cubicBezTo>
                    <a:pt x="7807" y="2319"/>
                    <a:pt x="6439" y="2204"/>
                    <a:pt x="5546" y="1282"/>
                  </a:cubicBezTo>
                  <a:cubicBezTo>
                    <a:pt x="5488" y="1225"/>
                    <a:pt x="5430" y="1167"/>
                    <a:pt x="5373" y="1109"/>
                  </a:cubicBezTo>
                  <a:lnTo>
                    <a:pt x="4869" y="2089"/>
                  </a:lnTo>
                  <a:cubicBezTo>
                    <a:pt x="4869" y="2089"/>
                    <a:pt x="2046" y="1196"/>
                    <a:pt x="1124" y="533"/>
                  </a:cubicBezTo>
                  <a:cubicBezTo>
                    <a:pt x="807" y="303"/>
                    <a:pt x="548" y="130"/>
                    <a:pt x="332" y="1"/>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7"/>
            <p:cNvSpPr/>
            <p:nvPr/>
          </p:nvSpPr>
          <p:spPr>
            <a:xfrm>
              <a:off x="4549175" y="2391575"/>
              <a:ext cx="426325" cy="320550"/>
            </a:xfrm>
            <a:custGeom>
              <a:avLst/>
              <a:gdLst/>
              <a:ahLst/>
              <a:cxnLst/>
              <a:rect l="l" t="t" r="r" b="b"/>
              <a:pathLst>
                <a:path w="17053" h="12822" extrusionOk="0">
                  <a:moveTo>
                    <a:pt x="3529" y="1"/>
                  </a:moveTo>
                  <a:cubicBezTo>
                    <a:pt x="3529" y="1"/>
                    <a:pt x="0" y="4307"/>
                    <a:pt x="116" y="6799"/>
                  </a:cubicBezTo>
                  <a:cubicBezTo>
                    <a:pt x="231" y="9290"/>
                    <a:pt x="821" y="12228"/>
                    <a:pt x="4983" y="12747"/>
                  </a:cubicBezTo>
                  <a:cubicBezTo>
                    <a:pt x="5396" y="12798"/>
                    <a:pt x="5806" y="12821"/>
                    <a:pt x="6211" y="12821"/>
                  </a:cubicBezTo>
                  <a:cubicBezTo>
                    <a:pt x="9898" y="12821"/>
                    <a:pt x="13165" y="10896"/>
                    <a:pt x="13567" y="10701"/>
                  </a:cubicBezTo>
                  <a:cubicBezTo>
                    <a:pt x="14014" y="10471"/>
                    <a:pt x="17052" y="3011"/>
                    <a:pt x="17052" y="3011"/>
                  </a:cubicBezTo>
                  <a:lnTo>
                    <a:pt x="17052" y="3011"/>
                  </a:lnTo>
                  <a:lnTo>
                    <a:pt x="13970" y="3155"/>
                  </a:lnTo>
                  <a:lnTo>
                    <a:pt x="12530" y="447"/>
                  </a:lnTo>
                  <a:lnTo>
                    <a:pt x="3529" y="1"/>
                  </a:ln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7"/>
            <p:cNvSpPr/>
            <p:nvPr/>
          </p:nvSpPr>
          <p:spPr>
            <a:xfrm>
              <a:off x="4626225" y="2051700"/>
              <a:ext cx="310375" cy="389825"/>
            </a:xfrm>
            <a:custGeom>
              <a:avLst/>
              <a:gdLst/>
              <a:ahLst/>
              <a:cxnLst/>
              <a:rect l="l" t="t" r="r" b="b"/>
              <a:pathLst>
                <a:path w="12415" h="15593" extrusionOk="0">
                  <a:moveTo>
                    <a:pt x="5387" y="0"/>
                  </a:moveTo>
                  <a:cubicBezTo>
                    <a:pt x="5387" y="0"/>
                    <a:pt x="87" y="965"/>
                    <a:pt x="44" y="1109"/>
                  </a:cubicBezTo>
                  <a:cubicBezTo>
                    <a:pt x="0" y="1268"/>
                    <a:pt x="375" y="14373"/>
                    <a:pt x="375" y="14373"/>
                  </a:cubicBezTo>
                  <a:cubicBezTo>
                    <a:pt x="375" y="14373"/>
                    <a:pt x="1599" y="15238"/>
                    <a:pt x="4984" y="15526"/>
                  </a:cubicBezTo>
                  <a:cubicBezTo>
                    <a:pt x="5510" y="15573"/>
                    <a:pt x="5991" y="15593"/>
                    <a:pt x="6429" y="15593"/>
                  </a:cubicBezTo>
                  <a:cubicBezTo>
                    <a:pt x="8806" y="15593"/>
                    <a:pt x="9895" y="15007"/>
                    <a:pt x="9895" y="15007"/>
                  </a:cubicBezTo>
                  <a:cubicBezTo>
                    <a:pt x="9895" y="15007"/>
                    <a:pt x="11594" y="11032"/>
                    <a:pt x="11824" y="10586"/>
                  </a:cubicBezTo>
                  <a:cubicBezTo>
                    <a:pt x="12040" y="10139"/>
                    <a:pt x="12415" y="8094"/>
                    <a:pt x="12113" y="6985"/>
                  </a:cubicBezTo>
                  <a:cubicBezTo>
                    <a:pt x="12040" y="6712"/>
                    <a:pt x="11983" y="6409"/>
                    <a:pt x="11911" y="6092"/>
                  </a:cubicBezTo>
                  <a:lnTo>
                    <a:pt x="11335" y="1973"/>
                  </a:lnTo>
                  <a:lnTo>
                    <a:pt x="9102" y="821"/>
                  </a:lnTo>
                  <a:lnTo>
                    <a:pt x="53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7"/>
            <p:cNvSpPr/>
            <p:nvPr/>
          </p:nvSpPr>
          <p:spPr>
            <a:xfrm>
              <a:off x="4626225" y="2051700"/>
              <a:ext cx="310375" cy="395725"/>
            </a:xfrm>
            <a:custGeom>
              <a:avLst/>
              <a:gdLst/>
              <a:ahLst/>
              <a:cxnLst/>
              <a:rect l="l" t="t" r="r" b="b"/>
              <a:pathLst>
                <a:path w="12415" h="15829" fill="none" extrusionOk="0">
                  <a:moveTo>
                    <a:pt x="11911" y="6092"/>
                  </a:moveTo>
                  <a:cubicBezTo>
                    <a:pt x="11983" y="6409"/>
                    <a:pt x="12040" y="6712"/>
                    <a:pt x="12113" y="6985"/>
                  </a:cubicBezTo>
                  <a:cubicBezTo>
                    <a:pt x="12415" y="8094"/>
                    <a:pt x="12040" y="10139"/>
                    <a:pt x="11824" y="10586"/>
                  </a:cubicBezTo>
                  <a:cubicBezTo>
                    <a:pt x="11594" y="11032"/>
                    <a:pt x="9895" y="15007"/>
                    <a:pt x="9895" y="15007"/>
                  </a:cubicBezTo>
                  <a:cubicBezTo>
                    <a:pt x="9895" y="15007"/>
                    <a:pt x="8368" y="15828"/>
                    <a:pt x="4984" y="15526"/>
                  </a:cubicBezTo>
                  <a:cubicBezTo>
                    <a:pt x="1599" y="15238"/>
                    <a:pt x="375" y="14373"/>
                    <a:pt x="375" y="14373"/>
                  </a:cubicBezTo>
                  <a:cubicBezTo>
                    <a:pt x="375" y="14373"/>
                    <a:pt x="0" y="1268"/>
                    <a:pt x="44" y="1109"/>
                  </a:cubicBezTo>
                  <a:cubicBezTo>
                    <a:pt x="87" y="965"/>
                    <a:pt x="5387" y="0"/>
                    <a:pt x="5387" y="0"/>
                  </a:cubicBezTo>
                  <a:lnTo>
                    <a:pt x="9102" y="821"/>
                  </a:lnTo>
                  <a:lnTo>
                    <a:pt x="11335" y="197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7"/>
            <p:cNvSpPr/>
            <p:nvPr/>
          </p:nvSpPr>
          <p:spPr>
            <a:xfrm>
              <a:off x="4848725" y="2213000"/>
              <a:ext cx="11550" cy="102625"/>
            </a:xfrm>
            <a:custGeom>
              <a:avLst/>
              <a:gdLst/>
              <a:ahLst/>
              <a:cxnLst/>
              <a:rect l="l" t="t" r="r" b="b"/>
              <a:pathLst>
                <a:path w="462" h="4105" fill="none" extrusionOk="0">
                  <a:moveTo>
                    <a:pt x="1" y="0"/>
                  </a:moveTo>
                  <a:cubicBezTo>
                    <a:pt x="188" y="1066"/>
                    <a:pt x="404" y="2449"/>
                    <a:pt x="433" y="2809"/>
                  </a:cubicBezTo>
                  <a:cubicBezTo>
                    <a:pt x="462" y="3428"/>
                    <a:pt x="217" y="4105"/>
                    <a:pt x="217" y="410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7"/>
            <p:cNvSpPr/>
            <p:nvPr/>
          </p:nvSpPr>
          <p:spPr>
            <a:xfrm>
              <a:off x="4843325" y="2180600"/>
              <a:ext cx="2925" cy="17650"/>
            </a:xfrm>
            <a:custGeom>
              <a:avLst/>
              <a:gdLst/>
              <a:ahLst/>
              <a:cxnLst/>
              <a:rect l="l" t="t" r="r" b="b"/>
              <a:pathLst>
                <a:path w="117" h="706" fill="none" extrusionOk="0">
                  <a:moveTo>
                    <a:pt x="1" y="0"/>
                  </a:moveTo>
                  <a:cubicBezTo>
                    <a:pt x="1" y="0"/>
                    <a:pt x="58" y="288"/>
                    <a:pt x="116" y="70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7"/>
            <p:cNvSpPr/>
            <p:nvPr/>
          </p:nvSpPr>
          <p:spPr>
            <a:xfrm>
              <a:off x="4916075" y="2153950"/>
              <a:ext cx="4325" cy="29175"/>
            </a:xfrm>
            <a:custGeom>
              <a:avLst/>
              <a:gdLst/>
              <a:ahLst/>
              <a:cxnLst/>
              <a:rect l="l" t="t" r="r" b="b"/>
              <a:pathLst>
                <a:path w="173" h="1167" extrusionOk="0">
                  <a:moveTo>
                    <a:pt x="0" y="0"/>
                  </a:moveTo>
                  <a:cubicBezTo>
                    <a:pt x="0" y="2"/>
                    <a:pt x="72" y="520"/>
                    <a:pt x="173" y="1167"/>
                  </a:cubicBezTo>
                  <a:lnTo>
                    <a:pt x="0" y="0"/>
                  </a:lnTo>
                  <a:close/>
                </a:path>
              </a:pathLst>
            </a:custGeom>
            <a:solidFill>
              <a:srgbClr val="5AE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7"/>
            <p:cNvSpPr/>
            <p:nvPr/>
          </p:nvSpPr>
          <p:spPr>
            <a:xfrm>
              <a:off x="4916075" y="2153950"/>
              <a:ext cx="4325" cy="29175"/>
            </a:xfrm>
            <a:custGeom>
              <a:avLst/>
              <a:gdLst/>
              <a:ahLst/>
              <a:cxnLst/>
              <a:rect l="l" t="t" r="r" b="b"/>
              <a:pathLst>
                <a:path w="173" h="1167" fill="none" extrusionOk="0">
                  <a:moveTo>
                    <a:pt x="0" y="0"/>
                  </a:moveTo>
                  <a:cubicBezTo>
                    <a:pt x="0" y="0"/>
                    <a:pt x="72" y="519"/>
                    <a:pt x="173" y="116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7"/>
            <p:cNvSpPr/>
            <p:nvPr/>
          </p:nvSpPr>
          <p:spPr>
            <a:xfrm>
              <a:off x="4603175" y="2079425"/>
              <a:ext cx="117775" cy="268625"/>
            </a:xfrm>
            <a:custGeom>
              <a:avLst/>
              <a:gdLst/>
              <a:ahLst/>
              <a:cxnLst/>
              <a:rect l="l" t="t" r="r" b="b"/>
              <a:pathLst>
                <a:path w="4711" h="10745" extrusionOk="0">
                  <a:moveTo>
                    <a:pt x="966" y="0"/>
                  </a:moveTo>
                  <a:lnTo>
                    <a:pt x="1" y="10744"/>
                  </a:lnTo>
                  <a:lnTo>
                    <a:pt x="3860" y="9923"/>
                  </a:lnTo>
                  <a:lnTo>
                    <a:pt x="4710" y="2276"/>
                  </a:lnTo>
                  <a:lnTo>
                    <a:pt x="9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7"/>
            <p:cNvSpPr/>
            <p:nvPr/>
          </p:nvSpPr>
          <p:spPr>
            <a:xfrm>
              <a:off x="4603175" y="2079425"/>
              <a:ext cx="117775" cy="268625"/>
            </a:xfrm>
            <a:custGeom>
              <a:avLst/>
              <a:gdLst/>
              <a:ahLst/>
              <a:cxnLst/>
              <a:rect l="l" t="t" r="r" b="b"/>
              <a:pathLst>
                <a:path w="4711" h="10745" fill="none" extrusionOk="0">
                  <a:moveTo>
                    <a:pt x="966" y="0"/>
                  </a:moveTo>
                  <a:lnTo>
                    <a:pt x="1" y="10744"/>
                  </a:lnTo>
                  <a:lnTo>
                    <a:pt x="3860" y="9923"/>
                  </a:lnTo>
                  <a:lnTo>
                    <a:pt x="4710" y="2276"/>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7"/>
            <p:cNvSpPr/>
            <p:nvPr/>
          </p:nvSpPr>
          <p:spPr>
            <a:xfrm>
              <a:off x="4586250" y="2309850"/>
              <a:ext cx="126400" cy="96525"/>
            </a:xfrm>
            <a:custGeom>
              <a:avLst/>
              <a:gdLst/>
              <a:ahLst/>
              <a:cxnLst/>
              <a:rect l="l" t="t" r="r" b="b"/>
              <a:pathLst>
                <a:path w="5056" h="3861" extrusionOk="0">
                  <a:moveTo>
                    <a:pt x="4869" y="0"/>
                  </a:moveTo>
                  <a:lnTo>
                    <a:pt x="1" y="1527"/>
                  </a:lnTo>
                  <a:lnTo>
                    <a:pt x="1009" y="3860"/>
                  </a:lnTo>
                  <a:lnTo>
                    <a:pt x="5056" y="1714"/>
                  </a:lnTo>
                  <a:lnTo>
                    <a:pt x="4869" y="0"/>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7"/>
            <p:cNvSpPr/>
            <p:nvPr/>
          </p:nvSpPr>
          <p:spPr>
            <a:xfrm>
              <a:off x="4945575" y="2335375"/>
              <a:ext cx="37375" cy="21300"/>
            </a:xfrm>
            <a:custGeom>
              <a:avLst/>
              <a:gdLst/>
              <a:ahLst/>
              <a:cxnLst/>
              <a:rect l="l" t="t" r="r" b="b"/>
              <a:pathLst>
                <a:path w="1495" h="852" extrusionOk="0">
                  <a:moveTo>
                    <a:pt x="1348" y="1"/>
                  </a:moveTo>
                  <a:cubicBezTo>
                    <a:pt x="1184" y="1"/>
                    <a:pt x="914" y="89"/>
                    <a:pt x="764" y="117"/>
                  </a:cubicBezTo>
                  <a:cubicBezTo>
                    <a:pt x="642" y="146"/>
                    <a:pt x="451" y="153"/>
                    <a:pt x="291" y="153"/>
                  </a:cubicBezTo>
                  <a:cubicBezTo>
                    <a:pt x="131" y="153"/>
                    <a:pt x="1" y="146"/>
                    <a:pt x="1" y="146"/>
                  </a:cubicBezTo>
                  <a:lnTo>
                    <a:pt x="1" y="146"/>
                  </a:lnTo>
                  <a:lnTo>
                    <a:pt x="59" y="852"/>
                  </a:lnTo>
                  <a:cubicBezTo>
                    <a:pt x="59" y="852"/>
                    <a:pt x="952" y="636"/>
                    <a:pt x="1139" y="549"/>
                  </a:cubicBezTo>
                  <a:cubicBezTo>
                    <a:pt x="1326" y="448"/>
                    <a:pt x="1470" y="319"/>
                    <a:pt x="1484" y="103"/>
                  </a:cubicBezTo>
                  <a:cubicBezTo>
                    <a:pt x="1495" y="27"/>
                    <a:pt x="1437" y="1"/>
                    <a:pt x="1348"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7"/>
            <p:cNvSpPr/>
            <p:nvPr/>
          </p:nvSpPr>
          <p:spPr>
            <a:xfrm>
              <a:off x="4626575" y="2312725"/>
              <a:ext cx="372325" cy="118150"/>
            </a:xfrm>
            <a:custGeom>
              <a:avLst/>
              <a:gdLst/>
              <a:ahLst/>
              <a:cxnLst/>
              <a:rect l="l" t="t" r="r" b="b"/>
              <a:pathLst>
                <a:path w="14893" h="4726" extrusionOk="0">
                  <a:moveTo>
                    <a:pt x="3184" y="1743"/>
                  </a:moveTo>
                  <a:lnTo>
                    <a:pt x="3196" y="1744"/>
                  </a:lnTo>
                  <a:lnTo>
                    <a:pt x="3196" y="1744"/>
                  </a:lnTo>
                  <a:lnTo>
                    <a:pt x="3198" y="1743"/>
                  </a:lnTo>
                  <a:close/>
                  <a:moveTo>
                    <a:pt x="13323" y="1"/>
                  </a:moveTo>
                  <a:cubicBezTo>
                    <a:pt x="13323" y="1"/>
                    <a:pt x="12142" y="1"/>
                    <a:pt x="11810" y="145"/>
                  </a:cubicBezTo>
                  <a:cubicBezTo>
                    <a:pt x="11465" y="303"/>
                    <a:pt x="9016" y="2190"/>
                    <a:pt x="9016" y="2190"/>
                  </a:cubicBezTo>
                  <a:lnTo>
                    <a:pt x="3196" y="1744"/>
                  </a:lnTo>
                  <a:lnTo>
                    <a:pt x="3196" y="1744"/>
                  </a:lnTo>
                  <a:lnTo>
                    <a:pt x="1" y="3457"/>
                  </a:lnTo>
                  <a:cubicBezTo>
                    <a:pt x="1" y="3457"/>
                    <a:pt x="30" y="3673"/>
                    <a:pt x="375" y="3932"/>
                  </a:cubicBezTo>
                  <a:cubicBezTo>
                    <a:pt x="698" y="4185"/>
                    <a:pt x="843" y="4726"/>
                    <a:pt x="2052" y="4726"/>
                  </a:cubicBezTo>
                  <a:cubicBezTo>
                    <a:pt x="2083" y="4726"/>
                    <a:pt x="2114" y="4725"/>
                    <a:pt x="2147" y="4725"/>
                  </a:cubicBezTo>
                  <a:cubicBezTo>
                    <a:pt x="3457" y="4681"/>
                    <a:pt x="9434" y="3601"/>
                    <a:pt x="9434" y="3601"/>
                  </a:cubicBezTo>
                  <a:cubicBezTo>
                    <a:pt x="9434" y="3601"/>
                    <a:pt x="9499" y="3604"/>
                    <a:pt x="9605" y="3604"/>
                  </a:cubicBezTo>
                  <a:cubicBezTo>
                    <a:pt x="9923" y="3604"/>
                    <a:pt x="10611" y="3580"/>
                    <a:pt x="11033" y="3385"/>
                  </a:cubicBezTo>
                  <a:cubicBezTo>
                    <a:pt x="11580" y="3126"/>
                    <a:pt x="12257" y="2564"/>
                    <a:pt x="12257" y="2564"/>
                  </a:cubicBezTo>
                  <a:cubicBezTo>
                    <a:pt x="12257" y="2564"/>
                    <a:pt x="12459" y="2607"/>
                    <a:pt x="12487" y="2780"/>
                  </a:cubicBezTo>
                  <a:cubicBezTo>
                    <a:pt x="12516" y="2939"/>
                    <a:pt x="12487" y="3083"/>
                    <a:pt x="12545" y="3198"/>
                  </a:cubicBezTo>
                  <a:cubicBezTo>
                    <a:pt x="12572" y="3243"/>
                    <a:pt x="12600" y="3263"/>
                    <a:pt x="12629" y="3263"/>
                  </a:cubicBezTo>
                  <a:cubicBezTo>
                    <a:pt x="12803" y="3263"/>
                    <a:pt x="13004" y="2556"/>
                    <a:pt x="13078" y="2334"/>
                  </a:cubicBezTo>
                  <a:cubicBezTo>
                    <a:pt x="13150" y="2075"/>
                    <a:pt x="13481" y="1369"/>
                    <a:pt x="13366" y="1297"/>
                  </a:cubicBezTo>
                  <a:cubicBezTo>
                    <a:pt x="13251" y="1225"/>
                    <a:pt x="12214" y="778"/>
                    <a:pt x="12214" y="778"/>
                  </a:cubicBezTo>
                  <a:lnTo>
                    <a:pt x="13625" y="519"/>
                  </a:lnTo>
                  <a:cubicBezTo>
                    <a:pt x="13625" y="519"/>
                    <a:pt x="13789" y="683"/>
                    <a:pt x="14107" y="683"/>
                  </a:cubicBezTo>
                  <a:cubicBezTo>
                    <a:pt x="14166" y="683"/>
                    <a:pt x="14232" y="677"/>
                    <a:pt x="14302" y="663"/>
                  </a:cubicBezTo>
                  <a:cubicBezTo>
                    <a:pt x="14734" y="591"/>
                    <a:pt x="14892" y="332"/>
                    <a:pt x="14892" y="332"/>
                  </a:cubicBezTo>
                  <a:lnTo>
                    <a:pt x="13323"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7"/>
            <p:cNvSpPr/>
            <p:nvPr/>
          </p:nvSpPr>
          <p:spPr>
            <a:xfrm>
              <a:off x="4927575" y="2344425"/>
              <a:ext cx="28125" cy="12250"/>
            </a:xfrm>
            <a:custGeom>
              <a:avLst/>
              <a:gdLst/>
              <a:ahLst/>
              <a:cxnLst/>
              <a:rect l="l" t="t" r="r" b="b"/>
              <a:pathLst>
                <a:path w="1125" h="490" fill="none" extrusionOk="0">
                  <a:moveTo>
                    <a:pt x="1" y="0"/>
                  </a:moveTo>
                  <a:cubicBezTo>
                    <a:pt x="1" y="0"/>
                    <a:pt x="1038" y="187"/>
                    <a:pt x="1124" y="49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7"/>
            <p:cNvSpPr/>
            <p:nvPr/>
          </p:nvSpPr>
          <p:spPr>
            <a:xfrm>
              <a:off x="4921475" y="2358450"/>
              <a:ext cx="31700" cy="12625"/>
            </a:xfrm>
            <a:custGeom>
              <a:avLst/>
              <a:gdLst/>
              <a:ahLst/>
              <a:cxnLst/>
              <a:rect l="l" t="t" r="r" b="b"/>
              <a:pathLst>
                <a:path w="1268" h="505" fill="none" extrusionOk="0">
                  <a:moveTo>
                    <a:pt x="0" y="1"/>
                  </a:moveTo>
                  <a:cubicBezTo>
                    <a:pt x="0" y="1"/>
                    <a:pt x="1066" y="174"/>
                    <a:pt x="1138" y="260"/>
                  </a:cubicBezTo>
                  <a:cubicBezTo>
                    <a:pt x="1210" y="361"/>
                    <a:pt x="1267" y="505"/>
                    <a:pt x="1267" y="50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7"/>
            <p:cNvSpPr/>
            <p:nvPr/>
          </p:nvSpPr>
          <p:spPr>
            <a:xfrm>
              <a:off x="4920750" y="2216225"/>
              <a:ext cx="307500" cy="237725"/>
            </a:xfrm>
            <a:custGeom>
              <a:avLst/>
              <a:gdLst/>
              <a:ahLst/>
              <a:cxnLst/>
              <a:rect l="l" t="t" r="r" b="b"/>
              <a:pathLst>
                <a:path w="12300" h="9509" extrusionOk="0">
                  <a:moveTo>
                    <a:pt x="4681" y="1"/>
                  </a:moveTo>
                  <a:lnTo>
                    <a:pt x="0" y="9506"/>
                  </a:lnTo>
                  <a:cubicBezTo>
                    <a:pt x="0" y="9506"/>
                    <a:pt x="70" y="9508"/>
                    <a:pt x="200" y="9508"/>
                  </a:cubicBezTo>
                  <a:cubicBezTo>
                    <a:pt x="722" y="9508"/>
                    <a:pt x="2212" y="9480"/>
                    <a:pt x="4090" y="9204"/>
                  </a:cubicBezTo>
                  <a:cubicBezTo>
                    <a:pt x="6424" y="8873"/>
                    <a:pt x="7432" y="8498"/>
                    <a:pt x="7432" y="8498"/>
                  </a:cubicBezTo>
                  <a:lnTo>
                    <a:pt x="12300" y="735"/>
                  </a:lnTo>
                  <a:lnTo>
                    <a:pt x="12300" y="735"/>
                  </a:lnTo>
                  <a:cubicBezTo>
                    <a:pt x="12299" y="735"/>
                    <a:pt x="11904" y="842"/>
                    <a:pt x="10943" y="842"/>
                  </a:cubicBezTo>
                  <a:cubicBezTo>
                    <a:pt x="9781" y="842"/>
                    <a:pt x="7794" y="687"/>
                    <a:pt x="4681"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7"/>
            <p:cNvSpPr/>
            <p:nvPr/>
          </p:nvSpPr>
          <p:spPr>
            <a:xfrm>
              <a:off x="5110125" y="2354750"/>
              <a:ext cx="61200" cy="14725"/>
            </a:xfrm>
            <a:custGeom>
              <a:avLst/>
              <a:gdLst/>
              <a:ahLst/>
              <a:cxnLst/>
              <a:rect l="l" t="t" r="r" b="b"/>
              <a:pathLst>
                <a:path w="2448" h="589" extrusionOk="0">
                  <a:moveTo>
                    <a:pt x="2266" y="1"/>
                  </a:moveTo>
                  <a:cubicBezTo>
                    <a:pt x="2243" y="1"/>
                    <a:pt x="2218" y="7"/>
                    <a:pt x="2190" y="19"/>
                  </a:cubicBezTo>
                  <a:cubicBezTo>
                    <a:pt x="2190" y="19"/>
                    <a:pt x="1" y="235"/>
                    <a:pt x="73" y="422"/>
                  </a:cubicBezTo>
                  <a:cubicBezTo>
                    <a:pt x="107" y="533"/>
                    <a:pt x="865" y="588"/>
                    <a:pt x="1497" y="588"/>
                  </a:cubicBezTo>
                  <a:cubicBezTo>
                    <a:pt x="1935" y="588"/>
                    <a:pt x="2313" y="562"/>
                    <a:pt x="2348" y="509"/>
                  </a:cubicBezTo>
                  <a:cubicBezTo>
                    <a:pt x="2438" y="381"/>
                    <a:pt x="2448" y="1"/>
                    <a:pt x="2266"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7"/>
            <p:cNvSpPr/>
            <p:nvPr/>
          </p:nvSpPr>
          <p:spPr>
            <a:xfrm>
              <a:off x="5105800" y="2370250"/>
              <a:ext cx="54725" cy="14700"/>
            </a:xfrm>
            <a:custGeom>
              <a:avLst/>
              <a:gdLst/>
              <a:ahLst/>
              <a:cxnLst/>
              <a:rect l="l" t="t" r="r" b="b"/>
              <a:pathLst>
                <a:path w="2189" h="588" extrusionOk="0">
                  <a:moveTo>
                    <a:pt x="2037" y="0"/>
                  </a:moveTo>
                  <a:cubicBezTo>
                    <a:pt x="2019" y="0"/>
                    <a:pt x="1998" y="6"/>
                    <a:pt x="1974" y="18"/>
                  </a:cubicBezTo>
                  <a:cubicBezTo>
                    <a:pt x="1974" y="18"/>
                    <a:pt x="1" y="234"/>
                    <a:pt x="44" y="422"/>
                  </a:cubicBezTo>
                  <a:cubicBezTo>
                    <a:pt x="78" y="532"/>
                    <a:pt x="766" y="588"/>
                    <a:pt x="1338" y="588"/>
                  </a:cubicBezTo>
                  <a:cubicBezTo>
                    <a:pt x="1734" y="588"/>
                    <a:pt x="2074" y="561"/>
                    <a:pt x="2104" y="508"/>
                  </a:cubicBezTo>
                  <a:cubicBezTo>
                    <a:pt x="2181" y="380"/>
                    <a:pt x="2189" y="0"/>
                    <a:pt x="2037"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7"/>
            <p:cNvSpPr/>
            <p:nvPr/>
          </p:nvSpPr>
          <p:spPr>
            <a:xfrm>
              <a:off x="5106175" y="2397975"/>
              <a:ext cx="42950" cy="12925"/>
            </a:xfrm>
            <a:custGeom>
              <a:avLst/>
              <a:gdLst/>
              <a:ahLst/>
              <a:cxnLst/>
              <a:rect l="l" t="t" r="r" b="b"/>
              <a:pathLst>
                <a:path w="1718" h="517" extrusionOk="0">
                  <a:moveTo>
                    <a:pt x="543" y="1"/>
                  </a:moveTo>
                  <a:cubicBezTo>
                    <a:pt x="247" y="1"/>
                    <a:pt x="0" y="21"/>
                    <a:pt x="0" y="90"/>
                  </a:cubicBezTo>
                  <a:cubicBezTo>
                    <a:pt x="13" y="239"/>
                    <a:pt x="1095" y="517"/>
                    <a:pt x="1449" y="517"/>
                  </a:cubicBezTo>
                  <a:cubicBezTo>
                    <a:pt x="1506" y="517"/>
                    <a:pt x="1544" y="510"/>
                    <a:pt x="1556" y="494"/>
                  </a:cubicBezTo>
                  <a:cubicBezTo>
                    <a:pt x="1636" y="399"/>
                    <a:pt x="1717" y="42"/>
                    <a:pt x="1575" y="42"/>
                  </a:cubicBezTo>
                  <a:cubicBezTo>
                    <a:pt x="1565" y="42"/>
                    <a:pt x="1554" y="43"/>
                    <a:pt x="1541" y="47"/>
                  </a:cubicBezTo>
                  <a:cubicBezTo>
                    <a:pt x="1541" y="47"/>
                    <a:pt x="987" y="1"/>
                    <a:pt x="543"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7"/>
            <p:cNvSpPr/>
            <p:nvPr/>
          </p:nvSpPr>
          <p:spPr>
            <a:xfrm>
              <a:off x="5101375" y="2386450"/>
              <a:ext cx="54925" cy="15625"/>
            </a:xfrm>
            <a:custGeom>
              <a:avLst/>
              <a:gdLst/>
              <a:ahLst/>
              <a:cxnLst/>
              <a:rect l="l" t="t" r="r" b="b"/>
              <a:pathLst>
                <a:path w="2197" h="625" extrusionOk="0">
                  <a:moveTo>
                    <a:pt x="506" y="1"/>
                  </a:moveTo>
                  <a:cubicBezTo>
                    <a:pt x="216" y="1"/>
                    <a:pt x="0" y="23"/>
                    <a:pt x="5" y="91"/>
                  </a:cubicBezTo>
                  <a:cubicBezTo>
                    <a:pt x="18" y="259"/>
                    <a:pt x="1517" y="624"/>
                    <a:pt x="1906" y="624"/>
                  </a:cubicBezTo>
                  <a:cubicBezTo>
                    <a:pt x="1951" y="624"/>
                    <a:pt x="1981" y="619"/>
                    <a:pt x="1993" y="609"/>
                  </a:cubicBezTo>
                  <a:cubicBezTo>
                    <a:pt x="2101" y="501"/>
                    <a:pt x="2197" y="86"/>
                    <a:pt x="2003" y="86"/>
                  </a:cubicBezTo>
                  <a:cubicBezTo>
                    <a:pt x="1991" y="86"/>
                    <a:pt x="1978" y="87"/>
                    <a:pt x="1964" y="91"/>
                  </a:cubicBezTo>
                  <a:cubicBezTo>
                    <a:pt x="1964" y="91"/>
                    <a:pt x="1087" y="1"/>
                    <a:pt x="506"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7"/>
            <p:cNvSpPr/>
            <p:nvPr/>
          </p:nvSpPr>
          <p:spPr>
            <a:xfrm>
              <a:off x="4460950" y="2541625"/>
              <a:ext cx="401850" cy="199950"/>
            </a:xfrm>
            <a:custGeom>
              <a:avLst/>
              <a:gdLst/>
              <a:ahLst/>
              <a:cxnLst/>
              <a:rect l="l" t="t" r="r" b="b"/>
              <a:pathLst>
                <a:path w="16074" h="7998" extrusionOk="0">
                  <a:moveTo>
                    <a:pt x="365" y="1"/>
                  </a:moveTo>
                  <a:cubicBezTo>
                    <a:pt x="252" y="1"/>
                    <a:pt x="186" y="6"/>
                    <a:pt x="174" y="19"/>
                  </a:cubicBezTo>
                  <a:cubicBezTo>
                    <a:pt x="1" y="192"/>
                    <a:pt x="2248" y="7998"/>
                    <a:pt x="2248" y="7998"/>
                  </a:cubicBezTo>
                  <a:lnTo>
                    <a:pt x="16074" y="7998"/>
                  </a:lnTo>
                  <a:cubicBezTo>
                    <a:pt x="16074" y="7998"/>
                    <a:pt x="14244" y="2640"/>
                    <a:pt x="12689" y="1790"/>
                  </a:cubicBezTo>
                  <a:cubicBezTo>
                    <a:pt x="11231" y="1001"/>
                    <a:pt x="1834" y="1"/>
                    <a:pt x="365" y="1"/>
                  </a:cubicBezTo>
                  <a:close/>
                </a:path>
              </a:pathLst>
            </a:custGeom>
            <a:solidFill>
              <a:srgbClr val="69696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7"/>
            <p:cNvSpPr/>
            <p:nvPr/>
          </p:nvSpPr>
          <p:spPr>
            <a:xfrm>
              <a:off x="4843700" y="2059250"/>
              <a:ext cx="33850" cy="87875"/>
            </a:xfrm>
            <a:custGeom>
              <a:avLst/>
              <a:gdLst/>
              <a:ahLst/>
              <a:cxnLst/>
              <a:rect l="l" t="t" r="r" b="b"/>
              <a:pathLst>
                <a:path w="1354" h="3515" extrusionOk="0">
                  <a:moveTo>
                    <a:pt x="245" y="1"/>
                  </a:moveTo>
                  <a:lnTo>
                    <a:pt x="0" y="3515"/>
                  </a:lnTo>
                  <a:lnTo>
                    <a:pt x="1354" y="922"/>
                  </a:lnTo>
                  <a:lnTo>
                    <a:pt x="245"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7"/>
            <p:cNvSpPr/>
            <p:nvPr/>
          </p:nvSpPr>
          <p:spPr>
            <a:xfrm>
              <a:off x="4779600" y="1970675"/>
              <a:ext cx="87150" cy="195175"/>
            </a:xfrm>
            <a:custGeom>
              <a:avLst/>
              <a:gdLst/>
              <a:ahLst/>
              <a:cxnLst/>
              <a:rect l="l" t="t" r="r" b="b"/>
              <a:pathLst>
                <a:path w="3486" h="7807" extrusionOk="0">
                  <a:moveTo>
                    <a:pt x="620" y="1"/>
                  </a:moveTo>
                  <a:lnTo>
                    <a:pt x="462" y="361"/>
                  </a:lnTo>
                  <a:lnTo>
                    <a:pt x="1" y="3385"/>
                  </a:lnTo>
                  <a:lnTo>
                    <a:pt x="2463" y="7807"/>
                  </a:lnTo>
                  <a:cubicBezTo>
                    <a:pt x="2463" y="7807"/>
                    <a:pt x="3083" y="4033"/>
                    <a:pt x="3212" y="3515"/>
                  </a:cubicBezTo>
                  <a:cubicBezTo>
                    <a:pt x="3328" y="2982"/>
                    <a:pt x="3486" y="2737"/>
                    <a:pt x="3486" y="2737"/>
                  </a:cubicBezTo>
                  <a:lnTo>
                    <a:pt x="620" y="1"/>
                  </a:ln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7"/>
            <p:cNvSpPr/>
            <p:nvPr/>
          </p:nvSpPr>
          <p:spPr>
            <a:xfrm>
              <a:off x="4754750" y="2016775"/>
              <a:ext cx="58725" cy="134325"/>
            </a:xfrm>
            <a:custGeom>
              <a:avLst/>
              <a:gdLst/>
              <a:ahLst/>
              <a:cxnLst/>
              <a:rect l="l" t="t" r="r" b="b"/>
              <a:pathLst>
                <a:path w="2349" h="5373" extrusionOk="0">
                  <a:moveTo>
                    <a:pt x="649" y="0"/>
                  </a:moveTo>
                  <a:lnTo>
                    <a:pt x="1" y="1052"/>
                  </a:lnTo>
                  <a:lnTo>
                    <a:pt x="1211" y="5372"/>
                  </a:lnTo>
                  <a:lnTo>
                    <a:pt x="2348" y="2103"/>
                  </a:lnTo>
                  <a:lnTo>
                    <a:pt x="649" y="0"/>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7"/>
            <p:cNvSpPr/>
            <p:nvPr/>
          </p:nvSpPr>
          <p:spPr>
            <a:xfrm>
              <a:off x="4801200" y="2069325"/>
              <a:ext cx="27025" cy="70250"/>
            </a:xfrm>
            <a:custGeom>
              <a:avLst/>
              <a:gdLst/>
              <a:ahLst/>
              <a:cxnLst/>
              <a:rect l="l" t="t" r="r" b="b"/>
              <a:pathLst>
                <a:path w="1081" h="2810" extrusionOk="0">
                  <a:moveTo>
                    <a:pt x="490" y="1"/>
                  </a:moveTo>
                  <a:lnTo>
                    <a:pt x="1" y="1455"/>
                  </a:lnTo>
                  <a:lnTo>
                    <a:pt x="1081" y="2809"/>
                  </a:lnTo>
                  <a:lnTo>
                    <a:pt x="490" y="1"/>
                  </a:lnTo>
                  <a:close/>
                </a:path>
              </a:pathLst>
            </a:custGeom>
            <a:solidFill>
              <a:srgbClr val="1A2E35"/>
            </a:solidFill>
            <a:ln w="467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7"/>
            <p:cNvSpPr/>
            <p:nvPr/>
          </p:nvSpPr>
          <p:spPr>
            <a:xfrm>
              <a:off x="4859175" y="2082300"/>
              <a:ext cx="19100" cy="60150"/>
            </a:xfrm>
            <a:custGeom>
              <a:avLst/>
              <a:gdLst/>
              <a:ahLst/>
              <a:cxnLst/>
              <a:rect l="l" t="t" r="r" b="b"/>
              <a:pathLst>
                <a:path w="764" h="2406" extrusionOk="0">
                  <a:moveTo>
                    <a:pt x="735" y="0"/>
                  </a:moveTo>
                  <a:lnTo>
                    <a:pt x="1" y="1541"/>
                  </a:lnTo>
                  <a:lnTo>
                    <a:pt x="764" y="2406"/>
                  </a:lnTo>
                  <a:lnTo>
                    <a:pt x="735" y="0"/>
                  </a:lnTo>
                  <a:close/>
                </a:path>
              </a:pathLst>
            </a:custGeom>
            <a:solidFill>
              <a:schemeClr val="l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7"/>
            <p:cNvSpPr/>
            <p:nvPr/>
          </p:nvSpPr>
          <p:spPr>
            <a:xfrm>
              <a:off x="4746550" y="1847550"/>
              <a:ext cx="202300" cy="205725"/>
            </a:xfrm>
            <a:custGeom>
              <a:avLst/>
              <a:gdLst/>
              <a:ahLst/>
              <a:cxnLst/>
              <a:rect l="l" t="t" r="r" b="b"/>
              <a:pathLst>
                <a:path w="8092" h="8229" extrusionOk="0">
                  <a:moveTo>
                    <a:pt x="6392" y="0"/>
                  </a:moveTo>
                  <a:cubicBezTo>
                    <a:pt x="6392" y="0"/>
                    <a:pt x="6395" y="4"/>
                    <a:pt x="6400" y="10"/>
                  </a:cubicBezTo>
                  <a:lnTo>
                    <a:pt x="6400" y="10"/>
                  </a:lnTo>
                  <a:cubicBezTo>
                    <a:pt x="6404" y="4"/>
                    <a:pt x="6407" y="0"/>
                    <a:pt x="6407" y="0"/>
                  </a:cubicBezTo>
                  <a:close/>
                  <a:moveTo>
                    <a:pt x="6400" y="10"/>
                  </a:moveTo>
                  <a:lnTo>
                    <a:pt x="6400" y="10"/>
                  </a:lnTo>
                  <a:cubicBezTo>
                    <a:pt x="6324" y="121"/>
                    <a:pt x="5610" y="1129"/>
                    <a:pt x="4318" y="1714"/>
                  </a:cubicBezTo>
                  <a:cubicBezTo>
                    <a:pt x="2936" y="2333"/>
                    <a:pt x="2086" y="2564"/>
                    <a:pt x="2086" y="2564"/>
                  </a:cubicBezTo>
                  <a:cubicBezTo>
                    <a:pt x="2086" y="2564"/>
                    <a:pt x="2331" y="3226"/>
                    <a:pt x="1884" y="3313"/>
                  </a:cubicBezTo>
                  <a:cubicBezTo>
                    <a:pt x="1849" y="3319"/>
                    <a:pt x="1816" y="3321"/>
                    <a:pt x="1784" y="3321"/>
                  </a:cubicBezTo>
                  <a:cubicBezTo>
                    <a:pt x="1429" y="3321"/>
                    <a:pt x="1296" y="2979"/>
                    <a:pt x="1164" y="2953"/>
                  </a:cubicBezTo>
                  <a:cubicBezTo>
                    <a:pt x="1135" y="2943"/>
                    <a:pt x="1083" y="2933"/>
                    <a:pt x="1015" y="2933"/>
                  </a:cubicBezTo>
                  <a:cubicBezTo>
                    <a:pt x="780" y="2933"/>
                    <a:pt x="367" y="3051"/>
                    <a:pt x="199" y="3702"/>
                  </a:cubicBezTo>
                  <a:cubicBezTo>
                    <a:pt x="0" y="4471"/>
                    <a:pt x="913" y="5644"/>
                    <a:pt x="1655" y="5644"/>
                  </a:cubicBezTo>
                  <a:cubicBezTo>
                    <a:pt x="1719" y="5644"/>
                    <a:pt x="1781" y="5635"/>
                    <a:pt x="1841" y="5617"/>
                  </a:cubicBezTo>
                  <a:cubicBezTo>
                    <a:pt x="1841" y="5617"/>
                    <a:pt x="2158" y="6740"/>
                    <a:pt x="2489" y="7028"/>
                  </a:cubicBezTo>
                  <a:cubicBezTo>
                    <a:pt x="2871" y="7347"/>
                    <a:pt x="4031" y="8229"/>
                    <a:pt x="5490" y="8229"/>
                  </a:cubicBezTo>
                  <a:cubicBezTo>
                    <a:pt x="5680" y="8229"/>
                    <a:pt x="5876" y="8214"/>
                    <a:pt x="6075" y="8181"/>
                  </a:cubicBezTo>
                  <a:cubicBezTo>
                    <a:pt x="7098" y="8008"/>
                    <a:pt x="7631" y="5847"/>
                    <a:pt x="7674" y="5142"/>
                  </a:cubicBezTo>
                  <a:cubicBezTo>
                    <a:pt x="7717" y="4422"/>
                    <a:pt x="7746" y="3572"/>
                    <a:pt x="7645" y="3111"/>
                  </a:cubicBezTo>
                  <a:cubicBezTo>
                    <a:pt x="7544" y="2650"/>
                    <a:pt x="8092" y="2060"/>
                    <a:pt x="7386" y="1224"/>
                  </a:cubicBezTo>
                  <a:cubicBezTo>
                    <a:pt x="6758" y="466"/>
                    <a:pt x="6451" y="75"/>
                    <a:pt x="6400" y="1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7"/>
            <p:cNvSpPr/>
            <p:nvPr/>
          </p:nvSpPr>
          <p:spPr>
            <a:xfrm>
              <a:off x="4886175" y="1914150"/>
              <a:ext cx="27400" cy="76725"/>
            </a:xfrm>
            <a:custGeom>
              <a:avLst/>
              <a:gdLst/>
              <a:ahLst/>
              <a:cxnLst/>
              <a:rect l="l" t="t" r="r" b="b"/>
              <a:pathLst>
                <a:path w="1096" h="3069" fill="none" extrusionOk="0">
                  <a:moveTo>
                    <a:pt x="822" y="1"/>
                  </a:moveTo>
                  <a:cubicBezTo>
                    <a:pt x="822" y="1"/>
                    <a:pt x="462" y="1182"/>
                    <a:pt x="462" y="1398"/>
                  </a:cubicBezTo>
                  <a:cubicBezTo>
                    <a:pt x="462" y="1614"/>
                    <a:pt x="1095" y="2363"/>
                    <a:pt x="994" y="2492"/>
                  </a:cubicBezTo>
                  <a:cubicBezTo>
                    <a:pt x="894" y="2607"/>
                    <a:pt x="217" y="3068"/>
                    <a:pt x="1" y="298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7"/>
            <p:cNvSpPr/>
            <p:nvPr/>
          </p:nvSpPr>
          <p:spPr>
            <a:xfrm>
              <a:off x="4849825" y="1996250"/>
              <a:ext cx="43225" cy="16225"/>
            </a:xfrm>
            <a:custGeom>
              <a:avLst/>
              <a:gdLst/>
              <a:ahLst/>
              <a:cxnLst/>
              <a:rect l="l" t="t" r="r" b="b"/>
              <a:pathLst>
                <a:path w="1729" h="649" fill="none" extrusionOk="0">
                  <a:moveTo>
                    <a:pt x="0" y="0"/>
                  </a:moveTo>
                  <a:cubicBezTo>
                    <a:pt x="0" y="0"/>
                    <a:pt x="576" y="648"/>
                    <a:pt x="1728" y="41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7"/>
            <p:cNvSpPr/>
            <p:nvPr/>
          </p:nvSpPr>
          <p:spPr>
            <a:xfrm>
              <a:off x="4836125" y="1905150"/>
              <a:ext cx="40000" cy="16225"/>
            </a:xfrm>
            <a:custGeom>
              <a:avLst/>
              <a:gdLst/>
              <a:ahLst/>
              <a:cxnLst/>
              <a:rect l="l" t="t" r="r" b="b"/>
              <a:pathLst>
                <a:path w="1600" h="649" fill="none" extrusionOk="0">
                  <a:moveTo>
                    <a:pt x="1599" y="389"/>
                  </a:moveTo>
                  <a:cubicBezTo>
                    <a:pt x="1599" y="389"/>
                    <a:pt x="851" y="1"/>
                    <a:pt x="1" y="64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7"/>
            <p:cNvSpPr/>
            <p:nvPr/>
          </p:nvSpPr>
          <p:spPr>
            <a:xfrm>
              <a:off x="4913175" y="1902625"/>
              <a:ext cx="21275" cy="9025"/>
            </a:xfrm>
            <a:custGeom>
              <a:avLst/>
              <a:gdLst/>
              <a:ahLst/>
              <a:cxnLst/>
              <a:rect l="l" t="t" r="r" b="b"/>
              <a:pathLst>
                <a:path w="851" h="361" fill="none" extrusionOk="0">
                  <a:moveTo>
                    <a:pt x="1" y="361"/>
                  </a:moveTo>
                  <a:cubicBezTo>
                    <a:pt x="1" y="361"/>
                    <a:pt x="534" y="1"/>
                    <a:pt x="851" y="24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7"/>
            <p:cNvSpPr/>
            <p:nvPr/>
          </p:nvSpPr>
          <p:spPr>
            <a:xfrm>
              <a:off x="4858100" y="1931425"/>
              <a:ext cx="9375" cy="20200"/>
            </a:xfrm>
            <a:custGeom>
              <a:avLst/>
              <a:gdLst/>
              <a:ahLst/>
              <a:cxnLst/>
              <a:rect l="l" t="t" r="r" b="b"/>
              <a:pathLst>
                <a:path w="375" h="808" extrusionOk="0">
                  <a:moveTo>
                    <a:pt x="188" y="1"/>
                  </a:moveTo>
                  <a:cubicBezTo>
                    <a:pt x="87" y="1"/>
                    <a:pt x="0" y="188"/>
                    <a:pt x="0" y="404"/>
                  </a:cubicBezTo>
                  <a:cubicBezTo>
                    <a:pt x="0" y="620"/>
                    <a:pt x="87" y="807"/>
                    <a:pt x="188" y="807"/>
                  </a:cubicBezTo>
                  <a:cubicBezTo>
                    <a:pt x="288" y="807"/>
                    <a:pt x="375" y="620"/>
                    <a:pt x="375" y="404"/>
                  </a:cubicBezTo>
                  <a:cubicBezTo>
                    <a:pt x="375" y="188"/>
                    <a:pt x="288"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7"/>
            <p:cNvSpPr/>
            <p:nvPr/>
          </p:nvSpPr>
          <p:spPr>
            <a:xfrm>
              <a:off x="4912825" y="1929275"/>
              <a:ext cx="9750" cy="19825"/>
            </a:xfrm>
            <a:custGeom>
              <a:avLst/>
              <a:gdLst/>
              <a:ahLst/>
              <a:cxnLst/>
              <a:rect l="l" t="t" r="r" b="b"/>
              <a:pathLst>
                <a:path w="390" h="793" extrusionOk="0">
                  <a:moveTo>
                    <a:pt x="202" y="0"/>
                  </a:moveTo>
                  <a:cubicBezTo>
                    <a:pt x="87" y="0"/>
                    <a:pt x="0" y="173"/>
                    <a:pt x="0" y="389"/>
                  </a:cubicBezTo>
                  <a:cubicBezTo>
                    <a:pt x="0" y="605"/>
                    <a:pt x="87" y="793"/>
                    <a:pt x="202" y="793"/>
                  </a:cubicBezTo>
                  <a:cubicBezTo>
                    <a:pt x="303" y="793"/>
                    <a:pt x="389" y="605"/>
                    <a:pt x="389" y="389"/>
                  </a:cubicBezTo>
                  <a:cubicBezTo>
                    <a:pt x="389" y="173"/>
                    <a:pt x="303"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7"/>
            <p:cNvSpPr/>
            <p:nvPr/>
          </p:nvSpPr>
          <p:spPr>
            <a:xfrm>
              <a:off x="4974750" y="2627775"/>
              <a:ext cx="2900" cy="52600"/>
            </a:xfrm>
            <a:custGeom>
              <a:avLst/>
              <a:gdLst/>
              <a:ahLst/>
              <a:cxnLst/>
              <a:rect l="l" t="t" r="r" b="b"/>
              <a:pathLst>
                <a:path w="116" h="2104" fill="none" extrusionOk="0">
                  <a:moveTo>
                    <a:pt x="1" y="2103"/>
                  </a:moveTo>
                  <a:lnTo>
                    <a:pt x="116"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7"/>
            <p:cNvSpPr/>
            <p:nvPr/>
          </p:nvSpPr>
          <p:spPr>
            <a:xfrm>
              <a:off x="5576400" y="2386550"/>
              <a:ext cx="57275" cy="30625"/>
            </a:xfrm>
            <a:custGeom>
              <a:avLst/>
              <a:gdLst/>
              <a:ahLst/>
              <a:cxnLst/>
              <a:rect l="l" t="t" r="r" b="b"/>
              <a:pathLst>
                <a:path w="2291" h="1225" fill="none" extrusionOk="0">
                  <a:moveTo>
                    <a:pt x="2290" y="1224"/>
                  </a:moveTo>
                  <a:cubicBezTo>
                    <a:pt x="2290" y="1224"/>
                    <a:pt x="1729" y="835"/>
                    <a:pt x="864" y="418"/>
                  </a:cubicBezTo>
                  <a:cubicBezTo>
                    <a:pt x="0" y="0"/>
                    <a:pt x="1138" y="144"/>
                    <a:pt x="1628" y="346"/>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01"/>
        <p:cNvGrpSpPr/>
        <p:nvPr/>
      </p:nvGrpSpPr>
      <p:grpSpPr>
        <a:xfrm>
          <a:off x="0" y="0"/>
          <a:ext cx="0" cy="0"/>
          <a:chOff x="0" y="0"/>
          <a:chExt cx="0" cy="0"/>
        </a:xfrm>
      </p:grpSpPr>
      <p:grpSp>
        <p:nvGrpSpPr>
          <p:cNvPr id="2202" name="Google Shape;2202;p73"/>
          <p:cNvGrpSpPr/>
          <p:nvPr/>
        </p:nvGrpSpPr>
        <p:grpSpPr>
          <a:xfrm>
            <a:off x="1164525" y="3389388"/>
            <a:ext cx="470325" cy="470450"/>
            <a:chOff x="1478275" y="3161175"/>
            <a:chExt cx="470325" cy="470450"/>
          </a:xfrm>
        </p:grpSpPr>
        <p:sp>
          <p:nvSpPr>
            <p:cNvPr id="2203" name="Google Shape;2203;p73"/>
            <p:cNvSpPr/>
            <p:nvPr/>
          </p:nvSpPr>
          <p:spPr>
            <a:xfrm>
              <a:off x="1641825" y="3220925"/>
              <a:ext cx="13775" cy="72725"/>
            </a:xfrm>
            <a:custGeom>
              <a:avLst/>
              <a:gdLst/>
              <a:ahLst/>
              <a:cxnLst/>
              <a:rect l="l" t="t" r="r" b="b"/>
              <a:pathLst>
                <a:path w="551" h="2909" extrusionOk="0">
                  <a:moveTo>
                    <a:pt x="274" y="0"/>
                  </a:moveTo>
                  <a:cubicBezTo>
                    <a:pt x="123" y="0"/>
                    <a:pt x="1" y="123"/>
                    <a:pt x="1" y="276"/>
                  </a:cubicBezTo>
                  <a:lnTo>
                    <a:pt x="1" y="2624"/>
                  </a:lnTo>
                  <a:cubicBezTo>
                    <a:pt x="1" y="2765"/>
                    <a:pt x="101" y="2891"/>
                    <a:pt x="242" y="2906"/>
                  </a:cubicBezTo>
                  <a:cubicBezTo>
                    <a:pt x="253" y="2908"/>
                    <a:pt x="265" y="2908"/>
                    <a:pt x="277" y="2908"/>
                  </a:cubicBezTo>
                  <a:cubicBezTo>
                    <a:pt x="428" y="2908"/>
                    <a:pt x="550" y="2786"/>
                    <a:pt x="550" y="2633"/>
                  </a:cubicBezTo>
                  <a:lnTo>
                    <a:pt x="550" y="285"/>
                  </a:lnTo>
                  <a:cubicBezTo>
                    <a:pt x="550" y="144"/>
                    <a:pt x="450" y="17"/>
                    <a:pt x="309" y="2"/>
                  </a:cubicBezTo>
                  <a:cubicBezTo>
                    <a:pt x="297" y="1"/>
                    <a:pt x="28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3"/>
            <p:cNvSpPr/>
            <p:nvPr/>
          </p:nvSpPr>
          <p:spPr>
            <a:xfrm>
              <a:off x="1576575" y="3220850"/>
              <a:ext cx="54250" cy="72800"/>
            </a:xfrm>
            <a:custGeom>
              <a:avLst/>
              <a:gdLst/>
              <a:ahLst/>
              <a:cxnLst/>
              <a:rect l="l" t="t" r="r" b="b"/>
              <a:pathLst>
                <a:path w="2170" h="2912" extrusionOk="0">
                  <a:moveTo>
                    <a:pt x="277" y="0"/>
                  </a:moveTo>
                  <a:cubicBezTo>
                    <a:pt x="125" y="0"/>
                    <a:pt x="1" y="123"/>
                    <a:pt x="1" y="276"/>
                  </a:cubicBezTo>
                  <a:lnTo>
                    <a:pt x="1" y="2624"/>
                  </a:lnTo>
                  <a:cubicBezTo>
                    <a:pt x="1" y="2765"/>
                    <a:pt x="104" y="2891"/>
                    <a:pt x="242" y="2909"/>
                  </a:cubicBezTo>
                  <a:cubicBezTo>
                    <a:pt x="254" y="2911"/>
                    <a:pt x="265" y="2911"/>
                    <a:pt x="277" y="2911"/>
                  </a:cubicBezTo>
                  <a:cubicBezTo>
                    <a:pt x="429" y="2911"/>
                    <a:pt x="553" y="2789"/>
                    <a:pt x="553" y="2636"/>
                  </a:cubicBezTo>
                  <a:lnTo>
                    <a:pt x="553" y="1689"/>
                  </a:lnTo>
                  <a:lnTo>
                    <a:pt x="1617" y="1689"/>
                  </a:lnTo>
                  <a:lnTo>
                    <a:pt x="1617" y="2624"/>
                  </a:lnTo>
                  <a:cubicBezTo>
                    <a:pt x="1617" y="2765"/>
                    <a:pt x="1720" y="2891"/>
                    <a:pt x="1858" y="2909"/>
                  </a:cubicBezTo>
                  <a:cubicBezTo>
                    <a:pt x="1870" y="2911"/>
                    <a:pt x="1882" y="2911"/>
                    <a:pt x="1893" y="2911"/>
                  </a:cubicBezTo>
                  <a:cubicBezTo>
                    <a:pt x="2045" y="2911"/>
                    <a:pt x="2170" y="2789"/>
                    <a:pt x="2170" y="2636"/>
                  </a:cubicBezTo>
                  <a:lnTo>
                    <a:pt x="2170" y="288"/>
                  </a:lnTo>
                  <a:cubicBezTo>
                    <a:pt x="2170" y="147"/>
                    <a:pt x="2067" y="20"/>
                    <a:pt x="1929" y="3"/>
                  </a:cubicBezTo>
                  <a:cubicBezTo>
                    <a:pt x="1917" y="1"/>
                    <a:pt x="1905" y="0"/>
                    <a:pt x="1894" y="0"/>
                  </a:cubicBezTo>
                  <a:cubicBezTo>
                    <a:pt x="1742" y="0"/>
                    <a:pt x="1617" y="123"/>
                    <a:pt x="1617" y="276"/>
                  </a:cubicBezTo>
                  <a:lnTo>
                    <a:pt x="1617" y="1140"/>
                  </a:lnTo>
                  <a:lnTo>
                    <a:pt x="553" y="1140"/>
                  </a:lnTo>
                  <a:lnTo>
                    <a:pt x="553" y="288"/>
                  </a:lnTo>
                  <a:cubicBezTo>
                    <a:pt x="553" y="147"/>
                    <a:pt x="451" y="20"/>
                    <a:pt x="312" y="3"/>
                  </a:cubicBezTo>
                  <a:cubicBezTo>
                    <a:pt x="301" y="1"/>
                    <a:pt x="289"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3"/>
            <p:cNvSpPr/>
            <p:nvPr/>
          </p:nvSpPr>
          <p:spPr>
            <a:xfrm>
              <a:off x="1721700" y="3220900"/>
              <a:ext cx="39250" cy="72550"/>
            </a:xfrm>
            <a:custGeom>
              <a:avLst/>
              <a:gdLst/>
              <a:ahLst/>
              <a:cxnLst/>
              <a:rect l="l" t="t" r="r" b="b"/>
              <a:pathLst>
                <a:path w="1570" h="2902" extrusionOk="0">
                  <a:moveTo>
                    <a:pt x="277" y="1"/>
                  </a:moveTo>
                  <a:cubicBezTo>
                    <a:pt x="124" y="1"/>
                    <a:pt x="0" y="124"/>
                    <a:pt x="0" y="274"/>
                  </a:cubicBezTo>
                  <a:lnTo>
                    <a:pt x="0" y="2625"/>
                  </a:lnTo>
                  <a:cubicBezTo>
                    <a:pt x="0" y="2778"/>
                    <a:pt x="124" y="2901"/>
                    <a:pt x="277" y="2901"/>
                  </a:cubicBezTo>
                  <a:lnTo>
                    <a:pt x="1255" y="2901"/>
                  </a:lnTo>
                  <a:cubicBezTo>
                    <a:pt x="1385" y="2901"/>
                    <a:pt x="1505" y="2813"/>
                    <a:pt x="1531" y="2687"/>
                  </a:cubicBezTo>
                  <a:cubicBezTo>
                    <a:pt x="1570" y="2507"/>
                    <a:pt x="1434" y="2352"/>
                    <a:pt x="1264" y="2352"/>
                  </a:cubicBezTo>
                  <a:lnTo>
                    <a:pt x="553" y="2352"/>
                  </a:lnTo>
                  <a:lnTo>
                    <a:pt x="553" y="1726"/>
                  </a:lnTo>
                  <a:lnTo>
                    <a:pt x="1182" y="1726"/>
                  </a:lnTo>
                  <a:cubicBezTo>
                    <a:pt x="1320" y="1726"/>
                    <a:pt x="1446" y="1626"/>
                    <a:pt x="1464" y="1485"/>
                  </a:cubicBezTo>
                  <a:cubicBezTo>
                    <a:pt x="1484" y="1317"/>
                    <a:pt x="1355" y="1176"/>
                    <a:pt x="1191" y="1176"/>
                  </a:cubicBezTo>
                  <a:lnTo>
                    <a:pt x="553" y="1176"/>
                  </a:lnTo>
                  <a:lnTo>
                    <a:pt x="553" y="550"/>
                  </a:lnTo>
                  <a:lnTo>
                    <a:pt x="1252" y="550"/>
                  </a:lnTo>
                  <a:cubicBezTo>
                    <a:pt x="1393" y="550"/>
                    <a:pt x="1520" y="450"/>
                    <a:pt x="1537" y="309"/>
                  </a:cubicBezTo>
                  <a:cubicBezTo>
                    <a:pt x="1558" y="142"/>
                    <a:pt x="1426" y="1"/>
                    <a:pt x="1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3"/>
            <p:cNvSpPr/>
            <p:nvPr/>
          </p:nvSpPr>
          <p:spPr>
            <a:xfrm>
              <a:off x="1767625" y="3220900"/>
              <a:ext cx="53050" cy="72550"/>
            </a:xfrm>
            <a:custGeom>
              <a:avLst/>
              <a:gdLst/>
              <a:ahLst/>
              <a:cxnLst/>
              <a:rect l="l" t="t" r="r" b="b"/>
              <a:pathLst>
                <a:path w="2122" h="2902" extrusionOk="0">
                  <a:moveTo>
                    <a:pt x="920" y="550"/>
                  </a:moveTo>
                  <a:cubicBezTo>
                    <a:pt x="1402" y="550"/>
                    <a:pt x="1572" y="1017"/>
                    <a:pt x="1572" y="1455"/>
                  </a:cubicBezTo>
                  <a:cubicBezTo>
                    <a:pt x="1572" y="1881"/>
                    <a:pt x="1373" y="2346"/>
                    <a:pt x="935" y="2355"/>
                  </a:cubicBezTo>
                  <a:cubicBezTo>
                    <a:pt x="849" y="2355"/>
                    <a:pt x="691" y="2358"/>
                    <a:pt x="553" y="2358"/>
                  </a:cubicBezTo>
                  <a:lnTo>
                    <a:pt x="547" y="550"/>
                  </a:lnTo>
                  <a:close/>
                  <a:moveTo>
                    <a:pt x="276" y="1"/>
                  </a:moveTo>
                  <a:cubicBezTo>
                    <a:pt x="162" y="1"/>
                    <a:pt x="53" y="71"/>
                    <a:pt x="15" y="192"/>
                  </a:cubicBezTo>
                  <a:cubicBezTo>
                    <a:pt x="3" y="218"/>
                    <a:pt x="0" y="247"/>
                    <a:pt x="0" y="277"/>
                  </a:cubicBezTo>
                  <a:lnTo>
                    <a:pt x="6" y="2631"/>
                  </a:lnTo>
                  <a:cubicBezTo>
                    <a:pt x="6" y="2648"/>
                    <a:pt x="6" y="2666"/>
                    <a:pt x="12" y="2684"/>
                  </a:cubicBezTo>
                  <a:cubicBezTo>
                    <a:pt x="41" y="2819"/>
                    <a:pt x="159" y="2901"/>
                    <a:pt x="279" y="2901"/>
                  </a:cubicBezTo>
                  <a:lnTo>
                    <a:pt x="282" y="2901"/>
                  </a:lnTo>
                  <a:cubicBezTo>
                    <a:pt x="300" y="2901"/>
                    <a:pt x="764" y="2898"/>
                    <a:pt x="946" y="2895"/>
                  </a:cubicBezTo>
                  <a:cubicBezTo>
                    <a:pt x="1628" y="2884"/>
                    <a:pt x="2122" y="2275"/>
                    <a:pt x="2122" y="1449"/>
                  </a:cubicBezTo>
                  <a:cubicBezTo>
                    <a:pt x="2122" y="582"/>
                    <a:pt x="1640"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3"/>
            <p:cNvSpPr/>
            <p:nvPr/>
          </p:nvSpPr>
          <p:spPr>
            <a:xfrm>
              <a:off x="1666600" y="3220900"/>
              <a:ext cx="46600" cy="72550"/>
            </a:xfrm>
            <a:custGeom>
              <a:avLst/>
              <a:gdLst/>
              <a:ahLst/>
              <a:cxnLst/>
              <a:rect l="l" t="t" r="r" b="b"/>
              <a:pathLst>
                <a:path w="1864" h="2902" extrusionOk="0">
                  <a:moveTo>
                    <a:pt x="905" y="550"/>
                  </a:moveTo>
                  <a:cubicBezTo>
                    <a:pt x="1108" y="550"/>
                    <a:pt x="1279" y="706"/>
                    <a:pt x="1279" y="888"/>
                  </a:cubicBezTo>
                  <a:cubicBezTo>
                    <a:pt x="1279" y="1070"/>
                    <a:pt x="1108" y="1226"/>
                    <a:pt x="905" y="1226"/>
                  </a:cubicBezTo>
                  <a:lnTo>
                    <a:pt x="553" y="1226"/>
                  </a:lnTo>
                  <a:lnTo>
                    <a:pt x="553" y="550"/>
                  </a:lnTo>
                  <a:close/>
                  <a:moveTo>
                    <a:pt x="276" y="1"/>
                  </a:moveTo>
                  <a:cubicBezTo>
                    <a:pt x="124" y="1"/>
                    <a:pt x="0" y="121"/>
                    <a:pt x="0" y="274"/>
                  </a:cubicBezTo>
                  <a:lnTo>
                    <a:pt x="0" y="2628"/>
                  </a:lnTo>
                  <a:cubicBezTo>
                    <a:pt x="0" y="2778"/>
                    <a:pt x="124" y="2901"/>
                    <a:pt x="276" y="2901"/>
                  </a:cubicBezTo>
                  <a:cubicBezTo>
                    <a:pt x="429" y="2901"/>
                    <a:pt x="553" y="2778"/>
                    <a:pt x="553" y="2625"/>
                  </a:cubicBezTo>
                  <a:lnTo>
                    <a:pt x="553" y="1908"/>
                  </a:lnTo>
                  <a:lnTo>
                    <a:pt x="1349" y="2807"/>
                  </a:lnTo>
                  <a:cubicBezTo>
                    <a:pt x="1402" y="2869"/>
                    <a:pt x="1478" y="2901"/>
                    <a:pt x="1555" y="2901"/>
                  </a:cubicBezTo>
                  <a:cubicBezTo>
                    <a:pt x="1619" y="2901"/>
                    <a:pt x="1684" y="2878"/>
                    <a:pt x="1737" y="2834"/>
                  </a:cubicBezTo>
                  <a:cubicBezTo>
                    <a:pt x="1852" y="2731"/>
                    <a:pt x="1863" y="2557"/>
                    <a:pt x="1763" y="2446"/>
                  </a:cubicBezTo>
                  <a:lnTo>
                    <a:pt x="1140" y="1743"/>
                  </a:lnTo>
                  <a:cubicBezTo>
                    <a:pt x="1537" y="1643"/>
                    <a:pt x="1831" y="1297"/>
                    <a:pt x="1831" y="885"/>
                  </a:cubicBezTo>
                  <a:cubicBezTo>
                    <a:pt x="1831" y="397"/>
                    <a:pt x="1417" y="1"/>
                    <a:pt x="9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3"/>
            <p:cNvSpPr/>
            <p:nvPr/>
          </p:nvSpPr>
          <p:spPr>
            <a:xfrm>
              <a:off x="1836525" y="3220925"/>
              <a:ext cx="13775" cy="51400"/>
            </a:xfrm>
            <a:custGeom>
              <a:avLst/>
              <a:gdLst/>
              <a:ahLst/>
              <a:cxnLst/>
              <a:rect l="l" t="t" r="r" b="b"/>
              <a:pathLst>
                <a:path w="551" h="2056" extrusionOk="0">
                  <a:moveTo>
                    <a:pt x="277" y="0"/>
                  </a:moveTo>
                  <a:cubicBezTo>
                    <a:pt x="265" y="0"/>
                    <a:pt x="254" y="1"/>
                    <a:pt x="242" y="2"/>
                  </a:cubicBezTo>
                  <a:cubicBezTo>
                    <a:pt x="101" y="17"/>
                    <a:pt x="1" y="144"/>
                    <a:pt x="1" y="285"/>
                  </a:cubicBezTo>
                  <a:lnTo>
                    <a:pt x="1" y="1772"/>
                  </a:lnTo>
                  <a:cubicBezTo>
                    <a:pt x="1" y="1910"/>
                    <a:pt x="101" y="2036"/>
                    <a:pt x="242" y="2054"/>
                  </a:cubicBezTo>
                  <a:cubicBezTo>
                    <a:pt x="254" y="2055"/>
                    <a:pt x="265" y="2056"/>
                    <a:pt x="277" y="2056"/>
                  </a:cubicBezTo>
                  <a:cubicBezTo>
                    <a:pt x="428" y="2056"/>
                    <a:pt x="550" y="1933"/>
                    <a:pt x="550" y="1780"/>
                  </a:cubicBezTo>
                  <a:lnTo>
                    <a:pt x="550" y="276"/>
                  </a:lnTo>
                  <a:cubicBezTo>
                    <a:pt x="550" y="123"/>
                    <a:pt x="428"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3"/>
            <p:cNvSpPr/>
            <p:nvPr/>
          </p:nvSpPr>
          <p:spPr>
            <a:xfrm>
              <a:off x="1835050" y="3279675"/>
              <a:ext cx="16800" cy="13750"/>
            </a:xfrm>
            <a:custGeom>
              <a:avLst/>
              <a:gdLst/>
              <a:ahLst/>
              <a:cxnLst/>
              <a:rect l="l" t="t" r="r" b="b"/>
              <a:pathLst>
                <a:path w="672" h="550" extrusionOk="0">
                  <a:moveTo>
                    <a:pt x="333" y="1"/>
                  </a:moveTo>
                  <a:cubicBezTo>
                    <a:pt x="236" y="1"/>
                    <a:pt x="142" y="54"/>
                    <a:pt x="98" y="142"/>
                  </a:cubicBezTo>
                  <a:cubicBezTo>
                    <a:pt x="1" y="347"/>
                    <a:pt x="148" y="550"/>
                    <a:pt x="344" y="550"/>
                  </a:cubicBezTo>
                  <a:cubicBezTo>
                    <a:pt x="378" y="550"/>
                    <a:pt x="414" y="543"/>
                    <a:pt x="451" y="530"/>
                  </a:cubicBezTo>
                  <a:cubicBezTo>
                    <a:pt x="518" y="503"/>
                    <a:pt x="574" y="450"/>
                    <a:pt x="598" y="380"/>
                  </a:cubicBezTo>
                  <a:cubicBezTo>
                    <a:pt x="671" y="186"/>
                    <a:pt x="530" y="1"/>
                    <a:pt x="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3"/>
            <p:cNvSpPr/>
            <p:nvPr/>
          </p:nvSpPr>
          <p:spPr>
            <a:xfrm>
              <a:off x="1478275" y="3407625"/>
              <a:ext cx="470325" cy="224000"/>
            </a:xfrm>
            <a:custGeom>
              <a:avLst/>
              <a:gdLst/>
              <a:ahLst/>
              <a:cxnLst/>
              <a:rect l="l" t="t" r="r" b="b"/>
              <a:pathLst>
                <a:path w="18813" h="8960" extrusionOk="0">
                  <a:moveTo>
                    <a:pt x="9895" y="506"/>
                  </a:moveTo>
                  <a:cubicBezTo>
                    <a:pt x="10153" y="506"/>
                    <a:pt x="10411" y="570"/>
                    <a:pt x="10642" y="699"/>
                  </a:cubicBezTo>
                  <a:lnTo>
                    <a:pt x="13161" y="2098"/>
                  </a:lnTo>
                  <a:cubicBezTo>
                    <a:pt x="13358" y="2206"/>
                    <a:pt x="13581" y="2265"/>
                    <a:pt x="13802" y="2265"/>
                  </a:cubicBezTo>
                  <a:lnTo>
                    <a:pt x="15689" y="2274"/>
                  </a:lnTo>
                  <a:lnTo>
                    <a:pt x="15689" y="5610"/>
                  </a:lnTo>
                  <a:lnTo>
                    <a:pt x="15027" y="5610"/>
                  </a:lnTo>
                  <a:cubicBezTo>
                    <a:pt x="14816" y="5610"/>
                    <a:pt x="14595" y="5665"/>
                    <a:pt x="14393" y="5768"/>
                  </a:cubicBezTo>
                  <a:cubicBezTo>
                    <a:pt x="14255" y="5841"/>
                    <a:pt x="14119" y="5868"/>
                    <a:pt x="13994" y="5868"/>
                  </a:cubicBezTo>
                  <a:cubicBezTo>
                    <a:pt x="13701" y="5868"/>
                    <a:pt x="13467" y="5720"/>
                    <a:pt x="13405" y="5677"/>
                  </a:cubicBezTo>
                  <a:lnTo>
                    <a:pt x="10296" y="2297"/>
                  </a:lnTo>
                  <a:cubicBezTo>
                    <a:pt x="10064" y="2046"/>
                    <a:pt x="9743" y="1912"/>
                    <a:pt x="9417" y="1912"/>
                  </a:cubicBezTo>
                  <a:cubicBezTo>
                    <a:pt x="9229" y="1912"/>
                    <a:pt x="9039" y="1956"/>
                    <a:pt x="8864" y="2048"/>
                  </a:cubicBezTo>
                  <a:lnTo>
                    <a:pt x="7768" y="2621"/>
                  </a:lnTo>
                  <a:cubicBezTo>
                    <a:pt x="7698" y="2656"/>
                    <a:pt x="7624" y="2677"/>
                    <a:pt x="7548" y="2677"/>
                  </a:cubicBezTo>
                  <a:cubicBezTo>
                    <a:pt x="7401" y="2677"/>
                    <a:pt x="7263" y="2609"/>
                    <a:pt x="7172" y="2494"/>
                  </a:cubicBezTo>
                  <a:cubicBezTo>
                    <a:pt x="7086" y="2386"/>
                    <a:pt x="7051" y="2247"/>
                    <a:pt x="7078" y="2109"/>
                  </a:cubicBezTo>
                  <a:cubicBezTo>
                    <a:pt x="7104" y="1974"/>
                    <a:pt x="7183" y="1857"/>
                    <a:pt x="7304" y="1786"/>
                  </a:cubicBezTo>
                  <a:lnTo>
                    <a:pt x="9108" y="719"/>
                  </a:lnTo>
                  <a:cubicBezTo>
                    <a:pt x="9350" y="577"/>
                    <a:pt x="9622" y="506"/>
                    <a:pt x="9895" y="506"/>
                  </a:cubicBezTo>
                  <a:close/>
                  <a:moveTo>
                    <a:pt x="18260" y="1677"/>
                  </a:moveTo>
                  <a:lnTo>
                    <a:pt x="18260" y="6197"/>
                  </a:lnTo>
                  <a:lnTo>
                    <a:pt x="16241" y="6197"/>
                  </a:lnTo>
                  <a:lnTo>
                    <a:pt x="16241" y="1677"/>
                  </a:lnTo>
                  <a:close/>
                  <a:moveTo>
                    <a:pt x="7733" y="919"/>
                  </a:moveTo>
                  <a:lnTo>
                    <a:pt x="7063" y="1316"/>
                  </a:lnTo>
                  <a:cubicBezTo>
                    <a:pt x="6807" y="1466"/>
                    <a:pt x="6631" y="1721"/>
                    <a:pt x="6575" y="2012"/>
                  </a:cubicBezTo>
                  <a:cubicBezTo>
                    <a:pt x="6522" y="2303"/>
                    <a:pt x="6596" y="2603"/>
                    <a:pt x="6781" y="2835"/>
                  </a:cubicBezTo>
                  <a:cubicBezTo>
                    <a:pt x="6978" y="3085"/>
                    <a:pt x="7269" y="3226"/>
                    <a:pt x="7586" y="3226"/>
                  </a:cubicBezTo>
                  <a:cubicBezTo>
                    <a:pt x="7751" y="3226"/>
                    <a:pt x="7912" y="3185"/>
                    <a:pt x="8059" y="3109"/>
                  </a:cubicBezTo>
                  <a:lnTo>
                    <a:pt x="9152" y="2538"/>
                  </a:lnTo>
                  <a:cubicBezTo>
                    <a:pt x="9245" y="2490"/>
                    <a:pt x="9346" y="2466"/>
                    <a:pt x="9446" y="2466"/>
                  </a:cubicBezTo>
                  <a:cubicBezTo>
                    <a:pt x="9620" y="2466"/>
                    <a:pt x="9791" y="2537"/>
                    <a:pt x="9914" y="2671"/>
                  </a:cubicBezTo>
                  <a:lnTo>
                    <a:pt x="12767" y="5786"/>
                  </a:lnTo>
                  <a:cubicBezTo>
                    <a:pt x="12944" y="5974"/>
                    <a:pt x="12958" y="6241"/>
                    <a:pt x="12717" y="6462"/>
                  </a:cubicBezTo>
                  <a:cubicBezTo>
                    <a:pt x="12636" y="6534"/>
                    <a:pt x="12534" y="6568"/>
                    <a:pt x="12432" y="6568"/>
                  </a:cubicBezTo>
                  <a:cubicBezTo>
                    <a:pt x="12304" y="6568"/>
                    <a:pt x="12175" y="6515"/>
                    <a:pt x="12083" y="6418"/>
                  </a:cubicBezTo>
                  <a:lnTo>
                    <a:pt x="11524" y="5821"/>
                  </a:lnTo>
                  <a:lnTo>
                    <a:pt x="10299" y="4516"/>
                  </a:lnTo>
                  <a:cubicBezTo>
                    <a:pt x="10244" y="4460"/>
                    <a:pt x="10170" y="4431"/>
                    <a:pt x="10097" y="4431"/>
                  </a:cubicBezTo>
                  <a:cubicBezTo>
                    <a:pt x="10029" y="4431"/>
                    <a:pt x="9961" y="4455"/>
                    <a:pt x="9908" y="4505"/>
                  </a:cubicBezTo>
                  <a:cubicBezTo>
                    <a:pt x="9799" y="4610"/>
                    <a:pt x="9793" y="4784"/>
                    <a:pt x="9896" y="4895"/>
                  </a:cubicBezTo>
                  <a:lnTo>
                    <a:pt x="11124" y="6200"/>
                  </a:lnTo>
                  <a:cubicBezTo>
                    <a:pt x="11233" y="6315"/>
                    <a:pt x="11271" y="6474"/>
                    <a:pt x="11227" y="6635"/>
                  </a:cubicBezTo>
                  <a:cubicBezTo>
                    <a:pt x="11216" y="6679"/>
                    <a:pt x="11195" y="6723"/>
                    <a:pt x="11166" y="6762"/>
                  </a:cubicBezTo>
                  <a:cubicBezTo>
                    <a:pt x="11073" y="6893"/>
                    <a:pt x="10934" y="6956"/>
                    <a:pt x="10796" y="6956"/>
                  </a:cubicBezTo>
                  <a:cubicBezTo>
                    <a:pt x="10676" y="6956"/>
                    <a:pt x="10558" y="6909"/>
                    <a:pt x="10469" y="6817"/>
                  </a:cubicBezTo>
                  <a:lnTo>
                    <a:pt x="10328" y="6668"/>
                  </a:lnTo>
                  <a:lnTo>
                    <a:pt x="9252" y="5536"/>
                  </a:lnTo>
                  <a:cubicBezTo>
                    <a:pt x="9199" y="5478"/>
                    <a:pt x="9126" y="5449"/>
                    <a:pt x="9053" y="5449"/>
                  </a:cubicBezTo>
                  <a:cubicBezTo>
                    <a:pt x="8966" y="5449"/>
                    <a:pt x="8879" y="5490"/>
                    <a:pt x="8823" y="5571"/>
                  </a:cubicBezTo>
                  <a:cubicBezTo>
                    <a:pt x="8750" y="5680"/>
                    <a:pt x="8767" y="5827"/>
                    <a:pt x="8859" y="5921"/>
                  </a:cubicBezTo>
                  <a:lnTo>
                    <a:pt x="9928" y="7047"/>
                  </a:lnTo>
                  <a:cubicBezTo>
                    <a:pt x="10025" y="7150"/>
                    <a:pt x="10063" y="7291"/>
                    <a:pt x="10025" y="7432"/>
                  </a:cubicBezTo>
                  <a:cubicBezTo>
                    <a:pt x="10014" y="7473"/>
                    <a:pt x="9996" y="7511"/>
                    <a:pt x="9972" y="7546"/>
                  </a:cubicBezTo>
                  <a:cubicBezTo>
                    <a:pt x="9891" y="7667"/>
                    <a:pt x="9765" y="7726"/>
                    <a:pt x="9639" y="7726"/>
                  </a:cubicBezTo>
                  <a:cubicBezTo>
                    <a:pt x="9537" y="7726"/>
                    <a:pt x="9436" y="7687"/>
                    <a:pt x="9358" y="7611"/>
                  </a:cubicBezTo>
                  <a:lnTo>
                    <a:pt x="8086" y="6371"/>
                  </a:lnTo>
                  <a:cubicBezTo>
                    <a:pt x="8032" y="6319"/>
                    <a:pt x="7964" y="6293"/>
                    <a:pt x="7895" y="6293"/>
                  </a:cubicBezTo>
                  <a:cubicBezTo>
                    <a:pt x="7823" y="6293"/>
                    <a:pt x="7752" y="6321"/>
                    <a:pt x="7698" y="6377"/>
                  </a:cubicBezTo>
                  <a:cubicBezTo>
                    <a:pt x="7592" y="6485"/>
                    <a:pt x="7592" y="6659"/>
                    <a:pt x="7701" y="6765"/>
                  </a:cubicBezTo>
                  <a:lnTo>
                    <a:pt x="8647" y="7687"/>
                  </a:lnTo>
                  <a:lnTo>
                    <a:pt x="8738" y="7873"/>
                  </a:lnTo>
                  <a:cubicBezTo>
                    <a:pt x="8767" y="7931"/>
                    <a:pt x="8779" y="7993"/>
                    <a:pt x="8770" y="8055"/>
                  </a:cubicBezTo>
                  <a:cubicBezTo>
                    <a:pt x="8753" y="8163"/>
                    <a:pt x="8700" y="8258"/>
                    <a:pt x="8615" y="8325"/>
                  </a:cubicBezTo>
                  <a:cubicBezTo>
                    <a:pt x="8537" y="8388"/>
                    <a:pt x="8443" y="8419"/>
                    <a:pt x="8349" y="8419"/>
                  </a:cubicBezTo>
                  <a:cubicBezTo>
                    <a:pt x="8245" y="8419"/>
                    <a:pt x="8141" y="8380"/>
                    <a:pt x="8059" y="8305"/>
                  </a:cubicBezTo>
                  <a:lnTo>
                    <a:pt x="5499" y="5998"/>
                  </a:lnTo>
                  <a:cubicBezTo>
                    <a:pt x="5247" y="5771"/>
                    <a:pt x="4920" y="5645"/>
                    <a:pt x="4579" y="5645"/>
                  </a:cubicBezTo>
                  <a:lnTo>
                    <a:pt x="4577" y="5645"/>
                  </a:lnTo>
                  <a:lnTo>
                    <a:pt x="3125" y="5648"/>
                  </a:lnTo>
                  <a:lnTo>
                    <a:pt x="3125" y="2262"/>
                  </a:lnTo>
                  <a:cubicBezTo>
                    <a:pt x="3845" y="2236"/>
                    <a:pt x="4497" y="2106"/>
                    <a:pt x="4838" y="1921"/>
                  </a:cubicBezTo>
                  <a:cubicBezTo>
                    <a:pt x="5676" y="1457"/>
                    <a:pt x="6925" y="919"/>
                    <a:pt x="7695" y="919"/>
                  </a:cubicBezTo>
                  <a:close/>
                  <a:moveTo>
                    <a:pt x="9921" y="0"/>
                  </a:moveTo>
                  <a:cubicBezTo>
                    <a:pt x="9553" y="0"/>
                    <a:pt x="9184" y="94"/>
                    <a:pt x="8859" y="281"/>
                  </a:cubicBezTo>
                  <a:lnTo>
                    <a:pt x="8432" y="528"/>
                  </a:lnTo>
                  <a:cubicBezTo>
                    <a:pt x="8186" y="440"/>
                    <a:pt x="7945" y="393"/>
                    <a:pt x="7715" y="390"/>
                  </a:cubicBezTo>
                  <a:cubicBezTo>
                    <a:pt x="7707" y="390"/>
                    <a:pt x="7699" y="390"/>
                    <a:pt x="7691" y="390"/>
                  </a:cubicBezTo>
                  <a:cubicBezTo>
                    <a:pt x="6593" y="390"/>
                    <a:pt x="5026" y="1188"/>
                    <a:pt x="4571" y="1433"/>
                  </a:cubicBezTo>
                  <a:cubicBezTo>
                    <a:pt x="4350" y="1554"/>
                    <a:pt x="3801" y="1674"/>
                    <a:pt x="3125" y="1701"/>
                  </a:cubicBezTo>
                  <a:lnTo>
                    <a:pt x="3125" y="1633"/>
                  </a:lnTo>
                  <a:cubicBezTo>
                    <a:pt x="3125" y="1354"/>
                    <a:pt x="2898" y="1125"/>
                    <a:pt x="2616" y="1125"/>
                  </a:cubicBezTo>
                  <a:lnTo>
                    <a:pt x="512" y="1125"/>
                  </a:lnTo>
                  <a:cubicBezTo>
                    <a:pt x="230" y="1125"/>
                    <a:pt x="1" y="1354"/>
                    <a:pt x="1" y="1633"/>
                  </a:cubicBezTo>
                  <a:lnTo>
                    <a:pt x="1" y="4287"/>
                  </a:lnTo>
                  <a:cubicBezTo>
                    <a:pt x="1" y="4425"/>
                    <a:pt x="104" y="4555"/>
                    <a:pt x="242" y="4569"/>
                  </a:cubicBezTo>
                  <a:cubicBezTo>
                    <a:pt x="253" y="4571"/>
                    <a:pt x="265" y="4571"/>
                    <a:pt x="277" y="4571"/>
                  </a:cubicBezTo>
                  <a:cubicBezTo>
                    <a:pt x="429" y="4571"/>
                    <a:pt x="553" y="4449"/>
                    <a:pt x="553" y="4296"/>
                  </a:cubicBezTo>
                  <a:lnTo>
                    <a:pt x="553" y="1677"/>
                  </a:lnTo>
                  <a:lnTo>
                    <a:pt x="2572" y="1677"/>
                  </a:lnTo>
                  <a:lnTo>
                    <a:pt x="2572" y="6194"/>
                  </a:lnTo>
                  <a:lnTo>
                    <a:pt x="553" y="6194"/>
                  </a:lnTo>
                  <a:lnTo>
                    <a:pt x="553" y="5607"/>
                  </a:lnTo>
                  <a:cubicBezTo>
                    <a:pt x="553" y="5466"/>
                    <a:pt x="453" y="5339"/>
                    <a:pt x="312" y="5322"/>
                  </a:cubicBezTo>
                  <a:cubicBezTo>
                    <a:pt x="300" y="5320"/>
                    <a:pt x="289" y="5319"/>
                    <a:pt x="277" y="5319"/>
                  </a:cubicBezTo>
                  <a:cubicBezTo>
                    <a:pt x="125" y="5319"/>
                    <a:pt x="1" y="5442"/>
                    <a:pt x="1" y="5595"/>
                  </a:cubicBezTo>
                  <a:lnTo>
                    <a:pt x="1" y="6239"/>
                  </a:lnTo>
                  <a:cubicBezTo>
                    <a:pt x="1" y="6521"/>
                    <a:pt x="230" y="6747"/>
                    <a:pt x="512" y="6747"/>
                  </a:cubicBezTo>
                  <a:lnTo>
                    <a:pt x="2616" y="6747"/>
                  </a:lnTo>
                  <a:cubicBezTo>
                    <a:pt x="2898" y="6747"/>
                    <a:pt x="3125" y="6521"/>
                    <a:pt x="3125" y="6239"/>
                  </a:cubicBezTo>
                  <a:lnTo>
                    <a:pt x="3125" y="6159"/>
                  </a:lnTo>
                  <a:lnTo>
                    <a:pt x="4574" y="6194"/>
                  </a:lnTo>
                  <a:cubicBezTo>
                    <a:pt x="4574" y="6194"/>
                    <a:pt x="4976" y="6259"/>
                    <a:pt x="5129" y="6394"/>
                  </a:cubicBezTo>
                  <a:lnTo>
                    <a:pt x="7683" y="8698"/>
                  </a:lnTo>
                  <a:cubicBezTo>
                    <a:pt x="7871" y="8872"/>
                    <a:pt x="8106" y="8960"/>
                    <a:pt x="8344" y="8960"/>
                  </a:cubicBezTo>
                  <a:cubicBezTo>
                    <a:pt x="8559" y="8960"/>
                    <a:pt x="8773" y="8889"/>
                    <a:pt x="8953" y="8745"/>
                  </a:cubicBezTo>
                  <a:cubicBezTo>
                    <a:pt x="9126" y="8607"/>
                    <a:pt x="9246" y="8413"/>
                    <a:pt x="9296" y="8202"/>
                  </a:cubicBezTo>
                  <a:cubicBezTo>
                    <a:pt x="9405" y="8243"/>
                    <a:pt x="9520" y="8263"/>
                    <a:pt x="9634" y="8263"/>
                  </a:cubicBezTo>
                  <a:cubicBezTo>
                    <a:pt x="9846" y="8263"/>
                    <a:pt x="10058" y="8193"/>
                    <a:pt x="10231" y="8052"/>
                  </a:cubicBezTo>
                  <a:cubicBezTo>
                    <a:pt x="10413" y="7905"/>
                    <a:pt x="10534" y="7699"/>
                    <a:pt x="10572" y="7470"/>
                  </a:cubicBezTo>
                  <a:cubicBezTo>
                    <a:pt x="10645" y="7488"/>
                    <a:pt x="10719" y="7496"/>
                    <a:pt x="10792" y="7496"/>
                  </a:cubicBezTo>
                  <a:cubicBezTo>
                    <a:pt x="11001" y="7496"/>
                    <a:pt x="11207" y="7432"/>
                    <a:pt x="11386" y="7299"/>
                  </a:cubicBezTo>
                  <a:cubicBezTo>
                    <a:pt x="11545" y="7182"/>
                    <a:pt x="11665" y="7020"/>
                    <a:pt x="11733" y="6835"/>
                  </a:cubicBezTo>
                  <a:cubicBezTo>
                    <a:pt x="11924" y="7011"/>
                    <a:pt x="12171" y="7103"/>
                    <a:pt x="12420" y="7103"/>
                  </a:cubicBezTo>
                  <a:cubicBezTo>
                    <a:pt x="12647" y="7103"/>
                    <a:pt x="12873" y="7029"/>
                    <a:pt x="13058" y="6879"/>
                  </a:cubicBezTo>
                  <a:cubicBezTo>
                    <a:pt x="13246" y="6726"/>
                    <a:pt x="13376" y="6512"/>
                    <a:pt x="13420" y="6274"/>
                  </a:cubicBezTo>
                  <a:cubicBezTo>
                    <a:pt x="13575" y="6338"/>
                    <a:pt x="13778" y="6394"/>
                    <a:pt x="14002" y="6394"/>
                  </a:cubicBezTo>
                  <a:cubicBezTo>
                    <a:pt x="14204" y="6394"/>
                    <a:pt x="14425" y="6350"/>
                    <a:pt x="14651" y="6233"/>
                  </a:cubicBezTo>
                  <a:cubicBezTo>
                    <a:pt x="14775" y="6168"/>
                    <a:pt x="14901" y="6133"/>
                    <a:pt x="15027" y="6121"/>
                  </a:cubicBezTo>
                  <a:lnTo>
                    <a:pt x="15689" y="6121"/>
                  </a:lnTo>
                  <a:lnTo>
                    <a:pt x="15689" y="6239"/>
                  </a:lnTo>
                  <a:cubicBezTo>
                    <a:pt x="15689" y="6521"/>
                    <a:pt x="15918" y="6747"/>
                    <a:pt x="16197" y="6747"/>
                  </a:cubicBezTo>
                  <a:lnTo>
                    <a:pt x="18304" y="6747"/>
                  </a:lnTo>
                  <a:cubicBezTo>
                    <a:pt x="18583" y="6747"/>
                    <a:pt x="18813" y="6521"/>
                    <a:pt x="18813" y="6239"/>
                  </a:cubicBezTo>
                  <a:lnTo>
                    <a:pt x="18813" y="1633"/>
                  </a:lnTo>
                  <a:cubicBezTo>
                    <a:pt x="18813" y="1354"/>
                    <a:pt x="18583" y="1125"/>
                    <a:pt x="18304" y="1125"/>
                  </a:cubicBezTo>
                  <a:lnTo>
                    <a:pt x="18304" y="1128"/>
                  </a:lnTo>
                  <a:lnTo>
                    <a:pt x="16197" y="1128"/>
                  </a:lnTo>
                  <a:cubicBezTo>
                    <a:pt x="15918" y="1128"/>
                    <a:pt x="15689" y="1354"/>
                    <a:pt x="15689" y="1636"/>
                  </a:cubicBezTo>
                  <a:lnTo>
                    <a:pt x="15689" y="1716"/>
                  </a:lnTo>
                  <a:lnTo>
                    <a:pt x="13814" y="1707"/>
                  </a:lnTo>
                  <a:cubicBezTo>
                    <a:pt x="13684" y="1707"/>
                    <a:pt x="13555" y="1671"/>
                    <a:pt x="13440" y="1610"/>
                  </a:cubicBezTo>
                  <a:lnTo>
                    <a:pt x="10933" y="255"/>
                  </a:lnTo>
                  <a:cubicBezTo>
                    <a:pt x="10620" y="85"/>
                    <a:pt x="10271" y="0"/>
                    <a:pt x="99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3"/>
            <p:cNvSpPr/>
            <p:nvPr/>
          </p:nvSpPr>
          <p:spPr>
            <a:xfrm>
              <a:off x="1538025" y="3161175"/>
              <a:ext cx="349975" cy="228800"/>
            </a:xfrm>
            <a:custGeom>
              <a:avLst/>
              <a:gdLst/>
              <a:ahLst/>
              <a:cxnLst/>
              <a:rect l="l" t="t" r="r" b="b"/>
              <a:pathLst>
                <a:path w="13999" h="9152" extrusionOk="0">
                  <a:moveTo>
                    <a:pt x="1287" y="0"/>
                  </a:moveTo>
                  <a:cubicBezTo>
                    <a:pt x="576" y="0"/>
                    <a:pt x="0" y="576"/>
                    <a:pt x="0" y="1287"/>
                  </a:cubicBezTo>
                  <a:lnTo>
                    <a:pt x="0" y="6392"/>
                  </a:lnTo>
                  <a:cubicBezTo>
                    <a:pt x="0" y="7101"/>
                    <a:pt x="576" y="7680"/>
                    <a:pt x="1287" y="7680"/>
                  </a:cubicBezTo>
                  <a:lnTo>
                    <a:pt x="5798" y="7680"/>
                  </a:lnTo>
                  <a:lnTo>
                    <a:pt x="6613" y="8940"/>
                  </a:lnTo>
                  <a:cubicBezTo>
                    <a:pt x="6698" y="9075"/>
                    <a:pt x="6842" y="9152"/>
                    <a:pt x="6998" y="9152"/>
                  </a:cubicBezTo>
                  <a:cubicBezTo>
                    <a:pt x="7156" y="9152"/>
                    <a:pt x="7300" y="9075"/>
                    <a:pt x="7385" y="8940"/>
                  </a:cubicBezTo>
                  <a:lnTo>
                    <a:pt x="8200" y="7680"/>
                  </a:lnTo>
                  <a:lnTo>
                    <a:pt x="12711" y="7680"/>
                  </a:lnTo>
                  <a:cubicBezTo>
                    <a:pt x="13422" y="7680"/>
                    <a:pt x="13998" y="7103"/>
                    <a:pt x="13998" y="6392"/>
                  </a:cubicBezTo>
                  <a:lnTo>
                    <a:pt x="13998" y="288"/>
                  </a:lnTo>
                  <a:cubicBezTo>
                    <a:pt x="13998" y="130"/>
                    <a:pt x="13869" y="0"/>
                    <a:pt x="13707" y="0"/>
                  </a:cubicBezTo>
                  <a:lnTo>
                    <a:pt x="11620" y="0"/>
                  </a:lnTo>
                  <a:cubicBezTo>
                    <a:pt x="11606" y="0"/>
                    <a:pt x="11588" y="6"/>
                    <a:pt x="11576" y="18"/>
                  </a:cubicBezTo>
                  <a:cubicBezTo>
                    <a:pt x="11327" y="256"/>
                    <a:pt x="11494" y="550"/>
                    <a:pt x="11729" y="550"/>
                  </a:cubicBezTo>
                  <a:lnTo>
                    <a:pt x="12711" y="550"/>
                  </a:lnTo>
                  <a:cubicBezTo>
                    <a:pt x="13116" y="550"/>
                    <a:pt x="13446" y="879"/>
                    <a:pt x="13446" y="1287"/>
                  </a:cubicBezTo>
                  <a:lnTo>
                    <a:pt x="13446" y="6392"/>
                  </a:lnTo>
                  <a:cubicBezTo>
                    <a:pt x="13446" y="6798"/>
                    <a:pt x="13116" y="7127"/>
                    <a:pt x="12711" y="7127"/>
                  </a:cubicBezTo>
                  <a:lnTo>
                    <a:pt x="8173" y="7127"/>
                  </a:lnTo>
                  <a:cubicBezTo>
                    <a:pt x="8003" y="7127"/>
                    <a:pt x="7841" y="7215"/>
                    <a:pt x="7747" y="7359"/>
                  </a:cubicBezTo>
                  <a:lnTo>
                    <a:pt x="6998" y="8526"/>
                  </a:lnTo>
                  <a:lnTo>
                    <a:pt x="6248" y="7359"/>
                  </a:lnTo>
                  <a:cubicBezTo>
                    <a:pt x="6154" y="7215"/>
                    <a:pt x="5995" y="7127"/>
                    <a:pt x="5822" y="7127"/>
                  </a:cubicBezTo>
                  <a:lnTo>
                    <a:pt x="1287" y="7127"/>
                  </a:lnTo>
                  <a:cubicBezTo>
                    <a:pt x="882" y="7127"/>
                    <a:pt x="550" y="6798"/>
                    <a:pt x="550" y="6392"/>
                  </a:cubicBezTo>
                  <a:lnTo>
                    <a:pt x="550" y="841"/>
                  </a:lnTo>
                  <a:cubicBezTo>
                    <a:pt x="550" y="682"/>
                    <a:pt x="679" y="553"/>
                    <a:pt x="841" y="553"/>
                  </a:cubicBezTo>
                  <a:lnTo>
                    <a:pt x="10542" y="553"/>
                  </a:lnTo>
                  <a:cubicBezTo>
                    <a:pt x="10574" y="553"/>
                    <a:pt x="10604" y="538"/>
                    <a:pt x="10624" y="517"/>
                  </a:cubicBezTo>
                  <a:cubicBezTo>
                    <a:pt x="10850" y="279"/>
                    <a:pt x="10686" y="0"/>
                    <a:pt x="10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73"/>
          <p:cNvGrpSpPr/>
          <p:nvPr/>
        </p:nvGrpSpPr>
        <p:grpSpPr>
          <a:xfrm>
            <a:off x="1883617" y="3440001"/>
            <a:ext cx="470250" cy="369225"/>
            <a:chOff x="2084500" y="3161175"/>
            <a:chExt cx="470250" cy="369225"/>
          </a:xfrm>
        </p:grpSpPr>
        <p:sp>
          <p:nvSpPr>
            <p:cNvPr id="2213" name="Google Shape;2213;p73"/>
            <p:cNvSpPr/>
            <p:nvPr/>
          </p:nvSpPr>
          <p:spPr>
            <a:xfrm>
              <a:off x="2240775" y="3161175"/>
              <a:ext cx="313975" cy="314100"/>
            </a:xfrm>
            <a:custGeom>
              <a:avLst/>
              <a:gdLst/>
              <a:ahLst/>
              <a:cxnLst/>
              <a:rect l="l" t="t" r="r" b="b"/>
              <a:pathLst>
                <a:path w="12559" h="12564" extrusionOk="0">
                  <a:moveTo>
                    <a:pt x="3917" y="3640"/>
                  </a:moveTo>
                  <a:cubicBezTo>
                    <a:pt x="4020" y="3640"/>
                    <a:pt x="4123" y="3661"/>
                    <a:pt x="4218" y="3703"/>
                  </a:cubicBezTo>
                  <a:lnTo>
                    <a:pt x="5156" y="4123"/>
                  </a:lnTo>
                  <a:cubicBezTo>
                    <a:pt x="5273" y="4176"/>
                    <a:pt x="5361" y="4279"/>
                    <a:pt x="5399" y="4403"/>
                  </a:cubicBezTo>
                  <a:cubicBezTo>
                    <a:pt x="5435" y="4529"/>
                    <a:pt x="5414" y="4661"/>
                    <a:pt x="5341" y="4773"/>
                  </a:cubicBezTo>
                  <a:lnTo>
                    <a:pt x="4582" y="5943"/>
                  </a:lnTo>
                  <a:cubicBezTo>
                    <a:pt x="4394" y="5325"/>
                    <a:pt x="3818" y="4873"/>
                    <a:pt x="3139" y="4873"/>
                  </a:cubicBezTo>
                  <a:cubicBezTo>
                    <a:pt x="2872" y="4873"/>
                    <a:pt x="2619" y="4943"/>
                    <a:pt x="2402" y="5067"/>
                  </a:cubicBezTo>
                  <a:lnTo>
                    <a:pt x="2516" y="4779"/>
                  </a:lnTo>
                  <a:cubicBezTo>
                    <a:pt x="2637" y="4473"/>
                    <a:pt x="2846" y="4215"/>
                    <a:pt x="3119" y="4029"/>
                  </a:cubicBezTo>
                  <a:lnTo>
                    <a:pt x="3498" y="3768"/>
                  </a:lnTo>
                  <a:cubicBezTo>
                    <a:pt x="3623" y="3683"/>
                    <a:pt x="3770" y="3640"/>
                    <a:pt x="3917" y="3640"/>
                  </a:cubicBezTo>
                  <a:close/>
                  <a:moveTo>
                    <a:pt x="3139" y="5443"/>
                  </a:moveTo>
                  <a:cubicBezTo>
                    <a:pt x="3616" y="5443"/>
                    <a:pt x="4012" y="5790"/>
                    <a:pt x="4086" y="6245"/>
                  </a:cubicBezTo>
                  <a:lnTo>
                    <a:pt x="2196" y="6245"/>
                  </a:lnTo>
                  <a:cubicBezTo>
                    <a:pt x="2269" y="5790"/>
                    <a:pt x="2666" y="5443"/>
                    <a:pt x="3139" y="5443"/>
                  </a:cubicBezTo>
                  <a:close/>
                  <a:moveTo>
                    <a:pt x="4276" y="935"/>
                  </a:moveTo>
                  <a:cubicBezTo>
                    <a:pt x="4310" y="935"/>
                    <a:pt x="4345" y="937"/>
                    <a:pt x="4380" y="941"/>
                  </a:cubicBezTo>
                  <a:cubicBezTo>
                    <a:pt x="4532" y="958"/>
                    <a:pt x="7104" y="1287"/>
                    <a:pt x="7733" y="1287"/>
                  </a:cubicBezTo>
                  <a:lnTo>
                    <a:pt x="9435" y="1287"/>
                  </a:lnTo>
                  <a:lnTo>
                    <a:pt x="9435" y="4373"/>
                  </a:lnTo>
                  <a:lnTo>
                    <a:pt x="9014" y="4376"/>
                  </a:lnTo>
                  <a:cubicBezTo>
                    <a:pt x="8812" y="4376"/>
                    <a:pt x="8609" y="4429"/>
                    <a:pt x="8429" y="4523"/>
                  </a:cubicBezTo>
                  <a:lnTo>
                    <a:pt x="7483" y="5020"/>
                  </a:lnTo>
                  <a:cubicBezTo>
                    <a:pt x="7166" y="5184"/>
                    <a:pt x="6889" y="5428"/>
                    <a:pt x="6681" y="5725"/>
                  </a:cubicBezTo>
                  <a:lnTo>
                    <a:pt x="5790" y="7033"/>
                  </a:lnTo>
                  <a:cubicBezTo>
                    <a:pt x="5692" y="7129"/>
                    <a:pt x="5563" y="7177"/>
                    <a:pt x="5431" y="7177"/>
                  </a:cubicBezTo>
                  <a:cubicBezTo>
                    <a:pt x="5319" y="7177"/>
                    <a:pt x="5203" y="7143"/>
                    <a:pt x="5100" y="7071"/>
                  </a:cubicBezTo>
                  <a:cubicBezTo>
                    <a:pt x="4826" y="6886"/>
                    <a:pt x="4844" y="6577"/>
                    <a:pt x="4973" y="6372"/>
                  </a:cubicBezTo>
                  <a:lnTo>
                    <a:pt x="5796" y="5105"/>
                  </a:lnTo>
                  <a:cubicBezTo>
                    <a:pt x="5958" y="4858"/>
                    <a:pt x="6005" y="4555"/>
                    <a:pt x="5923" y="4273"/>
                  </a:cubicBezTo>
                  <a:cubicBezTo>
                    <a:pt x="5840" y="3991"/>
                    <a:pt x="5640" y="3762"/>
                    <a:pt x="5370" y="3641"/>
                  </a:cubicBezTo>
                  <a:lnTo>
                    <a:pt x="4430" y="3221"/>
                  </a:lnTo>
                  <a:cubicBezTo>
                    <a:pt x="4262" y="3145"/>
                    <a:pt x="4083" y="3110"/>
                    <a:pt x="3901" y="3110"/>
                  </a:cubicBezTo>
                  <a:cubicBezTo>
                    <a:pt x="3642" y="3110"/>
                    <a:pt x="3386" y="3186"/>
                    <a:pt x="3169" y="3333"/>
                  </a:cubicBezTo>
                  <a:lnTo>
                    <a:pt x="2781" y="3597"/>
                  </a:lnTo>
                  <a:cubicBezTo>
                    <a:pt x="2422" y="3844"/>
                    <a:pt x="2143" y="4194"/>
                    <a:pt x="1979" y="4600"/>
                  </a:cubicBezTo>
                  <a:lnTo>
                    <a:pt x="1629" y="5475"/>
                  </a:lnTo>
                  <a:cubicBezTo>
                    <a:pt x="1543" y="5696"/>
                    <a:pt x="1332" y="5832"/>
                    <a:pt x="1106" y="5832"/>
                  </a:cubicBezTo>
                  <a:cubicBezTo>
                    <a:pt x="1016" y="5832"/>
                    <a:pt x="923" y="5810"/>
                    <a:pt x="835" y="5763"/>
                  </a:cubicBezTo>
                  <a:cubicBezTo>
                    <a:pt x="768" y="5728"/>
                    <a:pt x="709" y="5678"/>
                    <a:pt x="662" y="5616"/>
                  </a:cubicBezTo>
                  <a:cubicBezTo>
                    <a:pt x="541" y="5464"/>
                    <a:pt x="512" y="5270"/>
                    <a:pt x="571" y="5090"/>
                  </a:cubicBezTo>
                  <a:lnTo>
                    <a:pt x="871" y="4188"/>
                  </a:lnTo>
                  <a:cubicBezTo>
                    <a:pt x="1015" y="3750"/>
                    <a:pt x="1267" y="3345"/>
                    <a:pt x="1594" y="3021"/>
                  </a:cubicBezTo>
                  <a:cubicBezTo>
                    <a:pt x="2114" y="2507"/>
                    <a:pt x="3087" y="1649"/>
                    <a:pt x="3621" y="1182"/>
                  </a:cubicBezTo>
                  <a:cubicBezTo>
                    <a:pt x="3801" y="1022"/>
                    <a:pt x="4037" y="935"/>
                    <a:pt x="4276" y="935"/>
                  </a:cubicBezTo>
                  <a:close/>
                  <a:moveTo>
                    <a:pt x="4109" y="6798"/>
                  </a:moveTo>
                  <a:lnTo>
                    <a:pt x="4109" y="7239"/>
                  </a:lnTo>
                  <a:cubicBezTo>
                    <a:pt x="4109" y="7767"/>
                    <a:pt x="3681" y="8196"/>
                    <a:pt x="3153" y="8196"/>
                  </a:cubicBezTo>
                  <a:cubicBezTo>
                    <a:pt x="3129" y="8196"/>
                    <a:pt x="3105" y="8196"/>
                    <a:pt x="3081" y="8194"/>
                  </a:cubicBezTo>
                  <a:cubicBezTo>
                    <a:pt x="2581" y="8159"/>
                    <a:pt x="2199" y="7727"/>
                    <a:pt x="2199" y="7224"/>
                  </a:cubicBezTo>
                  <a:lnTo>
                    <a:pt x="2199" y="6798"/>
                  </a:lnTo>
                  <a:close/>
                  <a:moveTo>
                    <a:pt x="3407" y="8705"/>
                  </a:moveTo>
                  <a:lnTo>
                    <a:pt x="3598" y="10230"/>
                  </a:lnTo>
                  <a:lnTo>
                    <a:pt x="3601" y="10230"/>
                  </a:lnTo>
                  <a:cubicBezTo>
                    <a:pt x="3607" y="10278"/>
                    <a:pt x="3586" y="10325"/>
                    <a:pt x="3551" y="10354"/>
                  </a:cubicBezTo>
                  <a:lnTo>
                    <a:pt x="3139" y="10686"/>
                  </a:lnTo>
                  <a:lnTo>
                    <a:pt x="2731" y="10354"/>
                  </a:lnTo>
                  <a:cubicBezTo>
                    <a:pt x="2693" y="10325"/>
                    <a:pt x="2675" y="10278"/>
                    <a:pt x="2681" y="10230"/>
                  </a:cubicBezTo>
                  <a:lnTo>
                    <a:pt x="2872" y="8708"/>
                  </a:lnTo>
                  <a:cubicBezTo>
                    <a:pt x="2957" y="8723"/>
                    <a:pt x="3048" y="8732"/>
                    <a:pt x="3136" y="8732"/>
                  </a:cubicBezTo>
                  <a:cubicBezTo>
                    <a:pt x="3228" y="8732"/>
                    <a:pt x="3319" y="8723"/>
                    <a:pt x="3407" y="8705"/>
                  </a:cubicBezTo>
                  <a:close/>
                  <a:moveTo>
                    <a:pt x="4236" y="8523"/>
                  </a:moveTo>
                  <a:cubicBezTo>
                    <a:pt x="4894" y="8523"/>
                    <a:pt x="5432" y="9058"/>
                    <a:pt x="5432" y="9716"/>
                  </a:cubicBezTo>
                  <a:lnTo>
                    <a:pt x="5432" y="11773"/>
                  </a:lnTo>
                  <a:cubicBezTo>
                    <a:pt x="5432" y="11906"/>
                    <a:pt x="5323" y="12014"/>
                    <a:pt x="5194" y="12014"/>
                  </a:cubicBezTo>
                  <a:lnTo>
                    <a:pt x="1079" y="12014"/>
                  </a:lnTo>
                  <a:cubicBezTo>
                    <a:pt x="947" y="12014"/>
                    <a:pt x="838" y="11906"/>
                    <a:pt x="838" y="11773"/>
                  </a:cubicBezTo>
                  <a:lnTo>
                    <a:pt x="838" y="9716"/>
                  </a:lnTo>
                  <a:cubicBezTo>
                    <a:pt x="838" y="9058"/>
                    <a:pt x="1373" y="8523"/>
                    <a:pt x="2034" y="8523"/>
                  </a:cubicBezTo>
                  <a:lnTo>
                    <a:pt x="2337" y="8523"/>
                  </a:lnTo>
                  <a:lnTo>
                    <a:pt x="2128" y="10175"/>
                  </a:lnTo>
                  <a:cubicBezTo>
                    <a:pt x="2099" y="10413"/>
                    <a:pt x="2193" y="10645"/>
                    <a:pt x="2378" y="10795"/>
                  </a:cubicBezTo>
                  <a:lnTo>
                    <a:pt x="2819" y="11153"/>
                  </a:lnTo>
                  <a:cubicBezTo>
                    <a:pt x="2910" y="11230"/>
                    <a:pt x="3022" y="11265"/>
                    <a:pt x="3134" y="11265"/>
                  </a:cubicBezTo>
                  <a:cubicBezTo>
                    <a:pt x="3245" y="11265"/>
                    <a:pt x="3360" y="11230"/>
                    <a:pt x="3451" y="11153"/>
                  </a:cubicBezTo>
                  <a:lnTo>
                    <a:pt x="3892" y="10795"/>
                  </a:lnTo>
                  <a:cubicBezTo>
                    <a:pt x="4077" y="10645"/>
                    <a:pt x="4171" y="10413"/>
                    <a:pt x="4142" y="10175"/>
                  </a:cubicBezTo>
                  <a:lnTo>
                    <a:pt x="3933" y="8523"/>
                  </a:lnTo>
                  <a:close/>
                  <a:moveTo>
                    <a:pt x="9943" y="0"/>
                  </a:moveTo>
                  <a:cubicBezTo>
                    <a:pt x="9664" y="0"/>
                    <a:pt x="9435" y="226"/>
                    <a:pt x="9435" y="509"/>
                  </a:cubicBezTo>
                  <a:lnTo>
                    <a:pt x="9435" y="735"/>
                  </a:lnTo>
                  <a:lnTo>
                    <a:pt x="7630" y="735"/>
                  </a:lnTo>
                  <a:cubicBezTo>
                    <a:pt x="7039" y="735"/>
                    <a:pt x="4430" y="397"/>
                    <a:pt x="4403" y="394"/>
                  </a:cubicBezTo>
                  <a:lnTo>
                    <a:pt x="4394" y="394"/>
                  </a:lnTo>
                  <a:cubicBezTo>
                    <a:pt x="4342" y="389"/>
                    <a:pt x="4290" y="386"/>
                    <a:pt x="4238" y="386"/>
                  </a:cubicBezTo>
                  <a:cubicBezTo>
                    <a:pt x="3870" y="386"/>
                    <a:pt x="3511" y="520"/>
                    <a:pt x="3231" y="767"/>
                  </a:cubicBezTo>
                  <a:cubicBezTo>
                    <a:pt x="2702" y="1235"/>
                    <a:pt x="1738" y="2096"/>
                    <a:pt x="1217" y="2619"/>
                  </a:cubicBezTo>
                  <a:cubicBezTo>
                    <a:pt x="835" y="3004"/>
                    <a:pt x="541" y="3480"/>
                    <a:pt x="371" y="3997"/>
                  </a:cubicBezTo>
                  <a:lnTo>
                    <a:pt x="83" y="4885"/>
                  </a:lnTo>
                  <a:cubicBezTo>
                    <a:pt x="4" y="5126"/>
                    <a:pt x="1" y="5387"/>
                    <a:pt x="89" y="5628"/>
                  </a:cubicBezTo>
                  <a:cubicBezTo>
                    <a:pt x="215" y="5972"/>
                    <a:pt x="483" y="6219"/>
                    <a:pt x="824" y="6319"/>
                  </a:cubicBezTo>
                  <a:cubicBezTo>
                    <a:pt x="921" y="6346"/>
                    <a:pt x="1020" y="6359"/>
                    <a:pt x="1117" y="6359"/>
                  </a:cubicBezTo>
                  <a:cubicBezTo>
                    <a:pt x="1293" y="6359"/>
                    <a:pt x="1464" y="6317"/>
                    <a:pt x="1617" y="6239"/>
                  </a:cubicBezTo>
                  <a:lnTo>
                    <a:pt x="1617" y="6239"/>
                  </a:lnTo>
                  <a:cubicBezTo>
                    <a:pt x="1611" y="6289"/>
                    <a:pt x="1611" y="6339"/>
                    <a:pt x="1611" y="6389"/>
                  </a:cubicBezTo>
                  <a:lnTo>
                    <a:pt x="1611" y="7236"/>
                  </a:lnTo>
                  <a:cubicBezTo>
                    <a:pt x="1611" y="7506"/>
                    <a:pt x="1682" y="7762"/>
                    <a:pt x="1805" y="7979"/>
                  </a:cubicBezTo>
                  <a:cubicBezTo>
                    <a:pt x="953" y="8082"/>
                    <a:pt x="289" y="8820"/>
                    <a:pt x="289" y="9713"/>
                  </a:cubicBezTo>
                  <a:lnTo>
                    <a:pt x="289" y="11773"/>
                  </a:lnTo>
                  <a:cubicBezTo>
                    <a:pt x="289" y="12211"/>
                    <a:pt x="641" y="12564"/>
                    <a:pt x="1076" y="12564"/>
                  </a:cubicBezTo>
                  <a:lnTo>
                    <a:pt x="5191" y="12564"/>
                  </a:lnTo>
                  <a:cubicBezTo>
                    <a:pt x="5629" y="12564"/>
                    <a:pt x="5981" y="12211"/>
                    <a:pt x="5981" y="11773"/>
                  </a:cubicBezTo>
                  <a:lnTo>
                    <a:pt x="5981" y="9793"/>
                  </a:lnTo>
                  <a:cubicBezTo>
                    <a:pt x="5981" y="8879"/>
                    <a:pt x="5302" y="8126"/>
                    <a:pt x="4433" y="8020"/>
                  </a:cubicBezTo>
                  <a:cubicBezTo>
                    <a:pt x="4538" y="7835"/>
                    <a:pt x="4609" y="7621"/>
                    <a:pt x="4629" y="7394"/>
                  </a:cubicBezTo>
                  <a:cubicBezTo>
                    <a:pt x="4676" y="7441"/>
                    <a:pt x="4729" y="7488"/>
                    <a:pt x="4788" y="7527"/>
                  </a:cubicBezTo>
                  <a:cubicBezTo>
                    <a:pt x="4985" y="7665"/>
                    <a:pt x="5208" y="7729"/>
                    <a:pt x="5429" y="7729"/>
                  </a:cubicBezTo>
                  <a:cubicBezTo>
                    <a:pt x="5717" y="7729"/>
                    <a:pt x="5999" y="7618"/>
                    <a:pt x="6205" y="7397"/>
                  </a:cubicBezTo>
                  <a:cubicBezTo>
                    <a:pt x="6216" y="7386"/>
                    <a:pt x="6225" y="7374"/>
                    <a:pt x="6234" y="7362"/>
                  </a:cubicBezTo>
                  <a:lnTo>
                    <a:pt x="7136" y="6013"/>
                  </a:lnTo>
                  <a:cubicBezTo>
                    <a:pt x="7292" y="5790"/>
                    <a:pt x="7501" y="5605"/>
                    <a:pt x="7739" y="5475"/>
                  </a:cubicBezTo>
                  <a:lnTo>
                    <a:pt x="8685" y="4973"/>
                  </a:lnTo>
                  <a:cubicBezTo>
                    <a:pt x="8788" y="4917"/>
                    <a:pt x="8903" y="4888"/>
                    <a:pt x="9020" y="4888"/>
                  </a:cubicBezTo>
                  <a:lnTo>
                    <a:pt x="9435" y="4882"/>
                  </a:lnTo>
                  <a:lnTo>
                    <a:pt x="9435" y="5114"/>
                  </a:lnTo>
                  <a:cubicBezTo>
                    <a:pt x="9435" y="5393"/>
                    <a:pt x="9664" y="5622"/>
                    <a:pt x="9943" y="5622"/>
                  </a:cubicBezTo>
                  <a:lnTo>
                    <a:pt x="12268" y="5622"/>
                  </a:lnTo>
                  <a:cubicBezTo>
                    <a:pt x="12429" y="5622"/>
                    <a:pt x="12559" y="5493"/>
                    <a:pt x="12559" y="5331"/>
                  </a:cubicBezTo>
                  <a:lnTo>
                    <a:pt x="12559" y="2366"/>
                  </a:lnTo>
                  <a:cubicBezTo>
                    <a:pt x="12559" y="2319"/>
                    <a:pt x="12535" y="2272"/>
                    <a:pt x="12500" y="2243"/>
                  </a:cubicBezTo>
                  <a:cubicBezTo>
                    <a:pt x="12427" y="2182"/>
                    <a:pt x="12351" y="2156"/>
                    <a:pt x="12282" y="2156"/>
                  </a:cubicBezTo>
                  <a:cubicBezTo>
                    <a:pt x="12129" y="2156"/>
                    <a:pt x="12006" y="2279"/>
                    <a:pt x="12006" y="2431"/>
                  </a:cubicBezTo>
                  <a:lnTo>
                    <a:pt x="12006" y="5070"/>
                  </a:lnTo>
                  <a:lnTo>
                    <a:pt x="9987" y="5070"/>
                  </a:lnTo>
                  <a:lnTo>
                    <a:pt x="9987" y="553"/>
                  </a:lnTo>
                  <a:lnTo>
                    <a:pt x="12006" y="553"/>
                  </a:lnTo>
                  <a:lnTo>
                    <a:pt x="12006" y="1085"/>
                  </a:lnTo>
                  <a:cubicBezTo>
                    <a:pt x="12006" y="1237"/>
                    <a:pt x="12130" y="1361"/>
                    <a:pt x="12282" y="1361"/>
                  </a:cubicBezTo>
                  <a:cubicBezTo>
                    <a:pt x="12435" y="1361"/>
                    <a:pt x="12559" y="1237"/>
                    <a:pt x="12559" y="1085"/>
                  </a:cubicBezTo>
                  <a:lnTo>
                    <a:pt x="12559" y="509"/>
                  </a:lnTo>
                  <a:cubicBezTo>
                    <a:pt x="12559" y="226"/>
                    <a:pt x="12329" y="0"/>
                    <a:pt x="120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3"/>
            <p:cNvSpPr/>
            <p:nvPr/>
          </p:nvSpPr>
          <p:spPr>
            <a:xfrm>
              <a:off x="2412350" y="3338450"/>
              <a:ext cx="141450" cy="191950"/>
            </a:xfrm>
            <a:custGeom>
              <a:avLst/>
              <a:gdLst/>
              <a:ahLst/>
              <a:cxnLst/>
              <a:rect l="l" t="t" r="r" b="b"/>
              <a:pathLst>
                <a:path w="5658" h="7678" extrusionOk="0">
                  <a:moveTo>
                    <a:pt x="2835" y="556"/>
                  </a:moveTo>
                  <a:lnTo>
                    <a:pt x="2835" y="556"/>
                  </a:lnTo>
                  <a:cubicBezTo>
                    <a:pt x="3310" y="557"/>
                    <a:pt x="3706" y="903"/>
                    <a:pt x="3779" y="1359"/>
                  </a:cubicBezTo>
                  <a:lnTo>
                    <a:pt x="1890" y="1359"/>
                  </a:lnTo>
                  <a:cubicBezTo>
                    <a:pt x="1963" y="903"/>
                    <a:pt x="2359" y="557"/>
                    <a:pt x="2835" y="556"/>
                  </a:cubicBezTo>
                  <a:close/>
                  <a:moveTo>
                    <a:pt x="3785" y="1911"/>
                  </a:moveTo>
                  <a:lnTo>
                    <a:pt x="3785" y="2331"/>
                  </a:lnTo>
                  <a:cubicBezTo>
                    <a:pt x="3785" y="2837"/>
                    <a:pt x="3403" y="3269"/>
                    <a:pt x="2904" y="3307"/>
                  </a:cubicBezTo>
                  <a:cubicBezTo>
                    <a:pt x="2878" y="3309"/>
                    <a:pt x="2852" y="3310"/>
                    <a:pt x="2827" y="3310"/>
                  </a:cubicBezTo>
                  <a:cubicBezTo>
                    <a:pt x="2300" y="3310"/>
                    <a:pt x="1875" y="2882"/>
                    <a:pt x="1875" y="2358"/>
                  </a:cubicBezTo>
                  <a:lnTo>
                    <a:pt x="1875" y="1911"/>
                  </a:lnTo>
                  <a:close/>
                  <a:moveTo>
                    <a:pt x="3101" y="3833"/>
                  </a:moveTo>
                  <a:lnTo>
                    <a:pt x="3295" y="5355"/>
                  </a:lnTo>
                  <a:cubicBezTo>
                    <a:pt x="3300" y="5405"/>
                    <a:pt x="3283" y="5449"/>
                    <a:pt x="3245" y="5482"/>
                  </a:cubicBezTo>
                  <a:lnTo>
                    <a:pt x="2833" y="5814"/>
                  </a:lnTo>
                  <a:lnTo>
                    <a:pt x="2425" y="5482"/>
                  </a:lnTo>
                  <a:cubicBezTo>
                    <a:pt x="2386" y="5449"/>
                    <a:pt x="2369" y="5405"/>
                    <a:pt x="2375" y="5355"/>
                  </a:cubicBezTo>
                  <a:lnTo>
                    <a:pt x="2566" y="3833"/>
                  </a:lnTo>
                  <a:cubicBezTo>
                    <a:pt x="2654" y="3848"/>
                    <a:pt x="2742" y="3857"/>
                    <a:pt x="2833" y="3857"/>
                  </a:cubicBezTo>
                  <a:cubicBezTo>
                    <a:pt x="2921" y="3857"/>
                    <a:pt x="3012" y="3848"/>
                    <a:pt x="3101" y="3833"/>
                  </a:cubicBezTo>
                  <a:close/>
                  <a:moveTo>
                    <a:pt x="3950" y="3636"/>
                  </a:moveTo>
                  <a:cubicBezTo>
                    <a:pt x="4608" y="3636"/>
                    <a:pt x="5143" y="4171"/>
                    <a:pt x="5143" y="4829"/>
                  </a:cubicBezTo>
                  <a:lnTo>
                    <a:pt x="5143" y="6887"/>
                  </a:lnTo>
                  <a:cubicBezTo>
                    <a:pt x="5143" y="7019"/>
                    <a:pt x="5037" y="7125"/>
                    <a:pt x="4905" y="7125"/>
                  </a:cubicBezTo>
                  <a:lnTo>
                    <a:pt x="791" y="7125"/>
                  </a:lnTo>
                  <a:cubicBezTo>
                    <a:pt x="658" y="7125"/>
                    <a:pt x="553" y="7019"/>
                    <a:pt x="553" y="6887"/>
                  </a:cubicBezTo>
                  <a:lnTo>
                    <a:pt x="553" y="4829"/>
                  </a:lnTo>
                  <a:cubicBezTo>
                    <a:pt x="553" y="4171"/>
                    <a:pt x="1087" y="3636"/>
                    <a:pt x="1746" y="3636"/>
                  </a:cubicBezTo>
                  <a:lnTo>
                    <a:pt x="2048" y="3636"/>
                  </a:lnTo>
                  <a:lnTo>
                    <a:pt x="1843" y="5288"/>
                  </a:lnTo>
                  <a:cubicBezTo>
                    <a:pt x="1810" y="5526"/>
                    <a:pt x="1904" y="5755"/>
                    <a:pt x="2090" y="5908"/>
                  </a:cubicBezTo>
                  <a:lnTo>
                    <a:pt x="2530" y="6266"/>
                  </a:lnTo>
                  <a:cubicBezTo>
                    <a:pt x="2624" y="6343"/>
                    <a:pt x="2736" y="6378"/>
                    <a:pt x="2848" y="6378"/>
                  </a:cubicBezTo>
                  <a:cubicBezTo>
                    <a:pt x="2959" y="6378"/>
                    <a:pt x="3071" y="6343"/>
                    <a:pt x="3162" y="6266"/>
                  </a:cubicBezTo>
                  <a:lnTo>
                    <a:pt x="3606" y="5908"/>
                  </a:lnTo>
                  <a:cubicBezTo>
                    <a:pt x="3791" y="5755"/>
                    <a:pt x="3882" y="5526"/>
                    <a:pt x="3853" y="5288"/>
                  </a:cubicBezTo>
                  <a:lnTo>
                    <a:pt x="3644" y="3636"/>
                  </a:lnTo>
                  <a:close/>
                  <a:moveTo>
                    <a:pt x="2829" y="1"/>
                  </a:moveTo>
                  <a:cubicBezTo>
                    <a:pt x="1997" y="1"/>
                    <a:pt x="1323" y="677"/>
                    <a:pt x="1323" y="1505"/>
                  </a:cubicBezTo>
                  <a:lnTo>
                    <a:pt x="1323" y="2352"/>
                  </a:lnTo>
                  <a:cubicBezTo>
                    <a:pt x="1323" y="2625"/>
                    <a:pt x="1396" y="2878"/>
                    <a:pt x="1519" y="3098"/>
                  </a:cubicBezTo>
                  <a:cubicBezTo>
                    <a:pt x="664" y="3201"/>
                    <a:pt x="0" y="3939"/>
                    <a:pt x="0" y="4832"/>
                  </a:cubicBezTo>
                  <a:lnTo>
                    <a:pt x="0" y="6890"/>
                  </a:lnTo>
                  <a:cubicBezTo>
                    <a:pt x="0" y="7324"/>
                    <a:pt x="356" y="7677"/>
                    <a:pt x="791" y="7677"/>
                  </a:cubicBezTo>
                  <a:lnTo>
                    <a:pt x="4870" y="7677"/>
                  </a:lnTo>
                  <a:cubicBezTo>
                    <a:pt x="5305" y="7677"/>
                    <a:pt x="5657" y="7324"/>
                    <a:pt x="5657" y="6890"/>
                  </a:cubicBezTo>
                  <a:lnTo>
                    <a:pt x="5657" y="4832"/>
                  </a:lnTo>
                  <a:cubicBezTo>
                    <a:pt x="5657" y="3939"/>
                    <a:pt x="4993" y="3201"/>
                    <a:pt x="4138" y="3098"/>
                  </a:cubicBezTo>
                  <a:cubicBezTo>
                    <a:pt x="4264" y="2878"/>
                    <a:pt x="4335" y="2619"/>
                    <a:pt x="4335" y="2346"/>
                  </a:cubicBezTo>
                  <a:lnTo>
                    <a:pt x="4335" y="1535"/>
                  </a:lnTo>
                  <a:cubicBezTo>
                    <a:pt x="4335" y="735"/>
                    <a:pt x="3724" y="54"/>
                    <a:pt x="2927" y="4"/>
                  </a:cubicBezTo>
                  <a:cubicBezTo>
                    <a:pt x="2894" y="2"/>
                    <a:pt x="2861" y="1"/>
                    <a:pt x="2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3"/>
            <p:cNvSpPr/>
            <p:nvPr/>
          </p:nvSpPr>
          <p:spPr>
            <a:xfrm>
              <a:off x="2084500" y="3338450"/>
              <a:ext cx="141450" cy="191950"/>
            </a:xfrm>
            <a:custGeom>
              <a:avLst/>
              <a:gdLst/>
              <a:ahLst/>
              <a:cxnLst/>
              <a:rect l="l" t="t" r="r" b="b"/>
              <a:pathLst>
                <a:path w="5658" h="7678" extrusionOk="0">
                  <a:moveTo>
                    <a:pt x="2834" y="556"/>
                  </a:moveTo>
                  <a:cubicBezTo>
                    <a:pt x="3310" y="556"/>
                    <a:pt x="3704" y="903"/>
                    <a:pt x="3777" y="1359"/>
                  </a:cubicBezTo>
                  <a:lnTo>
                    <a:pt x="1890" y="1359"/>
                  </a:lnTo>
                  <a:cubicBezTo>
                    <a:pt x="1964" y="903"/>
                    <a:pt x="2358" y="556"/>
                    <a:pt x="2834" y="556"/>
                  </a:cubicBezTo>
                  <a:close/>
                  <a:moveTo>
                    <a:pt x="3783" y="1911"/>
                  </a:moveTo>
                  <a:lnTo>
                    <a:pt x="3783" y="2352"/>
                  </a:lnTo>
                  <a:cubicBezTo>
                    <a:pt x="3783" y="2881"/>
                    <a:pt x="3354" y="3310"/>
                    <a:pt x="2828" y="3310"/>
                  </a:cubicBezTo>
                  <a:cubicBezTo>
                    <a:pt x="2302" y="3310"/>
                    <a:pt x="1873" y="2884"/>
                    <a:pt x="1873" y="2358"/>
                  </a:cubicBezTo>
                  <a:lnTo>
                    <a:pt x="1873" y="1911"/>
                  </a:lnTo>
                  <a:close/>
                  <a:moveTo>
                    <a:pt x="3101" y="3833"/>
                  </a:moveTo>
                  <a:lnTo>
                    <a:pt x="3292" y="5355"/>
                  </a:lnTo>
                  <a:cubicBezTo>
                    <a:pt x="3298" y="5405"/>
                    <a:pt x="3280" y="5449"/>
                    <a:pt x="3242" y="5479"/>
                  </a:cubicBezTo>
                  <a:lnTo>
                    <a:pt x="2834" y="5814"/>
                  </a:lnTo>
                  <a:lnTo>
                    <a:pt x="2422" y="5479"/>
                  </a:lnTo>
                  <a:cubicBezTo>
                    <a:pt x="2387" y="5449"/>
                    <a:pt x="2369" y="5402"/>
                    <a:pt x="2375" y="5355"/>
                  </a:cubicBezTo>
                  <a:lnTo>
                    <a:pt x="2566" y="3833"/>
                  </a:lnTo>
                  <a:cubicBezTo>
                    <a:pt x="2651" y="3848"/>
                    <a:pt x="2740" y="3857"/>
                    <a:pt x="2831" y="3857"/>
                  </a:cubicBezTo>
                  <a:cubicBezTo>
                    <a:pt x="2922" y="3857"/>
                    <a:pt x="3013" y="3848"/>
                    <a:pt x="3101" y="3833"/>
                  </a:cubicBezTo>
                  <a:close/>
                  <a:moveTo>
                    <a:pt x="2827" y="1"/>
                  </a:moveTo>
                  <a:cubicBezTo>
                    <a:pt x="1998" y="1"/>
                    <a:pt x="1323" y="677"/>
                    <a:pt x="1323" y="1505"/>
                  </a:cubicBezTo>
                  <a:lnTo>
                    <a:pt x="1323" y="2352"/>
                  </a:lnTo>
                  <a:cubicBezTo>
                    <a:pt x="1323" y="2625"/>
                    <a:pt x="1394" y="2878"/>
                    <a:pt x="1520" y="3098"/>
                  </a:cubicBezTo>
                  <a:cubicBezTo>
                    <a:pt x="665" y="3201"/>
                    <a:pt x="1" y="3939"/>
                    <a:pt x="1" y="4832"/>
                  </a:cubicBezTo>
                  <a:lnTo>
                    <a:pt x="1" y="7389"/>
                  </a:lnTo>
                  <a:cubicBezTo>
                    <a:pt x="1" y="7548"/>
                    <a:pt x="130" y="7677"/>
                    <a:pt x="289" y="7677"/>
                  </a:cubicBezTo>
                  <a:lnTo>
                    <a:pt x="1817" y="7677"/>
                  </a:lnTo>
                  <a:cubicBezTo>
                    <a:pt x="1846" y="7677"/>
                    <a:pt x="1873" y="7665"/>
                    <a:pt x="1893" y="7645"/>
                  </a:cubicBezTo>
                  <a:cubicBezTo>
                    <a:pt x="2117" y="7407"/>
                    <a:pt x="1955" y="7128"/>
                    <a:pt x="1729" y="7128"/>
                  </a:cubicBezTo>
                  <a:lnTo>
                    <a:pt x="791" y="7128"/>
                  </a:lnTo>
                  <a:cubicBezTo>
                    <a:pt x="659" y="7128"/>
                    <a:pt x="550" y="7019"/>
                    <a:pt x="550" y="6890"/>
                  </a:cubicBezTo>
                  <a:lnTo>
                    <a:pt x="550" y="4832"/>
                  </a:lnTo>
                  <a:cubicBezTo>
                    <a:pt x="550" y="4171"/>
                    <a:pt x="1085" y="3636"/>
                    <a:pt x="1746" y="3636"/>
                  </a:cubicBezTo>
                  <a:lnTo>
                    <a:pt x="2049" y="3636"/>
                  </a:lnTo>
                  <a:lnTo>
                    <a:pt x="1840" y="5288"/>
                  </a:lnTo>
                  <a:cubicBezTo>
                    <a:pt x="1811" y="5526"/>
                    <a:pt x="1905" y="5758"/>
                    <a:pt x="2090" y="5908"/>
                  </a:cubicBezTo>
                  <a:lnTo>
                    <a:pt x="2531" y="6269"/>
                  </a:lnTo>
                  <a:cubicBezTo>
                    <a:pt x="2622" y="6343"/>
                    <a:pt x="2734" y="6381"/>
                    <a:pt x="2845" y="6381"/>
                  </a:cubicBezTo>
                  <a:cubicBezTo>
                    <a:pt x="2960" y="6381"/>
                    <a:pt x="3072" y="6343"/>
                    <a:pt x="3163" y="6269"/>
                  </a:cubicBezTo>
                  <a:lnTo>
                    <a:pt x="3604" y="5908"/>
                  </a:lnTo>
                  <a:cubicBezTo>
                    <a:pt x="3789" y="5758"/>
                    <a:pt x="3883" y="5526"/>
                    <a:pt x="3854" y="5288"/>
                  </a:cubicBezTo>
                  <a:lnTo>
                    <a:pt x="3645" y="3636"/>
                  </a:lnTo>
                  <a:lnTo>
                    <a:pt x="3948" y="3636"/>
                  </a:lnTo>
                  <a:cubicBezTo>
                    <a:pt x="4609" y="3636"/>
                    <a:pt x="5144" y="4171"/>
                    <a:pt x="5144" y="4832"/>
                  </a:cubicBezTo>
                  <a:lnTo>
                    <a:pt x="5144" y="6890"/>
                  </a:lnTo>
                  <a:cubicBezTo>
                    <a:pt x="5144" y="7019"/>
                    <a:pt x="5035" y="7128"/>
                    <a:pt x="4903" y="7128"/>
                  </a:cubicBezTo>
                  <a:lnTo>
                    <a:pt x="3095" y="7128"/>
                  </a:lnTo>
                  <a:cubicBezTo>
                    <a:pt x="2954" y="7128"/>
                    <a:pt x="2828" y="7227"/>
                    <a:pt x="2813" y="7369"/>
                  </a:cubicBezTo>
                  <a:cubicBezTo>
                    <a:pt x="2793" y="7536"/>
                    <a:pt x="2922" y="7677"/>
                    <a:pt x="3081" y="7677"/>
                  </a:cubicBezTo>
                  <a:lnTo>
                    <a:pt x="4867" y="7677"/>
                  </a:lnTo>
                  <a:cubicBezTo>
                    <a:pt x="5302" y="7677"/>
                    <a:pt x="5658" y="7324"/>
                    <a:pt x="5658" y="6890"/>
                  </a:cubicBezTo>
                  <a:lnTo>
                    <a:pt x="5658" y="4832"/>
                  </a:lnTo>
                  <a:cubicBezTo>
                    <a:pt x="5658" y="3939"/>
                    <a:pt x="4991" y="3201"/>
                    <a:pt x="4136" y="3098"/>
                  </a:cubicBezTo>
                  <a:cubicBezTo>
                    <a:pt x="4262" y="2878"/>
                    <a:pt x="4335" y="2619"/>
                    <a:pt x="4335" y="2346"/>
                  </a:cubicBezTo>
                  <a:lnTo>
                    <a:pt x="4335" y="1535"/>
                  </a:lnTo>
                  <a:cubicBezTo>
                    <a:pt x="4335" y="735"/>
                    <a:pt x="3724" y="54"/>
                    <a:pt x="2925" y="4"/>
                  </a:cubicBezTo>
                  <a:cubicBezTo>
                    <a:pt x="2892" y="2"/>
                    <a:pt x="2859" y="1"/>
                    <a:pt x="2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6" name="Google Shape;2216;p73"/>
          <p:cNvGrpSpPr/>
          <p:nvPr/>
        </p:nvGrpSpPr>
        <p:grpSpPr>
          <a:xfrm>
            <a:off x="2602633" y="3389501"/>
            <a:ext cx="471275" cy="470225"/>
            <a:chOff x="2728650" y="3184175"/>
            <a:chExt cx="471275" cy="470225"/>
          </a:xfrm>
        </p:grpSpPr>
        <p:sp>
          <p:nvSpPr>
            <p:cNvPr id="2217" name="Google Shape;2217;p73"/>
            <p:cNvSpPr/>
            <p:nvPr/>
          </p:nvSpPr>
          <p:spPr>
            <a:xfrm>
              <a:off x="2728650" y="3337000"/>
              <a:ext cx="471275" cy="317400"/>
            </a:xfrm>
            <a:custGeom>
              <a:avLst/>
              <a:gdLst/>
              <a:ahLst/>
              <a:cxnLst/>
              <a:rect l="l" t="t" r="r" b="b"/>
              <a:pathLst>
                <a:path w="18851" h="12696" extrusionOk="0">
                  <a:moveTo>
                    <a:pt x="9422" y="1349"/>
                  </a:moveTo>
                  <a:cubicBezTo>
                    <a:pt x="9898" y="1349"/>
                    <a:pt x="10292" y="1696"/>
                    <a:pt x="10366" y="2151"/>
                  </a:cubicBezTo>
                  <a:lnTo>
                    <a:pt x="8479" y="2151"/>
                  </a:lnTo>
                  <a:cubicBezTo>
                    <a:pt x="8552" y="1696"/>
                    <a:pt x="8946" y="1349"/>
                    <a:pt x="9422" y="1349"/>
                  </a:cubicBezTo>
                  <a:close/>
                  <a:moveTo>
                    <a:pt x="10383" y="2704"/>
                  </a:moveTo>
                  <a:lnTo>
                    <a:pt x="10383" y="3124"/>
                  </a:lnTo>
                  <a:cubicBezTo>
                    <a:pt x="10383" y="3629"/>
                    <a:pt x="10001" y="4062"/>
                    <a:pt x="9501" y="4100"/>
                  </a:cubicBezTo>
                  <a:cubicBezTo>
                    <a:pt x="9476" y="4102"/>
                    <a:pt x="9450" y="4103"/>
                    <a:pt x="9425" y="4103"/>
                  </a:cubicBezTo>
                  <a:cubicBezTo>
                    <a:pt x="8898" y="4103"/>
                    <a:pt x="8473" y="3675"/>
                    <a:pt x="8473" y="3150"/>
                  </a:cubicBezTo>
                  <a:lnTo>
                    <a:pt x="8473" y="2704"/>
                  </a:lnTo>
                  <a:close/>
                  <a:moveTo>
                    <a:pt x="9690" y="4623"/>
                  </a:moveTo>
                  <a:lnTo>
                    <a:pt x="9881" y="6148"/>
                  </a:lnTo>
                  <a:cubicBezTo>
                    <a:pt x="9886" y="6195"/>
                    <a:pt x="9869" y="6242"/>
                    <a:pt x="9831" y="6272"/>
                  </a:cubicBezTo>
                  <a:lnTo>
                    <a:pt x="9422" y="6604"/>
                  </a:lnTo>
                  <a:lnTo>
                    <a:pt x="9014" y="6272"/>
                  </a:lnTo>
                  <a:cubicBezTo>
                    <a:pt x="8975" y="6242"/>
                    <a:pt x="8958" y="6195"/>
                    <a:pt x="8964" y="6148"/>
                  </a:cubicBezTo>
                  <a:lnTo>
                    <a:pt x="9155" y="4626"/>
                  </a:lnTo>
                  <a:cubicBezTo>
                    <a:pt x="9240" y="4640"/>
                    <a:pt x="9328" y="4649"/>
                    <a:pt x="9419" y="4649"/>
                  </a:cubicBezTo>
                  <a:cubicBezTo>
                    <a:pt x="9510" y="4649"/>
                    <a:pt x="9601" y="4640"/>
                    <a:pt x="9690" y="4623"/>
                  </a:cubicBezTo>
                  <a:close/>
                  <a:moveTo>
                    <a:pt x="4779" y="3333"/>
                  </a:moveTo>
                  <a:cubicBezTo>
                    <a:pt x="4869" y="3333"/>
                    <a:pt x="4959" y="3354"/>
                    <a:pt x="5043" y="3394"/>
                  </a:cubicBezTo>
                  <a:cubicBezTo>
                    <a:pt x="5187" y="3465"/>
                    <a:pt x="5293" y="3585"/>
                    <a:pt x="5346" y="3735"/>
                  </a:cubicBezTo>
                  <a:cubicBezTo>
                    <a:pt x="5346" y="3738"/>
                    <a:pt x="5346" y="3741"/>
                    <a:pt x="5349" y="3741"/>
                  </a:cubicBezTo>
                  <a:lnTo>
                    <a:pt x="6031" y="5601"/>
                  </a:lnTo>
                  <a:cubicBezTo>
                    <a:pt x="6119" y="5854"/>
                    <a:pt x="6313" y="6060"/>
                    <a:pt x="6563" y="6166"/>
                  </a:cubicBezTo>
                  <a:lnTo>
                    <a:pt x="6563" y="7241"/>
                  </a:lnTo>
                  <a:cubicBezTo>
                    <a:pt x="6139" y="6924"/>
                    <a:pt x="5607" y="6657"/>
                    <a:pt x="5076" y="6433"/>
                  </a:cubicBezTo>
                  <a:lnTo>
                    <a:pt x="4217" y="4120"/>
                  </a:lnTo>
                  <a:cubicBezTo>
                    <a:pt x="4150" y="3923"/>
                    <a:pt x="4188" y="3706"/>
                    <a:pt x="4329" y="3538"/>
                  </a:cubicBezTo>
                  <a:cubicBezTo>
                    <a:pt x="4364" y="3497"/>
                    <a:pt x="4405" y="3459"/>
                    <a:pt x="4452" y="3430"/>
                  </a:cubicBezTo>
                  <a:cubicBezTo>
                    <a:pt x="4555" y="3365"/>
                    <a:pt x="4667" y="3333"/>
                    <a:pt x="4779" y="3333"/>
                  </a:cubicBezTo>
                  <a:close/>
                  <a:moveTo>
                    <a:pt x="14032" y="3332"/>
                  </a:moveTo>
                  <a:cubicBezTo>
                    <a:pt x="14059" y="3332"/>
                    <a:pt x="14086" y="3334"/>
                    <a:pt x="14113" y="3339"/>
                  </a:cubicBezTo>
                  <a:cubicBezTo>
                    <a:pt x="14315" y="3365"/>
                    <a:pt x="14486" y="3488"/>
                    <a:pt x="14571" y="3668"/>
                  </a:cubicBezTo>
                  <a:cubicBezTo>
                    <a:pt x="14642" y="3809"/>
                    <a:pt x="14650" y="3970"/>
                    <a:pt x="14601" y="4120"/>
                  </a:cubicBezTo>
                  <a:lnTo>
                    <a:pt x="13742" y="6433"/>
                  </a:lnTo>
                  <a:cubicBezTo>
                    <a:pt x="13213" y="6657"/>
                    <a:pt x="12681" y="6927"/>
                    <a:pt x="12258" y="7241"/>
                  </a:cubicBezTo>
                  <a:lnTo>
                    <a:pt x="12255" y="7241"/>
                  </a:lnTo>
                  <a:lnTo>
                    <a:pt x="12255" y="6166"/>
                  </a:lnTo>
                  <a:cubicBezTo>
                    <a:pt x="12505" y="6060"/>
                    <a:pt x="12699" y="5857"/>
                    <a:pt x="12787" y="5601"/>
                  </a:cubicBezTo>
                  <a:lnTo>
                    <a:pt x="13469" y="3741"/>
                  </a:lnTo>
                  <a:cubicBezTo>
                    <a:pt x="13469" y="3741"/>
                    <a:pt x="13472" y="3738"/>
                    <a:pt x="13472" y="3738"/>
                  </a:cubicBezTo>
                  <a:cubicBezTo>
                    <a:pt x="13537" y="3547"/>
                    <a:pt x="13689" y="3406"/>
                    <a:pt x="13889" y="3350"/>
                  </a:cubicBezTo>
                  <a:cubicBezTo>
                    <a:pt x="13935" y="3339"/>
                    <a:pt x="13983" y="3332"/>
                    <a:pt x="14032" y="3332"/>
                  </a:cubicBezTo>
                  <a:close/>
                  <a:moveTo>
                    <a:pt x="8626" y="4391"/>
                  </a:moveTo>
                  <a:lnTo>
                    <a:pt x="8417" y="6078"/>
                  </a:lnTo>
                  <a:cubicBezTo>
                    <a:pt x="8388" y="6316"/>
                    <a:pt x="8479" y="6548"/>
                    <a:pt x="8664" y="6698"/>
                  </a:cubicBezTo>
                  <a:lnTo>
                    <a:pt x="9108" y="7059"/>
                  </a:lnTo>
                  <a:cubicBezTo>
                    <a:pt x="9199" y="7133"/>
                    <a:pt x="9310" y="7171"/>
                    <a:pt x="9422" y="7171"/>
                  </a:cubicBezTo>
                  <a:cubicBezTo>
                    <a:pt x="9534" y="7171"/>
                    <a:pt x="9646" y="7133"/>
                    <a:pt x="9737" y="7059"/>
                  </a:cubicBezTo>
                  <a:lnTo>
                    <a:pt x="10180" y="6698"/>
                  </a:lnTo>
                  <a:cubicBezTo>
                    <a:pt x="10366" y="6548"/>
                    <a:pt x="10460" y="6316"/>
                    <a:pt x="10427" y="6078"/>
                  </a:cubicBezTo>
                  <a:lnTo>
                    <a:pt x="10219" y="4429"/>
                  </a:lnTo>
                  <a:lnTo>
                    <a:pt x="10510" y="4429"/>
                  </a:lnTo>
                  <a:cubicBezTo>
                    <a:pt x="11171" y="4429"/>
                    <a:pt x="11706" y="4964"/>
                    <a:pt x="11706" y="5622"/>
                  </a:cubicBezTo>
                  <a:lnTo>
                    <a:pt x="11706" y="7679"/>
                  </a:lnTo>
                  <a:cubicBezTo>
                    <a:pt x="11706" y="7812"/>
                    <a:pt x="11597" y="7917"/>
                    <a:pt x="11465" y="7917"/>
                  </a:cubicBezTo>
                  <a:lnTo>
                    <a:pt x="7353" y="7917"/>
                  </a:lnTo>
                  <a:cubicBezTo>
                    <a:pt x="7221" y="7917"/>
                    <a:pt x="7112" y="7812"/>
                    <a:pt x="7112" y="7679"/>
                  </a:cubicBezTo>
                  <a:lnTo>
                    <a:pt x="7112" y="5622"/>
                  </a:lnTo>
                  <a:cubicBezTo>
                    <a:pt x="7112" y="5622"/>
                    <a:pt x="7662" y="4426"/>
                    <a:pt x="8320" y="4391"/>
                  </a:cubicBezTo>
                  <a:close/>
                  <a:moveTo>
                    <a:pt x="1275" y="605"/>
                  </a:moveTo>
                  <a:cubicBezTo>
                    <a:pt x="1624" y="605"/>
                    <a:pt x="1924" y="874"/>
                    <a:pt x="1954" y="1225"/>
                  </a:cubicBezTo>
                  <a:lnTo>
                    <a:pt x="2386" y="5984"/>
                  </a:lnTo>
                  <a:cubicBezTo>
                    <a:pt x="2395" y="6101"/>
                    <a:pt x="2483" y="6198"/>
                    <a:pt x="2601" y="6225"/>
                  </a:cubicBezTo>
                  <a:cubicBezTo>
                    <a:pt x="2627" y="6230"/>
                    <a:pt x="5337" y="6842"/>
                    <a:pt x="6477" y="7876"/>
                  </a:cubicBezTo>
                  <a:cubicBezTo>
                    <a:pt x="6551" y="7944"/>
                    <a:pt x="6618" y="8011"/>
                    <a:pt x="6686" y="8082"/>
                  </a:cubicBezTo>
                  <a:cubicBezTo>
                    <a:pt x="6821" y="8314"/>
                    <a:pt x="7074" y="8470"/>
                    <a:pt x="7362" y="8470"/>
                  </a:cubicBezTo>
                  <a:lnTo>
                    <a:pt x="8182" y="8470"/>
                  </a:lnTo>
                  <a:cubicBezTo>
                    <a:pt x="8161" y="8605"/>
                    <a:pt x="8041" y="9058"/>
                    <a:pt x="8041" y="9058"/>
                  </a:cubicBezTo>
                  <a:cubicBezTo>
                    <a:pt x="8035" y="9081"/>
                    <a:pt x="8032" y="9105"/>
                    <a:pt x="8032" y="9128"/>
                  </a:cubicBezTo>
                  <a:lnTo>
                    <a:pt x="8050" y="11041"/>
                  </a:lnTo>
                  <a:lnTo>
                    <a:pt x="4394" y="11041"/>
                  </a:lnTo>
                  <a:lnTo>
                    <a:pt x="4394" y="10495"/>
                  </a:lnTo>
                  <a:cubicBezTo>
                    <a:pt x="4394" y="10336"/>
                    <a:pt x="4323" y="10186"/>
                    <a:pt x="4197" y="10086"/>
                  </a:cubicBezTo>
                  <a:lnTo>
                    <a:pt x="1399" y="7879"/>
                  </a:lnTo>
                  <a:cubicBezTo>
                    <a:pt x="1372" y="7859"/>
                    <a:pt x="1346" y="7838"/>
                    <a:pt x="1323" y="7812"/>
                  </a:cubicBezTo>
                  <a:cubicBezTo>
                    <a:pt x="1220" y="7703"/>
                    <a:pt x="1155" y="7556"/>
                    <a:pt x="1140" y="7406"/>
                  </a:cubicBezTo>
                  <a:lnTo>
                    <a:pt x="591" y="1346"/>
                  </a:lnTo>
                  <a:cubicBezTo>
                    <a:pt x="576" y="1167"/>
                    <a:pt x="632" y="987"/>
                    <a:pt x="749" y="849"/>
                  </a:cubicBezTo>
                  <a:cubicBezTo>
                    <a:pt x="864" y="708"/>
                    <a:pt x="1029" y="623"/>
                    <a:pt x="1211" y="608"/>
                  </a:cubicBezTo>
                  <a:cubicBezTo>
                    <a:pt x="1232" y="606"/>
                    <a:pt x="1254" y="605"/>
                    <a:pt x="1275" y="605"/>
                  </a:cubicBezTo>
                  <a:close/>
                  <a:moveTo>
                    <a:pt x="8326" y="11591"/>
                  </a:moveTo>
                  <a:lnTo>
                    <a:pt x="8326" y="12143"/>
                  </a:lnTo>
                  <a:lnTo>
                    <a:pt x="4026" y="12143"/>
                  </a:lnTo>
                  <a:lnTo>
                    <a:pt x="4026" y="11591"/>
                  </a:lnTo>
                  <a:close/>
                  <a:moveTo>
                    <a:pt x="14827" y="11594"/>
                  </a:moveTo>
                  <a:lnTo>
                    <a:pt x="14827" y="12143"/>
                  </a:lnTo>
                  <a:lnTo>
                    <a:pt x="10530" y="12143"/>
                  </a:lnTo>
                  <a:lnTo>
                    <a:pt x="10530" y="11594"/>
                  </a:lnTo>
                  <a:close/>
                  <a:moveTo>
                    <a:pt x="17589" y="1"/>
                  </a:moveTo>
                  <a:cubicBezTo>
                    <a:pt x="16957" y="1"/>
                    <a:pt x="16413" y="487"/>
                    <a:pt x="16355" y="1128"/>
                  </a:cubicBezTo>
                  <a:lnTo>
                    <a:pt x="15941" y="5719"/>
                  </a:lnTo>
                  <a:cubicBezTo>
                    <a:pt x="15653" y="5790"/>
                    <a:pt x="15082" y="5942"/>
                    <a:pt x="14442" y="6169"/>
                  </a:cubicBezTo>
                  <a:lnTo>
                    <a:pt x="15132" y="4308"/>
                  </a:lnTo>
                  <a:cubicBezTo>
                    <a:pt x="15132" y="4308"/>
                    <a:pt x="15132" y="4305"/>
                    <a:pt x="15132" y="4303"/>
                  </a:cubicBezTo>
                  <a:cubicBezTo>
                    <a:pt x="15232" y="4014"/>
                    <a:pt x="15215" y="3703"/>
                    <a:pt x="15080" y="3427"/>
                  </a:cubicBezTo>
                  <a:cubicBezTo>
                    <a:pt x="14947" y="3150"/>
                    <a:pt x="14715" y="2945"/>
                    <a:pt x="14424" y="2845"/>
                  </a:cubicBezTo>
                  <a:cubicBezTo>
                    <a:pt x="14302" y="2803"/>
                    <a:pt x="14177" y="2782"/>
                    <a:pt x="14052" y="2782"/>
                  </a:cubicBezTo>
                  <a:cubicBezTo>
                    <a:pt x="13878" y="2782"/>
                    <a:pt x="13706" y="2822"/>
                    <a:pt x="13545" y="2901"/>
                  </a:cubicBezTo>
                  <a:cubicBezTo>
                    <a:pt x="13272" y="3033"/>
                    <a:pt x="13066" y="3265"/>
                    <a:pt x="12966" y="3556"/>
                  </a:cubicBezTo>
                  <a:lnTo>
                    <a:pt x="12282" y="5413"/>
                  </a:lnTo>
                  <a:cubicBezTo>
                    <a:pt x="12282" y="5413"/>
                    <a:pt x="12282" y="5416"/>
                    <a:pt x="12279" y="5419"/>
                  </a:cubicBezTo>
                  <a:cubicBezTo>
                    <a:pt x="12276" y="5434"/>
                    <a:pt x="12270" y="5449"/>
                    <a:pt x="12261" y="5463"/>
                  </a:cubicBezTo>
                  <a:cubicBezTo>
                    <a:pt x="12188" y="4643"/>
                    <a:pt x="11544" y="3985"/>
                    <a:pt x="10730" y="3888"/>
                  </a:cubicBezTo>
                  <a:cubicBezTo>
                    <a:pt x="10856" y="3668"/>
                    <a:pt x="10933" y="3139"/>
                    <a:pt x="10933" y="3139"/>
                  </a:cubicBezTo>
                  <a:lnTo>
                    <a:pt x="10933" y="2328"/>
                  </a:lnTo>
                  <a:cubicBezTo>
                    <a:pt x="10933" y="1528"/>
                    <a:pt x="10321" y="846"/>
                    <a:pt x="9525" y="796"/>
                  </a:cubicBezTo>
                  <a:cubicBezTo>
                    <a:pt x="9492" y="794"/>
                    <a:pt x="9459" y="793"/>
                    <a:pt x="9427" y="793"/>
                  </a:cubicBezTo>
                  <a:cubicBezTo>
                    <a:pt x="8595" y="793"/>
                    <a:pt x="7920" y="1470"/>
                    <a:pt x="7920" y="2298"/>
                  </a:cubicBezTo>
                  <a:lnTo>
                    <a:pt x="7920" y="3145"/>
                  </a:lnTo>
                  <a:cubicBezTo>
                    <a:pt x="7920" y="3415"/>
                    <a:pt x="7994" y="3671"/>
                    <a:pt x="8120" y="3891"/>
                  </a:cubicBezTo>
                  <a:cubicBezTo>
                    <a:pt x="7306" y="3988"/>
                    <a:pt x="6663" y="4643"/>
                    <a:pt x="6589" y="5463"/>
                  </a:cubicBezTo>
                  <a:cubicBezTo>
                    <a:pt x="6580" y="5449"/>
                    <a:pt x="6574" y="5434"/>
                    <a:pt x="6571" y="5419"/>
                  </a:cubicBezTo>
                  <a:cubicBezTo>
                    <a:pt x="6568" y="5419"/>
                    <a:pt x="6568" y="5416"/>
                    <a:pt x="6568" y="5413"/>
                  </a:cubicBezTo>
                  <a:lnTo>
                    <a:pt x="5887" y="3556"/>
                  </a:lnTo>
                  <a:cubicBezTo>
                    <a:pt x="5784" y="3268"/>
                    <a:pt x="5578" y="3033"/>
                    <a:pt x="5305" y="2901"/>
                  </a:cubicBezTo>
                  <a:cubicBezTo>
                    <a:pt x="5144" y="2822"/>
                    <a:pt x="4972" y="2782"/>
                    <a:pt x="4798" y="2782"/>
                  </a:cubicBezTo>
                  <a:cubicBezTo>
                    <a:pt x="4673" y="2782"/>
                    <a:pt x="4548" y="2803"/>
                    <a:pt x="4426" y="2845"/>
                  </a:cubicBezTo>
                  <a:cubicBezTo>
                    <a:pt x="4138" y="2945"/>
                    <a:pt x="3903" y="3153"/>
                    <a:pt x="3771" y="3427"/>
                  </a:cubicBezTo>
                  <a:cubicBezTo>
                    <a:pt x="3635" y="3703"/>
                    <a:pt x="3618" y="4014"/>
                    <a:pt x="3718" y="4303"/>
                  </a:cubicBezTo>
                  <a:cubicBezTo>
                    <a:pt x="3718" y="4305"/>
                    <a:pt x="3721" y="4308"/>
                    <a:pt x="3721" y="4308"/>
                  </a:cubicBezTo>
                  <a:lnTo>
                    <a:pt x="4408" y="6169"/>
                  </a:lnTo>
                  <a:cubicBezTo>
                    <a:pt x="3768" y="5942"/>
                    <a:pt x="3198" y="5790"/>
                    <a:pt x="2910" y="5719"/>
                  </a:cubicBezTo>
                  <a:lnTo>
                    <a:pt x="2495" y="1128"/>
                  </a:lnTo>
                  <a:cubicBezTo>
                    <a:pt x="2437" y="486"/>
                    <a:pt x="1894" y="1"/>
                    <a:pt x="1260" y="1"/>
                  </a:cubicBezTo>
                  <a:cubicBezTo>
                    <a:pt x="1224" y="1"/>
                    <a:pt x="1188" y="3"/>
                    <a:pt x="1152" y="6"/>
                  </a:cubicBezTo>
                  <a:cubicBezTo>
                    <a:pt x="823" y="35"/>
                    <a:pt x="526" y="191"/>
                    <a:pt x="312" y="447"/>
                  </a:cubicBezTo>
                  <a:cubicBezTo>
                    <a:pt x="100" y="699"/>
                    <a:pt x="0" y="1020"/>
                    <a:pt x="29" y="1349"/>
                  </a:cubicBezTo>
                  <a:lnTo>
                    <a:pt x="579" y="7447"/>
                  </a:lnTo>
                  <a:cubicBezTo>
                    <a:pt x="605" y="7723"/>
                    <a:pt x="723" y="7985"/>
                    <a:pt x="911" y="8185"/>
                  </a:cubicBezTo>
                  <a:cubicBezTo>
                    <a:pt x="952" y="8229"/>
                    <a:pt x="996" y="8270"/>
                    <a:pt x="1046" y="8308"/>
                  </a:cubicBezTo>
                  <a:lnTo>
                    <a:pt x="3844" y="10521"/>
                  </a:lnTo>
                  <a:lnTo>
                    <a:pt x="3844" y="11044"/>
                  </a:lnTo>
                  <a:cubicBezTo>
                    <a:pt x="3638" y="11062"/>
                    <a:pt x="3477" y="11229"/>
                    <a:pt x="3477" y="11435"/>
                  </a:cubicBezTo>
                  <a:lnTo>
                    <a:pt x="3477" y="12302"/>
                  </a:lnTo>
                  <a:cubicBezTo>
                    <a:pt x="3477" y="12520"/>
                    <a:pt x="3650" y="12696"/>
                    <a:pt x="3868" y="12696"/>
                  </a:cubicBezTo>
                  <a:lnTo>
                    <a:pt x="8482" y="12696"/>
                  </a:lnTo>
                  <a:cubicBezTo>
                    <a:pt x="8699" y="12696"/>
                    <a:pt x="8876" y="12520"/>
                    <a:pt x="8876" y="12302"/>
                  </a:cubicBezTo>
                  <a:lnTo>
                    <a:pt x="8876" y="11441"/>
                  </a:lnTo>
                  <a:cubicBezTo>
                    <a:pt x="8876" y="11265"/>
                    <a:pt x="8767" y="11118"/>
                    <a:pt x="8620" y="11068"/>
                  </a:cubicBezTo>
                  <a:lnTo>
                    <a:pt x="8602" y="9163"/>
                  </a:lnTo>
                  <a:lnTo>
                    <a:pt x="8632" y="9043"/>
                  </a:lnTo>
                  <a:cubicBezTo>
                    <a:pt x="8687" y="8849"/>
                    <a:pt x="8726" y="8658"/>
                    <a:pt x="8746" y="8470"/>
                  </a:cubicBezTo>
                  <a:lnTo>
                    <a:pt x="10116" y="8470"/>
                  </a:lnTo>
                  <a:cubicBezTo>
                    <a:pt x="10139" y="8658"/>
                    <a:pt x="10180" y="8849"/>
                    <a:pt x="10239" y="9043"/>
                  </a:cubicBezTo>
                  <a:lnTo>
                    <a:pt x="10271" y="9163"/>
                  </a:lnTo>
                  <a:lnTo>
                    <a:pt x="10254" y="11068"/>
                  </a:lnTo>
                  <a:cubicBezTo>
                    <a:pt x="10095" y="11118"/>
                    <a:pt x="9978" y="11265"/>
                    <a:pt x="9978" y="11441"/>
                  </a:cubicBezTo>
                  <a:lnTo>
                    <a:pt x="9978" y="12302"/>
                  </a:lnTo>
                  <a:cubicBezTo>
                    <a:pt x="9978" y="12520"/>
                    <a:pt x="10154" y="12696"/>
                    <a:pt x="10371" y="12696"/>
                  </a:cubicBezTo>
                  <a:lnTo>
                    <a:pt x="14985" y="12696"/>
                  </a:lnTo>
                  <a:cubicBezTo>
                    <a:pt x="15203" y="12696"/>
                    <a:pt x="15376" y="12520"/>
                    <a:pt x="15376" y="12302"/>
                  </a:cubicBezTo>
                  <a:lnTo>
                    <a:pt x="15376" y="11435"/>
                  </a:lnTo>
                  <a:cubicBezTo>
                    <a:pt x="15376" y="11232"/>
                    <a:pt x="15215" y="11062"/>
                    <a:pt x="15009" y="11044"/>
                  </a:cubicBezTo>
                  <a:lnTo>
                    <a:pt x="15009" y="10506"/>
                  </a:lnTo>
                  <a:lnTo>
                    <a:pt x="16237" y="9534"/>
                  </a:lnTo>
                  <a:cubicBezTo>
                    <a:pt x="16367" y="9434"/>
                    <a:pt x="16379" y="9240"/>
                    <a:pt x="16258" y="9122"/>
                  </a:cubicBezTo>
                  <a:cubicBezTo>
                    <a:pt x="16207" y="9071"/>
                    <a:pt x="16139" y="9046"/>
                    <a:pt x="16070" y="9046"/>
                  </a:cubicBezTo>
                  <a:cubicBezTo>
                    <a:pt x="16005" y="9046"/>
                    <a:pt x="15940" y="9068"/>
                    <a:pt x="15888" y="9111"/>
                  </a:cubicBezTo>
                  <a:lnTo>
                    <a:pt x="14659" y="10080"/>
                  </a:lnTo>
                  <a:cubicBezTo>
                    <a:pt x="14533" y="10180"/>
                    <a:pt x="14459" y="10330"/>
                    <a:pt x="14459" y="10492"/>
                  </a:cubicBezTo>
                  <a:lnTo>
                    <a:pt x="14459" y="11041"/>
                  </a:lnTo>
                  <a:lnTo>
                    <a:pt x="10786" y="11041"/>
                  </a:lnTo>
                  <a:lnTo>
                    <a:pt x="10786" y="9134"/>
                  </a:lnTo>
                  <a:cubicBezTo>
                    <a:pt x="10806" y="9111"/>
                    <a:pt x="10803" y="9084"/>
                    <a:pt x="10798" y="9061"/>
                  </a:cubicBezTo>
                  <a:cubicBezTo>
                    <a:pt x="10798" y="9061"/>
                    <a:pt x="10677" y="8605"/>
                    <a:pt x="10656" y="8470"/>
                  </a:cubicBezTo>
                  <a:lnTo>
                    <a:pt x="11479" y="8470"/>
                  </a:lnTo>
                  <a:cubicBezTo>
                    <a:pt x="11767" y="8470"/>
                    <a:pt x="12020" y="8311"/>
                    <a:pt x="12158" y="8079"/>
                  </a:cubicBezTo>
                  <a:cubicBezTo>
                    <a:pt x="12223" y="8008"/>
                    <a:pt x="12293" y="7941"/>
                    <a:pt x="12364" y="7873"/>
                  </a:cubicBezTo>
                  <a:cubicBezTo>
                    <a:pt x="13513" y="6830"/>
                    <a:pt x="16229" y="6216"/>
                    <a:pt x="16258" y="6210"/>
                  </a:cubicBezTo>
                  <a:cubicBezTo>
                    <a:pt x="16376" y="6183"/>
                    <a:pt x="16461" y="6086"/>
                    <a:pt x="16473" y="5966"/>
                  </a:cubicBezTo>
                  <a:lnTo>
                    <a:pt x="16905" y="1178"/>
                  </a:lnTo>
                  <a:cubicBezTo>
                    <a:pt x="16935" y="819"/>
                    <a:pt x="17237" y="550"/>
                    <a:pt x="17591" y="550"/>
                  </a:cubicBezTo>
                  <a:cubicBezTo>
                    <a:pt x="17611" y="550"/>
                    <a:pt x="17631" y="551"/>
                    <a:pt x="17651" y="552"/>
                  </a:cubicBezTo>
                  <a:cubicBezTo>
                    <a:pt x="17833" y="570"/>
                    <a:pt x="17998" y="655"/>
                    <a:pt x="18115" y="796"/>
                  </a:cubicBezTo>
                  <a:cubicBezTo>
                    <a:pt x="18233" y="937"/>
                    <a:pt x="18289" y="1117"/>
                    <a:pt x="18271" y="1299"/>
                  </a:cubicBezTo>
                  <a:lnTo>
                    <a:pt x="17722" y="7397"/>
                  </a:lnTo>
                  <a:cubicBezTo>
                    <a:pt x="17710" y="7550"/>
                    <a:pt x="17642" y="7697"/>
                    <a:pt x="17536" y="7809"/>
                  </a:cubicBezTo>
                  <a:cubicBezTo>
                    <a:pt x="17516" y="7832"/>
                    <a:pt x="17489" y="7856"/>
                    <a:pt x="17463" y="7876"/>
                  </a:cubicBezTo>
                  <a:lnTo>
                    <a:pt x="16896" y="8326"/>
                  </a:lnTo>
                  <a:cubicBezTo>
                    <a:pt x="16775" y="8420"/>
                    <a:pt x="16755" y="8593"/>
                    <a:pt x="16849" y="8714"/>
                  </a:cubicBezTo>
                  <a:cubicBezTo>
                    <a:pt x="16905" y="8781"/>
                    <a:pt x="16984" y="8817"/>
                    <a:pt x="17066" y="8817"/>
                  </a:cubicBezTo>
                  <a:cubicBezTo>
                    <a:pt x="17125" y="8817"/>
                    <a:pt x="17187" y="8799"/>
                    <a:pt x="17237" y="8758"/>
                  </a:cubicBezTo>
                  <a:lnTo>
                    <a:pt x="17807" y="8308"/>
                  </a:lnTo>
                  <a:cubicBezTo>
                    <a:pt x="17854" y="8270"/>
                    <a:pt x="17898" y="8229"/>
                    <a:pt x="17939" y="8185"/>
                  </a:cubicBezTo>
                  <a:cubicBezTo>
                    <a:pt x="18127" y="7985"/>
                    <a:pt x="18248" y="7723"/>
                    <a:pt x="18271" y="7447"/>
                  </a:cubicBezTo>
                  <a:lnTo>
                    <a:pt x="18821" y="1349"/>
                  </a:lnTo>
                  <a:cubicBezTo>
                    <a:pt x="18850" y="1020"/>
                    <a:pt x="18750" y="696"/>
                    <a:pt x="18539" y="444"/>
                  </a:cubicBezTo>
                  <a:cubicBezTo>
                    <a:pt x="18327" y="191"/>
                    <a:pt x="18030" y="35"/>
                    <a:pt x="17701" y="6"/>
                  </a:cubicBezTo>
                  <a:cubicBezTo>
                    <a:pt x="17663" y="2"/>
                    <a:pt x="17626" y="1"/>
                    <a:pt x="175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3"/>
            <p:cNvSpPr/>
            <p:nvPr/>
          </p:nvSpPr>
          <p:spPr>
            <a:xfrm>
              <a:off x="2788875" y="3184175"/>
              <a:ext cx="349975" cy="155175"/>
            </a:xfrm>
            <a:custGeom>
              <a:avLst/>
              <a:gdLst/>
              <a:ahLst/>
              <a:cxnLst/>
              <a:rect l="l" t="t" r="r" b="b"/>
              <a:pathLst>
                <a:path w="13999" h="6207" extrusionOk="0">
                  <a:moveTo>
                    <a:pt x="1012" y="0"/>
                  </a:moveTo>
                  <a:cubicBezTo>
                    <a:pt x="454" y="0"/>
                    <a:pt x="1" y="450"/>
                    <a:pt x="1" y="1008"/>
                  </a:cubicBezTo>
                  <a:lnTo>
                    <a:pt x="1" y="5196"/>
                  </a:lnTo>
                  <a:cubicBezTo>
                    <a:pt x="1" y="5754"/>
                    <a:pt x="454" y="6207"/>
                    <a:pt x="1012" y="6207"/>
                  </a:cubicBezTo>
                  <a:lnTo>
                    <a:pt x="12988" y="6207"/>
                  </a:lnTo>
                  <a:cubicBezTo>
                    <a:pt x="13546" y="6207"/>
                    <a:pt x="13999" y="5754"/>
                    <a:pt x="13999" y="5196"/>
                  </a:cubicBezTo>
                  <a:lnTo>
                    <a:pt x="13999" y="288"/>
                  </a:lnTo>
                  <a:cubicBezTo>
                    <a:pt x="13999" y="129"/>
                    <a:pt x="13870" y="0"/>
                    <a:pt x="13708" y="0"/>
                  </a:cubicBezTo>
                  <a:lnTo>
                    <a:pt x="3545" y="0"/>
                  </a:lnTo>
                  <a:cubicBezTo>
                    <a:pt x="3525" y="0"/>
                    <a:pt x="3504" y="6"/>
                    <a:pt x="3489" y="21"/>
                  </a:cubicBezTo>
                  <a:cubicBezTo>
                    <a:pt x="3245" y="259"/>
                    <a:pt x="3410" y="550"/>
                    <a:pt x="3645" y="550"/>
                  </a:cubicBezTo>
                  <a:lnTo>
                    <a:pt x="12988" y="550"/>
                  </a:lnTo>
                  <a:cubicBezTo>
                    <a:pt x="13241" y="550"/>
                    <a:pt x="13446" y="755"/>
                    <a:pt x="13446" y="1008"/>
                  </a:cubicBezTo>
                  <a:lnTo>
                    <a:pt x="13446" y="5196"/>
                  </a:lnTo>
                  <a:cubicBezTo>
                    <a:pt x="13446" y="5452"/>
                    <a:pt x="13241" y="5657"/>
                    <a:pt x="12988" y="5657"/>
                  </a:cubicBezTo>
                  <a:lnTo>
                    <a:pt x="1012" y="5657"/>
                  </a:lnTo>
                  <a:cubicBezTo>
                    <a:pt x="759" y="5657"/>
                    <a:pt x="553" y="5452"/>
                    <a:pt x="553" y="5196"/>
                  </a:cubicBezTo>
                  <a:lnTo>
                    <a:pt x="553" y="838"/>
                  </a:lnTo>
                  <a:cubicBezTo>
                    <a:pt x="553" y="679"/>
                    <a:pt x="683" y="550"/>
                    <a:pt x="841" y="550"/>
                  </a:cubicBezTo>
                  <a:lnTo>
                    <a:pt x="2428" y="550"/>
                  </a:lnTo>
                  <a:cubicBezTo>
                    <a:pt x="2481" y="550"/>
                    <a:pt x="2531" y="526"/>
                    <a:pt x="2567" y="485"/>
                  </a:cubicBezTo>
                  <a:cubicBezTo>
                    <a:pt x="2752" y="256"/>
                    <a:pt x="2590" y="0"/>
                    <a:pt x="2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3"/>
            <p:cNvSpPr/>
            <p:nvPr/>
          </p:nvSpPr>
          <p:spPr>
            <a:xfrm>
              <a:off x="2892700" y="3225850"/>
              <a:ext cx="13775" cy="72800"/>
            </a:xfrm>
            <a:custGeom>
              <a:avLst/>
              <a:gdLst/>
              <a:ahLst/>
              <a:cxnLst/>
              <a:rect l="l" t="t" r="r" b="b"/>
              <a:pathLst>
                <a:path w="551" h="2912" extrusionOk="0">
                  <a:moveTo>
                    <a:pt x="274" y="0"/>
                  </a:moveTo>
                  <a:cubicBezTo>
                    <a:pt x="122" y="0"/>
                    <a:pt x="1" y="123"/>
                    <a:pt x="1" y="276"/>
                  </a:cubicBezTo>
                  <a:lnTo>
                    <a:pt x="1" y="2624"/>
                  </a:lnTo>
                  <a:cubicBezTo>
                    <a:pt x="1" y="2765"/>
                    <a:pt x="101" y="2891"/>
                    <a:pt x="242" y="2909"/>
                  </a:cubicBezTo>
                  <a:cubicBezTo>
                    <a:pt x="253" y="2910"/>
                    <a:pt x="265" y="2911"/>
                    <a:pt x="277" y="2911"/>
                  </a:cubicBezTo>
                  <a:cubicBezTo>
                    <a:pt x="428" y="2911"/>
                    <a:pt x="550" y="2789"/>
                    <a:pt x="550" y="2636"/>
                  </a:cubicBezTo>
                  <a:lnTo>
                    <a:pt x="550" y="287"/>
                  </a:lnTo>
                  <a:cubicBezTo>
                    <a:pt x="550" y="146"/>
                    <a:pt x="450" y="20"/>
                    <a:pt x="309" y="2"/>
                  </a:cubicBezTo>
                  <a:cubicBezTo>
                    <a:pt x="297" y="1"/>
                    <a:pt x="28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3"/>
            <p:cNvSpPr/>
            <p:nvPr/>
          </p:nvSpPr>
          <p:spPr>
            <a:xfrm>
              <a:off x="2827450" y="3225475"/>
              <a:ext cx="54250" cy="72775"/>
            </a:xfrm>
            <a:custGeom>
              <a:avLst/>
              <a:gdLst/>
              <a:ahLst/>
              <a:cxnLst/>
              <a:rect l="l" t="t" r="r" b="b"/>
              <a:pathLst>
                <a:path w="2170" h="2911" extrusionOk="0">
                  <a:moveTo>
                    <a:pt x="277" y="1"/>
                  </a:moveTo>
                  <a:cubicBezTo>
                    <a:pt x="125" y="1"/>
                    <a:pt x="1" y="123"/>
                    <a:pt x="1" y="276"/>
                  </a:cubicBezTo>
                  <a:lnTo>
                    <a:pt x="1" y="2624"/>
                  </a:lnTo>
                  <a:cubicBezTo>
                    <a:pt x="1" y="2765"/>
                    <a:pt x="104" y="2892"/>
                    <a:pt x="242" y="2909"/>
                  </a:cubicBezTo>
                  <a:cubicBezTo>
                    <a:pt x="252" y="2910"/>
                    <a:pt x="262" y="2911"/>
                    <a:pt x="272" y="2911"/>
                  </a:cubicBezTo>
                  <a:cubicBezTo>
                    <a:pt x="426" y="2911"/>
                    <a:pt x="553" y="2787"/>
                    <a:pt x="553" y="2633"/>
                  </a:cubicBezTo>
                  <a:lnTo>
                    <a:pt x="553" y="1690"/>
                  </a:lnTo>
                  <a:lnTo>
                    <a:pt x="1617" y="1690"/>
                  </a:lnTo>
                  <a:lnTo>
                    <a:pt x="1617" y="2624"/>
                  </a:lnTo>
                  <a:cubicBezTo>
                    <a:pt x="1617" y="2765"/>
                    <a:pt x="1720" y="2892"/>
                    <a:pt x="1858" y="2909"/>
                  </a:cubicBezTo>
                  <a:cubicBezTo>
                    <a:pt x="1869" y="2910"/>
                    <a:pt x="1879" y="2911"/>
                    <a:pt x="1889" y="2911"/>
                  </a:cubicBezTo>
                  <a:cubicBezTo>
                    <a:pt x="2043" y="2911"/>
                    <a:pt x="2170" y="2787"/>
                    <a:pt x="2170" y="2633"/>
                  </a:cubicBezTo>
                  <a:lnTo>
                    <a:pt x="2170" y="285"/>
                  </a:lnTo>
                  <a:cubicBezTo>
                    <a:pt x="2170" y="144"/>
                    <a:pt x="2067" y="17"/>
                    <a:pt x="1929" y="3"/>
                  </a:cubicBezTo>
                  <a:cubicBezTo>
                    <a:pt x="1917" y="1"/>
                    <a:pt x="1905" y="1"/>
                    <a:pt x="1894" y="1"/>
                  </a:cubicBezTo>
                  <a:cubicBezTo>
                    <a:pt x="1742" y="1"/>
                    <a:pt x="1617" y="123"/>
                    <a:pt x="1617" y="276"/>
                  </a:cubicBezTo>
                  <a:lnTo>
                    <a:pt x="1617" y="1137"/>
                  </a:lnTo>
                  <a:lnTo>
                    <a:pt x="553" y="1137"/>
                  </a:lnTo>
                  <a:lnTo>
                    <a:pt x="553" y="285"/>
                  </a:lnTo>
                  <a:cubicBezTo>
                    <a:pt x="553" y="144"/>
                    <a:pt x="450" y="17"/>
                    <a:pt x="312" y="3"/>
                  </a:cubicBezTo>
                  <a:cubicBezTo>
                    <a:pt x="301" y="1"/>
                    <a:pt x="289"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3"/>
            <p:cNvSpPr/>
            <p:nvPr/>
          </p:nvSpPr>
          <p:spPr>
            <a:xfrm>
              <a:off x="2972575" y="3225450"/>
              <a:ext cx="38950" cy="73500"/>
            </a:xfrm>
            <a:custGeom>
              <a:avLst/>
              <a:gdLst/>
              <a:ahLst/>
              <a:cxnLst/>
              <a:rect l="l" t="t" r="r" b="b"/>
              <a:pathLst>
                <a:path w="1558" h="2940" extrusionOk="0">
                  <a:moveTo>
                    <a:pt x="276" y="1"/>
                  </a:moveTo>
                  <a:cubicBezTo>
                    <a:pt x="124" y="1"/>
                    <a:pt x="0" y="124"/>
                    <a:pt x="0" y="277"/>
                  </a:cubicBezTo>
                  <a:lnTo>
                    <a:pt x="0" y="2663"/>
                  </a:lnTo>
                  <a:cubicBezTo>
                    <a:pt x="0" y="2816"/>
                    <a:pt x="124" y="2940"/>
                    <a:pt x="276" y="2940"/>
                  </a:cubicBezTo>
                  <a:lnTo>
                    <a:pt x="1252" y="2940"/>
                  </a:lnTo>
                  <a:cubicBezTo>
                    <a:pt x="1393" y="2940"/>
                    <a:pt x="1520" y="2840"/>
                    <a:pt x="1537" y="2699"/>
                  </a:cubicBezTo>
                  <a:cubicBezTo>
                    <a:pt x="1558" y="2531"/>
                    <a:pt x="1428" y="2390"/>
                    <a:pt x="1264" y="2390"/>
                  </a:cubicBezTo>
                  <a:lnTo>
                    <a:pt x="553" y="2390"/>
                  </a:lnTo>
                  <a:lnTo>
                    <a:pt x="553" y="1764"/>
                  </a:lnTo>
                  <a:lnTo>
                    <a:pt x="1182" y="1764"/>
                  </a:lnTo>
                  <a:cubicBezTo>
                    <a:pt x="1323" y="1764"/>
                    <a:pt x="1446" y="1664"/>
                    <a:pt x="1464" y="1523"/>
                  </a:cubicBezTo>
                  <a:cubicBezTo>
                    <a:pt x="1484" y="1356"/>
                    <a:pt x="1355" y="1214"/>
                    <a:pt x="1190" y="1214"/>
                  </a:cubicBezTo>
                  <a:lnTo>
                    <a:pt x="553" y="1214"/>
                  </a:lnTo>
                  <a:lnTo>
                    <a:pt x="553" y="553"/>
                  </a:lnTo>
                  <a:lnTo>
                    <a:pt x="1252" y="553"/>
                  </a:lnTo>
                  <a:cubicBezTo>
                    <a:pt x="1393" y="553"/>
                    <a:pt x="1520" y="450"/>
                    <a:pt x="1537" y="312"/>
                  </a:cubicBezTo>
                  <a:cubicBezTo>
                    <a:pt x="1558" y="145"/>
                    <a:pt x="1426" y="1"/>
                    <a:pt x="1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3"/>
            <p:cNvSpPr/>
            <p:nvPr/>
          </p:nvSpPr>
          <p:spPr>
            <a:xfrm>
              <a:off x="3018475" y="3226400"/>
              <a:ext cx="53075" cy="72550"/>
            </a:xfrm>
            <a:custGeom>
              <a:avLst/>
              <a:gdLst/>
              <a:ahLst/>
              <a:cxnLst/>
              <a:rect l="l" t="t" r="r" b="b"/>
              <a:pathLst>
                <a:path w="2123" h="2902" extrusionOk="0">
                  <a:moveTo>
                    <a:pt x="921" y="512"/>
                  </a:moveTo>
                  <a:lnTo>
                    <a:pt x="924" y="515"/>
                  </a:lnTo>
                  <a:cubicBezTo>
                    <a:pt x="1403" y="515"/>
                    <a:pt x="1573" y="980"/>
                    <a:pt x="1573" y="1417"/>
                  </a:cubicBezTo>
                  <a:cubicBezTo>
                    <a:pt x="1573" y="1855"/>
                    <a:pt x="1373" y="2308"/>
                    <a:pt x="936" y="2317"/>
                  </a:cubicBezTo>
                  <a:cubicBezTo>
                    <a:pt x="847" y="2320"/>
                    <a:pt x="692" y="2320"/>
                    <a:pt x="554" y="2320"/>
                  </a:cubicBezTo>
                  <a:lnTo>
                    <a:pt x="548" y="512"/>
                  </a:lnTo>
                  <a:close/>
                  <a:moveTo>
                    <a:pt x="280" y="1"/>
                  </a:moveTo>
                  <a:cubicBezTo>
                    <a:pt x="251" y="1"/>
                    <a:pt x="221" y="4"/>
                    <a:pt x="195" y="13"/>
                  </a:cubicBezTo>
                  <a:cubicBezTo>
                    <a:pt x="74" y="51"/>
                    <a:pt x="1" y="160"/>
                    <a:pt x="1" y="274"/>
                  </a:cubicBezTo>
                  <a:lnTo>
                    <a:pt x="7" y="2622"/>
                  </a:lnTo>
                  <a:cubicBezTo>
                    <a:pt x="7" y="2652"/>
                    <a:pt x="10" y="2681"/>
                    <a:pt x="19" y="2711"/>
                  </a:cubicBezTo>
                  <a:cubicBezTo>
                    <a:pt x="60" y="2828"/>
                    <a:pt x="166" y="2902"/>
                    <a:pt x="280" y="2902"/>
                  </a:cubicBezTo>
                  <a:lnTo>
                    <a:pt x="283" y="2902"/>
                  </a:lnTo>
                  <a:cubicBezTo>
                    <a:pt x="301" y="2902"/>
                    <a:pt x="762" y="2899"/>
                    <a:pt x="947" y="2896"/>
                  </a:cubicBezTo>
                  <a:cubicBezTo>
                    <a:pt x="1629" y="2884"/>
                    <a:pt x="2123" y="2276"/>
                    <a:pt x="2123" y="1450"/>
                  </a:cubicBezTo>
                  <a:cubicBezTo>
                    <a:pt x="2123" y="583"/>
                    <a:pt x="1641" y="1"/>
                    <a:pt x="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3"/>
            <p:cNvSpPr/>
            <p:nvPr/>
          </p:nvSpPr>
          <p:spPr>
            <a:xfrm>
              <a:off x="2917475" y="3226400"/>
              <a:ext cx="46375" cy="72550"/>
            </a:xfrm>
            <a:custGeom>
              <a:avLst/>
              <a:gdLst/>
              <a:ahLst/>
              <a:cxnLst/>
              <a:rect l="l" t="t" r="r" b="b"/>
              <a:pathLst>
                <a:path w="1855" h="2902" extrusionOk="0">
                  <a:moveTo>
                    <a:pt x="905" y="512"/>
                  </a:moveTo>
                  <a:cubicBezTo>
                    <a:pt x="1108" y="512"/>
                    <a:pt x="1278" y="668"/>
                    <a:pt x="1278" y="850"/>
                  </a:cubicBezTo>
                  <a:cubicBezTo>
                    <a:pt x="1278" y="1035"/>
                    <a:pt x="1108" y="1188"/>
                    <a:pt x="905" y="1188"/>
                  </a:cubicBezTo>
                  <a:cubicBezTo>
                    <a:pt x="823" y="1188"/>
                    <a:pt x="679" y="1191"/>
                    <a:pt x="553" y="1191"/>
                  </a:cubicBezTo>
                  <a:lnTo>
                    <a:pt x="553" y="512"/>
                  </a:lnTo>
                  <a:close/>
                  <a:moveTo>
                    <a:pt x="276" y="1"/>
                  </a:moveTo>
                  <a:cubicBezTo>
                    <a:pt x="123" y="1"/>
                    <a:pt x="0" y="121"/>
                    <a:pt x="0" y="274"/>
                  </a:cubicBezTo>
                  <a:lnTo>
                    <a:pt x="0" y="2628"/>
                  </a:lnTo>
                  <a:cubicBezTo>
                    <a:pt x="0" y="2778"/>
                    <a:pt x="123" y="2902"/>
                    <a:pt x="276" y="2902"/>
                  </a:cubicBezTo>
                  <a:cubicBezTo>
                    <a:pt x="429" y="2902"/>
                    <a:pt x="553" y="2778"/>
                    <a:pt x="553" y="2625"/>
                  </a:cubicBezTo>
                  <a:lnTo>
                    <a:pt x="553" y="1908"/>
                  </a:lnTo>
                  <a:lnTo>
                    <a:pt x="1349" y="2808"/>
                  </a:lnTo>
                  <a:cubicBezTo>
                    <a:pt x="1402" y="2869"/>
                    <a:pt x="1478" y="2902"/>
                    <a:pt x="1555" y="2902"/>
                  </a:cubicBezTo>
                  <a:cubicBezTo>
                    <a:pt x="1622" y="2902"/>
                    <a:pt x="1687" y="2878"/>
                    <a:pt x="1740" y="2831"/>
                  </a:cubicBezTo>
                  <a:cubicBezTo>
                    <a:pt x="1854" y="2728"/>
                    <a:pt x="1854" y="2549"/>
                    <a:pt x="1755" y="2434"/>
                  </a:cubicBezTo>
                  <a:lnTo>
                    <a:pt x="1140" y="1744"/>
                  </a:lnTo>
                  <a:cubicBezTo>
                    <a:pt x="1537" y="1644"/>
                    <a:pt x="1831" y="1297"/>
                    <a:pt x="1831" y="886"/>
                  </a:cubicBezTo>
                  <a:cubicBezTo>
                    <a:pt x="1831" y="398"/>
                    <a:pt x="1417" y="1"/>
                    <a:pt x="9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3"/>
            <p:cNvSpPr/>
            <p:nvPr/>
          </p:nvSpPr>
          <p:spPr>
            <a:xfrm>
              <a:off x="3087400" y="3225850"/>
              <a:ext cx="13775" cy="51325"/>
            </a:xfrm>
            <a:custGeom>
              <a:avLst/>
              <a:gdLst/>
              <a:ahLst/>
              <a:cxnLst/>
              <a:rect l="l" t="t" r="r" b="b"/>
              <a:pathLst>
                <a:path w="551" h="2053" extrusionOk="0">
                  <a:moveTo>
                    <a:pt x="276" y="0"/>
                  </a:moveTo>
                  <a:cubicBezTo>
                    <a:pt x="265" y="0"/>
                    <a:pt x="253" y="1"/>
                    <a:pt x="242" y="2"/>
                  </a:cubicBezTo>
                  <a:cubicBezTo>
                    <a:pt x="101" y="20"/>
                    <a:pt x="1" y="146"/>
                    <a:pt x="1" y="287"/>
                  </a:cubicBezTo>
                  <a:lnTo>
                    <a:pt x="1" y="1766"/>
                  </a:lnTo>
                  <a:cubicBezTo>
                    <a:pt x="1" y="1907"/>
                    <a:pt x="101" y="2033"/>
                    <a:pt x="242" y="2051"/>
                  </a:cubicBezTo>
                  <a:cubicBezTo>
                    <a:pt x="253" y="2052"/>
                    <a:pt x="265" y="2053"/>
                    <a:pt x="276" y="2053"/>
                  </a:cubicBezTo>
                  <a:cubicBezTo>
                    <a:pt x="428" y="2053"/>
                    <a:pt x="550" y="1928"/>
                    <a:pt x="550" y="1777"/>
                  </a:cubicBezTo>
                  <a:lnTo>
                    <a:pt x="550" y="276"/>
                  </a:lnTo>
                  <a:cubicBezTo>
                    <a:pt x="550" y="125"/>
                    <a:pt x="428" y="0"/>
                    <a:pt x="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3"/>
            <p:cNvSpPr/>
            <p:nvPr/>
          </p:nvSpPr>
          <p:spPr>
            <a:xfrm>
              <a:off x="3085850" y="3285200"/>
              <a:ext cx="16850" cy="13725"/>
            </a:xfrm>
            <a:custGeom>
              <a:avLst/>
              <a:gdLst/>
              <a:ahLst/>
              <a:cxnLst/>
              <a:rect l="l" t="t" r="r" b="b"/>
              <a:pathLst>
                <a:path w="674" h="549" extrusionOk="0">
                  <a:moveTo>
                    <a:pt x="333" y="0"/>
                  </a:moveTo>
                  <a:cubicBezTo>
                    <a:pt x="236" y="0"/>
                    <a:pt x="142" y="53"/>
                    <a:pt x="101" y="141"/>
                  </a:cubicBezTo>
                  <a:cubicBezTo>
                    <a:pt x="1" y="346"/>
                    <a:pt x="150" y="549"/>
                    <a:pt x="345" y="549"/>
                  </a:cubicBezTo>
                  <a:cubicBezTo>
                    <a:pt x="379" y="549"/>
                    <a:pt x="415" y="543"/>
                    <a:pt x="451" y="529"/>
                  </a:cubicBezTo>
                  <a:cubicBezTo>
                    <a:pt x="518" y="503"/>
                    <a:pt x="574" y="450"/>
                    <a:pt x="601" y="379"/>
                  </a:cubicBezTo>
                  <a:cubicBezTo>
                    <a:pt x="674" y="185"/>
                    <a:pt x="530"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6" name="Google Shape;2226;p73"/>
          <p:cNvGrpSpPr/>
          <p:nvPr/>
        </p:nvGrpSpPr>
        <p:grpSpPr>
          <a:xfrm>
            <a:off x="3322675" y="3405251"/>
            <a:ext cx="474150" cy="438725"/>
            <a:chOff x="3442575" y="3161175"/>
            <a:chExt cx="474150" cy="438725"/>
          </a:xfrm>
        </p:grpSpPr>
        <p:sp>
          <p:nvSpPr>
            <p:cNvPr id="2227" name="Google Shape;2227;p73"/>
            <p:cNvSpPr/>
            <p:nvPr/>
          </p:nvSpPr>
          <p:spPr>
            <a:xfrm>
              <a:off x="3496050" y="3161175"/>
              <a:ext cx="349975" cy="228725"/>
            </a:xfrm>
            <a:custGeom>
              <a:avLst/>
              <a:gdLst/>
              <a:ahLst/>
              <a:cxnLst/>
              <a:rect l="l" t="t" r="r" b="b"/>
              <a:pathLst>
                <a:path w="13999" h="9149" extrusionOk="0">
                  <a:moveTo>
                    <a:pt x="292" y="0"/>
                  </a:moveTo>
                  <a:cubicBezTo>
                    <a:pt x="130" y="0"/>
                    <a:pt x="1" y="130"/>
                    <a:pt x="1" y="288"/>
                  </a:cubicBezTo>
                  <a:lnTo>
                    <a:pt x="1" y="6392"/>
                  </a:lnTo>
                  <a:cubicBezTo>
                    <a:pt x="1" y="7103"/>
                    <a:pt x="577" y="7677"/>
                    <a:pt x="1288" y="7680"/>
                  </a:cubicBezTo>
                  <a:lnTo>
                    <a:pt x="5799" y="7680"/>
                  </a:lnTo>
                  <a:lnTo>
                    <a:pt x="6613" y="8937"/>
                  </a:lnTo>
                  <a:cubicBezTo>
                    <a:pt x="6699" y="9070"/>
                    <a:pt x="6843" y="9149"/>
                    <a:pt x="6998" y="9149"/>
                  </a:cubicBezTo>
                  <a:lnTo>
                    <a:pt x="7001" y="9149"/>
                  </a:lnTo>
                  <a:cubicBezTo>
                    <a:pt x="7157" y="9149"/>
                    <a:pt x="7304" y="9070"/>
                    <a:pt x="7389" y="8937"/>
                  </a:cubicBezTo>
                  <a:lnTo>
                    <a:pt x="8200" y="7680"/>
                  </a:lnTo>
                  <a:lnTo>
                    <a:pt x="12712" y="7680"/>
                  </a:lnTo>
                  <a:cubicBezTo>
                    <a:pt x="13423" y="7680"/>
                    <a:pt x="13999" y="7103"/>
                    <a:pt x="13999" y="6392"/>
                  </a:cubicBezTo>
                  <a:lnTo>
                    <a:pt x="13999" y="288"/>
                  </a:lnTo>
                  <a:cubicBezTo>
                    <a:pt x="13999" y="130"/>
                    <a:pt x="13870" y="0"/>
                    <a:pt x="13711" y="0"/>
                  </a:cubicBezTo>
                  <a:lnTo>
                    <a:pt x="3207" y="0"/>
                  </a:lnTo>
                  <a:cubicBezTo>
                    <a:pt x="3193" y="0"/>
                    <a:pt x="3175" y="6"/>
                    <a:pt x="3163" y="18"/>
                  </a:cubicBezTo>
                  <a:cubicBezTo>
                    <a:pt x="2913" y="256"/>
                    <a:pt x="3081" y="550"/>
                    <a:pt x="3316" y="550"/>
                  </a:cubicBezTo>
                  <a:lnTo>
                    <a:pt x="12712" y="550"/>
                  </a:lnTo>
                  <a:cubicBezTo>
                    <a:pt x="13117" y="550"/>
                    <a:pt x="13446" y="879"/>
                    <a:pt x="13446" y="1287"/>
                  </a:cubicBezTo>
                  <a:lnTo>
                    <a:pt x="13446" y="6392"/>
                  </a:lnTo>
                  <a:cubicBezTo>
                    <a:pt x="13446" y="6798"/>
                    <a:pt x="13117" y="7127"/>
                    <a:pt x="12712" y="7127"/>
                  </a:cubicBezTo>
                  <a:lnTo>
                    <a:pt x="8177" y="7127"/>
                  </a:lnTo>
                  <a:cubicBezTo>
                    <a:pt x="8004" y="7127"/>
                    <a:pt x="7842" y="7215"/>
                    <a:pt x="7751" y="7359"/>
                  </a:cubicBezTo>
                  <a:lnTo>
                    <a:pt x="7001" y="8526"/>
                  </a:lnTo>
                  <a:lnTo>
                    <a:pt x="6252" y="7359"/>
                  </a:lnTo>
                  <a:cubicBezTo>
                    <a:pt x="6158" y="7215"/>
                    <a:pt x="5996" y="7127"/>
                    <a:pt x="5823" y="7127"/>
                  </a:cubicBezTo>
                  <a:lnTo>
                    <a:pt x="1288" y="7127"/>
                  </a:lnTo>
                  <a:cubicBezTo>
                    <a:pt x="883" y="7127"/>
                    <a:pt x="553" y="6798"/>
                    <a:pt x="553" y="6392"/>
                  </a:cubicBezTo>
                  <a:lnTo>
                    <a:pt x="553" y="717"/>
                  </a:lnTo>
                  <a:cubicBezTo>
                    <a:pt x="553" y="626"/>
                    <a:pt x="627" y="550"/>
                    <a:pt x="718" y="550"/>
                  </a:cubicBezTo>
                  <a:lnTo>
                    <a:pt x="2082" y="550"/>
                  </a:lnTo>
                  <a:cubicBezTo>
                    <a:pt x="2099" y="550"/>
                    <a:pt x="2114" y="544"/>
                    <a:pt x="2126" y="535"/>
                  </a:cubicBezTo>
                  <a:cubicBezTo>
                    <a:pt x="2376" y="294"/>
                    <a:pt x="2211" y="0"/>
                    <a:pt x="19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3"/>
            <p:cNvSpPr/>
            <p:nvPr/>
          </p:nvSpPr>
          <p:spPr>
            <a:xfrm>
              <a:off x="3442575" y="3382025"/>
              <a:ext cx="474150" cy="217875"/>
            </a:xfrm>
            <a:custGeom>
              <a:avLst/>
              <a:gdLst/>
              <a:ahLst/>
              <a:cxnLst/>
              <a:rect l="l" t="t" r="r" b="b"/>
              <a:pathLst>
                <a:path w="18966" h="8715" extrusionOk="0">
                  <a:moveTo>
                    <a:pt x="1508" y="563"/>
                  </a:moveTo>
                  <a:cubicBezTo>
                    <a:pt x="1526" y="563"/>
                    <a:pt x="1543" y="564"/>
                    <a:pt x="1561" y="565"/>
                  </a:cubicBezTo>
                  <a:cubicBezTo>
                    <a:pt x="1796" y="577"/>
                    <a:pt x="2005" y="682"/>
                    <a:pt x="2155" y="865"/>
                  </a:cubicBezTo>
                  <a:cubicBezTo>
                    <a:pt x="2158" y="867"/>
                    <a:pt x="2158" y="867"/>
                    <a:pt x="2160" y="870"/>
                  </a:cubicBezTo>
                  <a:lnTo>
                    <a:pt x="4177" y="3151"/>
                  </a:lnTo>
                  <a:cubicBezTo>
                    <a:pt x="4312" y="3313"/>
                    <a:pt x="4488" y="3430"/>
                    <a:pt x="4691" y="3492"/>
                  </a:cubicBezTo>
                  <a:lnTo>
                    <a:pt x="7550" y="4491"/>
                  </a:lnTo>
                  <a:cubicBezTo>
                    <a:pt x="6963" y="4811"/>
                    <a:pt x="6501" y="5105"/>
                    <a:pt x="6290" y="5243"/>
                  </a:cubicBezTo>
                  <a:lnTo>
                    <a:pt x="6287" y="5243"/>
                  </a:lnTo>
                  <a:lnTo>
                    <a:pt x="4335" y="4471"/>
                  </a:lnTo>
                  <a:cubicBezTo>
                    <a:pt x="4235" y="4432"/>
                    <a:pt x="4153" y="4365"/>
                    <a:pt x="4094" y="4280"/>
                  </a:cubicBezTo>
                  <a:lnTo>
                    <a:pt x="3263" y="3072"/>
                  </a:lnTo>
                  <a:cubicBezTo>
                    <a:pt x="3045" y="2757"/>
                    <a:pt x="2701" y="2543"/>
                    <a:pt x="2322" y="2490"/>
                  </a:cubicBezTo>
                  <a:cubicBezTo>
                    <a:pt x="2257" y="2480"/>
                    <a:pt x="2191" y="2476"/>
                    <a:pt x="2126" y="2476"/>
                  </a:cubicBezTo>
                  <a:cubicBezTo>
                    <a:pt x="1907" y="2476"/>
                    <a:pt x="1691" y="2528"/>
                    <a:pt x="1496" y="2628"/>
                  </a:cubicBezTo>
                  <a:lnTo>
                    <a:pt x="864" y="1905"/>
                  </a:lnTo>
                  <a:cubicBezTo>
                    <a:pt x="600" y="1570"/>
                    <a:pt x="629" y="1094"/>
                    <a:pt x="938" y="797"/>
                  </a:cubicBezTo>
                  <a:cubicBezTo>
                    <a:pt x="1095" y="645"/>
                    <a:pt x="1295" y="563"/>
                    <a:pt x="1508" y="563"/>
                  </a:cubicBezTo>
                  <a:close/>
                  <a:moveTo>
                    <a:pt x="18416" y="3436"/>
                  </a:moveTo>
                  <a:lnTo>
                    <a:pt x="18416" y="7956"/>
                  </a:lnTo>
                  <a:lnTo>
                    <a:pt x="15991" y="7956"/>
                  </a:lnTo>
                  <a:lnTo>
                    <a:pt x="15991" y="3436"/>
                  </a:lnTo>
                  <a:close/>
                  <a:moveTo>
                    <a:pt x="1520" y="1"/>
                  </a:moveTo>
                  <a:cubicBezTo>
                    <a:pt x="1166" y="1"/>
                    <a:pt x="821" y="140"/>
                    <a:pt x="565" y="388"/>
                  </a:cubicBezTo>
                  <a:cubicBezTo>
                    <a:pt x="50" y="888"/>
                    <a:pt x="0" y="1684"/>
                    <a:pt x="450" y="2246"/>
                  </a:cubicBezTo>
                  <a:cubicBezTo>
                    <a:pt x="453" y="2249"/>
                    <a:pt x="456" y="2252"/>
                    <a:pt x="459" y="2255"/>
                  </a:cubicBezTo>
                  <a:lnTo>
                    <a:pt x="1076" y="2960"/>
                  </a:lnTo>
                  <a:cubicBezTo>
                    <a:pt x="688" y="3424"/>
                    <a:pt x="641" y="4091"/>
                    <a:pt x="991" y="4615"/>
                  </a:cubicBezTo>
                  <a:lnTo>
                    <a:pt x="1784" y="5793"/>
                  </a:lnTo>
                  <a:cubicBezTo>
                    <a:pt x="2116" y="6290"/>
                    <a:pt x="2575" y="6695"/>
                    <a:pt x="3107" y="6966"/>
                  </a:cubicBezTo>
                  <a:lnTo>
                    <a:pt x="6008" y="8438"/>
                  </a:lnTo>
                  <a:cubicBezTo>
                    <a:pt x="6246" y="8617"/>
                    <a:pt x="6537" y="8714"/>
                    <a:pt x="6833" y="8714"/>
                  </a:cubicBezTo>
                  <a:cubicBezTo>
                    <a:pt x="6901" y="8714"/>
                    <a:pt x="6969" y="8711"/>
                    <a:pt x="7036" y="8700"/>
                  </a:cubicBezTo>
                  <a:lnTo>
                    <a:pt x="10677" y="8162"/>
                  </a:lnTo>
                  <a:cubicBezTo>
                    <a:pt x="10698" y="8159"/>
                    <a:pt x="10716" y="8150"/>
                    <a:pt x="10730" y="8132"/>
                  </a:cubicBezTo>
                  <a:cubicBezTo>
                    <a:pt x="10923" y="7876"/>
                    <a:pt x="10751" y="7630"/>
                    <a:pt x="10540" y="7630"/>
                  </a:cubicBezTo>
                  <a:cubicBezTo>
                    <a:pt x="10526" y="7630"/>
                    <a:pt x="10512" y="7631"/>
                    <a:pt x="10498" y="7633"/>
                  </a:cubicBezTo>
                  <a:lnTo>
                    <a:pt x="6954" y="8156"/>
                  </a:lnTo>
                  <a:cubicBezTo>
                    <a:pt x="6915" y="8162"/>
                    <a:pt x="6876" y="8164"/>
                    <a:pt x="6838" y="8164"/>
                  </a:cubicBezTo>
                  <a:cubicBezTo>
                    <a:pt x="6654" y="8164"/>
                    <a:pt x="6470" y="8102"/>
                    <a:pt x="6325" y="7988"/>
                  </a:cubicBezTo>
                  <a:cubicBezTo>
                    <a:pt x="6310" y="7977"/>
                    <a:pt x="6296" y="7968"/>
                    <a:pt x="6278" y="7959"/>
                  </a:cubicBezTo>
                  <a:lnTo>
                    <a:pt x="2869" y="6228"/>
                  </a:lnTo>
                  <a:cubicBezTo>
                    <a:pt x="2739" y="6160"/>
                    <a:pt x="2628" y="6063"/>
                    <a:pt x="2545" y="5940"/>
                  </a:cubicBezTo>
                  <a:lnTo>
                    <a:pt x="1288" y="4068"/>
                  </a:lnTo>
                  <a:cubicBezTo>
                    <a:pt x="1255" y="4018"/>
                    <a:pt x="1241" y="3956"/>
                    <a:pt x="1249" y="3897"/>
                  </a:cubicBezTo>
                  <a:cubicBezTo>
                    <a:pt x="1330" y="3334"/>
                    <a:pt x="1714" y="3016"/>
                    <a:pt x="2133" y="3016"/>
                  </a:cubicBezTo>
                  <a:cubicBezTo>
                    <a:pt x="2173" y="3016"/>
                    <a:pt x="2214" y="3019"/>
                    <a:pt x="2255" y="3025"/>
                  </a:cubicBezTo>
                  <a:cubicBezTo>
                    <a:pt x="2487" y="3057"/>
                    <a:pt x="2687" y="3180"/>
                    <a:pt x="2819" y="3374"/>
                  </a:cubicBezTo>
                  <a:lnTo>
                    <a:pt x="3650" y="4579"/>
                  </a:lnTo>
                  <a:cubicBezTo>
                    <a:pt x="3771" y="4759"/>
                    <a:pt x="3941" y="4894"/>
                    <a:pt x="4141" y="4970"/>
                  </a:cubicBezTo>
                  <a:lnTo>
                    <a:pt x="6228" y="5799"/>
                  </a:lnTo>
                  <a:cubicBezTo>
                    <a:pt x="6260" y="5811"/>
                    <a:pt x="6294" y="5817"/>
                    <a:pt x="6327" y="5817"/>
                  </a:cubicBezTo>
                  <a:cubicBezTo>
                    <a:pt x="6383" y="5817"/>
                    <a:pt x="6439" y="5801"/>
                    <a:pt x="6487" y="5770"/>
                  </a:cubicBezTo>
                  <a:cubicBezTo>
                    <a:pt x="6513" y="5752"/>
                    <a:pt x="9158" y="3962"/>
                    <a:pt x="10936" y="3824"/>
                  </a:cubicBezTo>
                  <a:cubicBezTo>
                    <a:pt x="11089" y="3812"/>
                    <a:pt x="11201" y="3680"/>
                    <a:pt x="11189" y="3527"/>
                  </a:cubicBezTo>
                  <a:cubicBezTo>
                    <a:pt x="11178" y="3384"/>
                    <a:pt x="11057" y="3274"/>
                    <a:pt x="10916" y="3274"/>
                  </a:cubicBezTo>
                  <a:cubicBezTo>
                    <a:pt x="10909" y="3274"/>
                    <a:pt x="10902" y="3274"/>
                    <a:pt x="10895" y="3274"/>
                  </a:cubicBezTo>
                  <a:cubicBezTo>
                    <a:pt x="10254" y="3324"/>
                    <a:pt x="9531" y="3557"/>
                    <a:pt x="8846" y="3850"/>
                  </a:cubicBezTo>
                  <a:lnTo>
                    <a:pt x="6519" y="2034"/>
                  </a:lnTo>
                  <a:cubicBezTo>
                    <a:pt x="6298" y="1861"/>
                    <a:pt x="6196" y="1579"/>
                    <a:pt x="6263" y="1285"/>
                  </a:cubicBezTo>
                  <a:cubicBezTo>
                    <a:pt x="6263" y="1276"/>
                    <a:pt x="6266" y="1267"/>
                    <a:pt x="6269" y="1258"/>
                  </a:cubicBezTo>
                  <a:cubicBezTo>
                    <a:pt x="6363" y="970"/>
                    <a:pt x="6598" y="782"/>
                    <a:pt x="6877" y="750"/>
                  </a:cubicBezTo>
                  <a:cubicBezTo>
                    <a:pt x="6907" y="746"/>
                    <a:pt x="6937" y="744"/>
                    <a:pt x="6966" y="744"/>
                  </a:cubicBezTo>
                  <a:cubicBezTo>
                    <a:pt x="7126" y="744"/>
                    <a:pt x="7280" y="798"/>
                    <a:pt x="7409" y="897"/>
                  </a:cubicBezTo>
                  <a:lnTo>
                    <a:pt x="9255" y="2346"/>
                  </a:lnTo>
                  <a:cubicBezTo>
                    <a:pt x="9442" y="2492"/>
                    <a:pt x="9671" y="2568"/>
                    <a:pt x="9904" y="2568"/>
                  </a:cubicBezTo>
                  <a:cubicBezTo>
                    <a:pt x="10008" y="2568"/>
                    <a:pt x="10114" y="2553"/>
                    <a:pt x="10216" y="2522"/>
                  </a:cubicBezTo>
                  <a:cubicBezTo>
                    <a:pt x="10301" y="2496"/>
                    <a:pt x="10780" y="2359"/>
                    <a:pt x="11356" y="2359"/>
                  </a:cubicBezTo>
                  <a:cubicBezTo>
                    <a:pt x="11756" y="2359"/>
                    <a:pt x="12203" y="2425"/>
                    <a:pt x="12597" y="2640"/>
                  </a:cubicBezTo>
                  <a:cubicBezTo>
                    <a:pt x="12911" y="2813"/>
                    <a:pt x="13164" y="3072"/>
                    <a:pt x="13340" y="3383"/>
                  </a:cubicBezTo>
                  <a:cubicBezTo>
                    <a:pt x="13508" y="3683"/>
                    <a:pt x="13584" y="4003"/>
                    <a:pt x="13666" y="4335"/>
                  </a:cubicBezTo>
                  <a:cubicBezTo>
                    <a:pt x="13672" y="4353"/>
                    <a:pt x="13687" y="4377"/>
                    <a:pt x="13705" y="4385"/>
                  </a:cubicBezTo>
                  <a:cubicBezTo>
                    <a:pt x="13776" y="4429"/>
                    <a:pt x="13845" y="4447"/>
                    <a:pt x="13907" y="4447"/>
                  </a:cubicBezTo>
                  <a:cubicBezTo>
                    <a:pt x="14095" y="4447"/>
                    <a:pt x="14220" y="4274"/>
                    <a:pt x="14178" y="4103"/>
                  </a:cubicBezTo>
                  <a:cubicBezTo>
                    <a:pt x="14119" y="3877"/>
                    <a:pt x="14063" y="3654"/>
                    <a:pt x="13975" y="3436"/>
                  </a:cubicBezTo>
                  <a:lnTo>
                    <a:pt x="15438" y="3436"/>
                  </a:lnTo>
                  <a:lnTo>
                    <a:pt x="15438" y="7257"/>
                  </a:lnTo>
                  <a:lnTo>
                    <a:pt x="13234" y="7257"/>
                  </a:lnTo>
                  <a:cubicBezTo>
                    <a:pt x="13220" y="7257"/>
                    <a:pt x="13208" y="7257"/>
                    <a:pt x="13193" y="7260"/>
                  </a:cubicBezTo>
                  <a:lnTo>
                    <a:pt x="11815" y="7462"/>
                  </a:lnTo>
                  <a:cubicBezTo>
                    <a:pt x="11680" y="7483"/>
                    <a:pt x="11574" y="7595"/>
                    <a:pt x="11571" y="7730"/>
                  </a:cubicBezTo>
                  <a:cubicBezTo>
                    <a:pt x="11565" y="7891"/>
                    <a:pt x="11694" y="8012"/>
                    <a:pt x="11844" y="8012"/>
                  </a:cubicBezTo>
                  <a:cubicBezTo>
                    <a:pt x="11859" y="8012"/>
                    <a:pt x="11871" y="8012"/>
                    <a:pt x="11885" y="8009"/>
                  </a:cubicBezTo>
                  <a:lnTo>
                    <a:pt x="13255" y="7806"/>
                  </a:lnTo>
                  <a:lnTo>
                    <a:pt x="15438" y="7806"/>
                  </a:lnTo>
                  <a:lnTo>
                    <a:pt x="15438" y="8006"/>
                  </a:lnTo>
                  <a:cubicBezTo>
                    <a:pt x="15438" y="8282"/>
                    <a:pt x="15662" y="8506"/>
                    <a:pt x="15938" y="8506"/>
                  </a:cubicBezTo>
                  <a:lnTo>
                    <a:pt x="18466" y="8506"/>
                  </a:lnTo>
                  <a:cubicBezTo>
                    <a:pt x="18742" y="8506"/>
                    <a:pt x="18965" y="8282"/>
                    <a:pt x="18965" y="8006"/>
                  </a:cubicBezTo>
                  <a:lnTo>
                    <a:pt x="18965" y="3383"/>
                  </a:lnTo>
                  <a:cubicBezTo>
                    <a:pt x="18965" y="3110"/>
                    <a:pt x="18742" y="2884"/>
                    <a:pt x="18466" y="2884"/>
                  </a:cubicBezTo>
                  <a:lnTo>
                    <a:pt x="18466" y="2886"/>
                  </a:lnTo>
                  <a:lnTo>
                    <a:pt x="13675" y="2886"/>
                  </a:lnTo>
                  <a:cubicBezTo>
                    <a:pt x="13461" y="2581"/>
                    <a:pt x="13190" y="2337"/>
                    <a:pt x="12861" y="2158"/>
                  </a:cubicBezTo>
                  <a:cubicBezTo>
                    <a:pt x="12371" y="1890"/>
                    <a:pt x="11831" y="1808"/>
                    <a:pt x="11355" y="1808"/>
                  </a:cubicBezTo>
                  <a:cubicBezTo>
                    <a:pt x="10728" y="1808"/>
                    <a:pt x="10211" y="1949"/>
                    <a:pt x="10057" y="1996"/>
                  </a:cubicBezTo>
                  <a:cubicBezTo>
                    <a:pt x="10007" y="2011"/>
                    <a:pt x="9956" y="2018"/>
                    <a:pt x="9905" y="2018"/>
                  </a:cubicBezTo>
                  <a:cubicBezTo>
                    <a:pt x="9792" y="2018"/>
                    <a:pt x="9683" y="1983"/>
                    <a:pt x="9596" y="1914"/>
                  </a:cubicBezTo>
                  <a:lnTo>
                    <a:pt x="7747" y="465"/>
                  </a:lnTo>
                  <a:cubicBezTo>
                    <a:pt x="7521" y="286"/>
                    <a:pt x="7248" y="191"/>
                    <a:pt x="6965" y="191"/>
                  </a:cubicBezTo>
                  <a:cubicBezTo>
                    <a:pt x="6914" y="191"/>
                    <a:pt x="6862" y="194"/>
                    <a:pt x="6810" y="200"/>
                  </a:cubicBezTo>
                  <a:cubicBezTo>
                    <a:pt x="6319" y="262"/>
                    <a:pt x="5905" y="594"/>
                    <a:pt x="5737" y="1103"/>
                  </a:cubicBezTo>
                  <a:cubicBezTo>
                    <a:pt x="5734" y="1117"/>
                    <a:pt x="5728" y="1129"/>
                    <a:pt x="5725" y="1144"/>
                  </a:cubicBezTo>
                  <a:cubicBezTo>
                    <a:pt x="5608" y="1664"/>
                    <a:pt x="5790" y="2164"/>
                    <a:pt x="6178" y="2466"/>
                  </a:cubicBezTo>
                  <a:lnTo>
                    <a:pt x="8338" y="4153"/>
                  </a:lnTo>
                  <a:lnTo>
                    <a:pt x="8332" y="4165"/>
                  </a:lnTo>
                  <a:lnTo>
                    <a:pt x="4876" y="2957"/>
                  </a:lnTo>
                  <a:cubicBezTo>
                    <a:pt x="4873" y="2957"/>
                    <a:pt x="4867" y="2954"/>
                    <a:pt x="4864" y="2954"/>
                  </a:cubicBezTo>
                  <a:cubicBezTo>
                    <a:pt x="4764" y="2922"/>
                    <a:pt x="4676" y="2863"/>
                    <a:pt x="4609" y="2784"/>
                  </a:cubicBezTo>
                  <a:cubicBezTo>
                    <a:pt x="4606" y="2781"/>
                    <a:pt x="4606" y="2778"/>
                    <a:pt x="4603" y="2775"/>
                  </a:cubicBezTo>
                  <a:lnTo>
                    <a:pt x="2587" y="497"/>
                  </a:lnTo>
                  <a:cubicBezTo>
                    <a:pt x="2343" y="203"/>
                    <a:pt x="1984" y="24"/>
                    <a:pt x="1602" y="3"/>
                  </a:cubicBezTo>
                  <a:cubicBezTo>
                    <a:pt x="1575" y="2"/>
                    <a:pt x="1547" y="1"/>
                    <a:pt x="1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3"/>
            <p:cNvSpPr/>
            <p:nvPr/>
          </p:nvSpPr>
          <p:spPr>
            <a:xfrm>
              <a:off x="3536100" y="3216725"/>
              <a:ext cx="38075" cy="80750"/>
            </a:xfrm>
            <a:custGeom>
              <a:avLst/>
              <a:gdLst/>
              <a:ahLst/>
              <a:cxnLst/>
              <a:rect l="l" t="t" r="r" b="b"/>
              <a:pathLst>
                <a:path w="1523" h="3230" extrusionOk="0">
                  <a:moveTo>
                    <a:pt x="1247" y="1"/>
                  </a:moveTo>
                  <a:cubicBezTo>
                    <a:pt x="1095" y="1"/>
                    <a:pt x="970" y="123"/>
                    <a:pt x="970" y="276"/>
                  </a:cubicBezTo>
                  <a:lnTo>
                    <a:pt x="970" y="2416"/>
                  </a:lnTo>
                  <a:cubicBezTo>
                    <a:pt x="970" y="2516"/>
                    <a:pt x="920" y="2607"/>
                    <a:pt x="838" y="2651"/>
                  </a:cubicBezTo>
                  <a:cubicBezTo>
                    <a:pt x="804" y="2670"/>
                    <a:pt x="770" y="2677"/>
                    <a:pt x="737" y="2677"/>
                  </a:cubicBezTo>
                  <a:cubicBezTo>
                    <a:pt x="614" y="2677"/>
                    <a:pt x="507" y="2576"/>
                    <a:pt x="497" y="2569"/>
                  </a:cubicBezTo>
                  <a:cubicBezTo>
                    <a:pt x="443" y="2516"/>
                    <a:pt x="373" y="2489"/>
                    <a:pt x="303" y="2489"/>
                  </a:cubicBezTo>
                  <a:cubicBezTo>
                    <a:pt x="234" y="2489"/>
                    <a:pt x="164" y="2516"/>
                    <a:pt x="109" y="2569"/>
                  </a:cubicBezTo>
                  <a:cubicBezTo>
                    <a:pt x="1" y="2674"/>
                    <a:pt x="1" y="2851"/>
                    <a:pt x="109" y="2959"/>
                  </a:cubicBezTo>
                  <a:cubicBezTo>
                    <a:pt x="230" y="3080"/>
                    <a:pt x="465" y="3230"/>
                    <a:pt x="738" y="3230"/>
                  </a:cubicBezTo>
                  <a:cubicBezTo>
                    <a:pt x="856" y="3230"/>
                    <a:pt x="979" y="3203"/>
                    <a:pt x="1106" y="3133"/>
                  </a:cubicBezTo>
                  <a:cubicBezTo>
                    <a:pt x="1361" y="2992"/>
                    <a:pt x="1523" y="2716"/>
                    <a:pt x="1523" y="2416"/>
                  </a:cubicBezTo>
                  <a:lnTo>
                    <a:pt x="1523" y="285"/>
                  </a:lnTo>
                  <a:cubicBezTo>
                    <a:pt x="1523" y="147"/>
                    <a:pt x="1420" y="21"/>
                    <a:pt x="1282" y="3"/>
                  </a:cubicBezTo>
                  <a:cubicBezTo>
                    <a:pt x="1270" y="1"/>
                    <a:pt x="1258" y="1"/>
                    <a:pt x="1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3"/>
            <p:cNvSpPr/>
            <p:nvPr/>
          </p:nvSpPr>
          <p:spPr>
            <a:xfrm>
              <a:off x="3677025" y="3216275"/>
              <a:ext cx="54675" cy="80850"/>
            </a:xfrm>
            <a:custGeom>
              <a:avLst/>
              <a:gdLst/>
              <a:ahLst/>
              <a:cxnLst/>
              <a:rect l="l" t="t" r="r" b="b"/>
              <a:pathLst>
                <a:path w="2187" h="3234" extrusionOk="0">
                  <a:moveTo>
                    <a:pt x="1061" y="553"/>
                  </a:moveTo>
                  <a:cubicBezTo>
                    <a:pt x="1211" y="553"/>
                    <a:pt x="1349" y="644"/>
                    <a:pt x="1396" y="788"/>
                  </a:cubicBezTo>
                  <a:cubicBezTo>
                    <a:pt x="1470" y="1029"/>
                    <a:pt x="1294" y="1249"/>
                    <a:pt x="1064" y="1249"/>
                  </a:cubicBezTo>
                  <a:lnTo>
                    <a:pt x="550" y="1249"/>
                  </a:lnTo>
                  <a:lnTo>
                    <a:pt x="550" y="553"/>
                  </a:lnTo>
                  <a:close/>
                  <a:moveTo>
                    <a:pt x="1176" y="1802"/>
                  </a:moveTo>
                  <a:cubicBezTo>
                    <a:pt x="1396" y="1802"/>
                    <a:pt x="1593" y="1955"/>
                    <a:pt x="1629" y="2169"/>
                  </a:cubicBezTo>
                  <a:cubicBezTo>
                    <a:pt x="1673" y="2448"/>
                    <a:pt x="1458" y="2692"/>
                    <a:pt x="1188" y="2692"/>
                  </a:cubicBezTo>
                  <a:lnTo>
                    <a:pt x="1188" y="2689"/>
                  </a:lnTo>
                  <a:cubicBezTo>
                    <a:pt x="1073" y="2689"/>
                    <a:pt x="773" y="2692"/>
                    <a:pt x="550" y="2692"/>
                  </a:cubicBezTo>
                  <a:lnTo>
                    <a:pt x="550" y="1802"/>
                  </a:lnTo>
                  <a:close/>
                  <a:moveTo>
                    <a:pt x="277" y="0"/>
                  </a:moveTo>
                  <a:cubicBezTo>
                    <a:pt x="124" y="0"/>
                    <a:pt x="0" y="124"/>
                    <a:pt x="0" y="277"/>
                  </a:cubicBezTo>
                  <a:lnTo>
                    <a:pt x="0" y="2954"/>
                  </a:lnTo>
                  <a:cubicBezTo>
                    <a:pt x="0" y="2983"/>
                    <a:pt x="3" y="3013"/>
                    <a:pt x="12" y="3039"/>
                  </a:cubicBezTo>
                  <a:cubicBezTo>
                    <a:pt x="50" y="3160"/>
                    <a:pt x="159" y="3233"/>
                    <a:pt x="277" y="3233"/>
                  </a:cubicBezTo>
                  <a:cubicBezTo>
                    <a:pt x="277" y="3233"/>
                    <a:pt x="994" y="3230"/>
                    <a:pt x="1191" y="3230"/>
                  </a:cubicBezTo>
                  <a:cubicBezTo>
                    <a:pt x="1740" y="3230"/>
                    <a:pt x="2187" y="2783"/>
                    <a:pt x="2187" y="2234"/>
                  </a:cubicBezTo>
                  <a:cubicBezTo>
                    <a:pt x="2187" y="1899"/>
                    <a:pt x="2022" y="1605"/>
                    <a:pt x="1773" y="1423"/>
                  </a:cubicBezTo>
                  <a:cubicBezTo>
                    <a:pt x="1908" y="1241"/>
                    <a:pt x="1972" y="1008"/>
                    <a:pt x="1937" y="759"/>
                  </a:cubicBezTo>
                  <a:cubicBezTo>
                    <a:pt x="1873" y="318"/>
                    <a:pt x="148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3"/>
            <p:cNvSpPr/>
            <p:nvPr/>
          </p:nvSpPr>
          <p:spPr>
            <a:xfrm>
              <a:off x="3737575" y="3216700"/>
              <a:ext cx="59225" cy="80775"/>
            </a:xfrm>
            <a:custGeom>
              <a:avLst/>
              <a:gdLst/>
              <a:ahLst/>
              <a:cxnLst/>
              <a:rect l="l" t="t" r="r" b="b"/>
              <a:pathLst>
                <a:path w="2369" h="3231" extrusionOk="0">
                  <a:moveTo>
                    <a:pt x="1194" y="0"/>
                  </a:moveTo>
                  <a:cubicBezTo>
                    <a:pt x="1078" y="0"/>
                    <a:pt x="955" y="16"/>
                    <a:pt x="829" y="54"/>
                  </a:cubicBezTo>
                  <a:cubicBezTo>
                    <a:pt x="482" y="160"/>
                    <a:pt x="235" y="433"/>
                    <a:pt x="188" y="768"/>
                  </a:cubicBezTo>
                  <a:cubicBezTo>
                    <a:pt x="144" y="1080"/>
                    <a:pt x="279" y="1379"/>
                    <a:pt x="541" y="1553"/>
                  </a:cubicBezTo>
                  <a:cubicBezTo>
                    <a:pt x="553" y="1559"/>
                    <a:pt x="567" y="1567"/>
                    <a:pt x="579" y="1573"/>
                  </a:cubicBezTo>
                  <a:cubicBezTo>
                    <a:pt x="594" y="1579"/>
                    <a:pt x="961" y="1744"/>
                    <a:pt x="1375" y="1897"/>
                  </a:cubicBezTo>
                  <a:cubicBezTo>
                    <a:pt x="1652" y="1999"/>
                    <a:pt x="1796" y="2155"/>
                    <a:pt x="1763" y="2326"/>
                  </a:cubicBezTo>
                  <a:cubicBezTo>
                    <a:pt x="1734" y="2499"/>
                    <a:pt x="1528" y="2678"/>
                    <a:pt x="1237" y="2678"/>
                  </a:cubicBezTo>
                  <a:cubicBezTo>
                    <a:pt x="955" y="2678"/>
                    <a:pt x="685" y="2564"/>
                    <a:pt x="509" y="2373"/>
                  </a:cubicBezTo>
                  <a:cubicBezTo>
                    <a:pt x="455" y="2313"/>
                    <a:pt x="381" y="2283"/>
                    <a:pt x="306" y="2283"/>
                  </a:cubicBezTo>
                  <a:cubicBezTo>
                    <a:pt x="240" y="2283"/>
                    <a:pt x="173" y="2307"/>
                    <a:pt x="121" y="2355"/>
                  </a:cubicBezTo>
                  <a:cubicBezTo>
                    <a:pt x="9" y="2455"/>
                    <a:pt x="0" y="2631"/>
                    <a:pt x="100" y="2743"/>
                  </a:cubicBezTo>
                  <a:cubicBezTo>
                    <a:pt x="379" y="3049"/>
                    <a:pt x="802" y="3231"/>
                    <a:pt x="1237" y="3231"/>
                  </a:cubicBezTo>
                  <a:cubicBezTo>
                    <a:pt x="1766" y="3231"/>
                    <a:pt x="2225" y="2884"/>
                    <a:pt x="2307" y="2423"/>
                  </a:cubicBezTo>
                  <a:cubicBezTo>
                    <a:pt x="2369" y="2073"/>
                    <a:pt x="2207" y="1614"/>
                    <a:pt x="1567" y="1379"/>
                  </a:cubicBezTo>
                  <a:cubicBezTo>
                    <a:pt x="1229" y="1253"/>
                    <a:pt x="914" y="1118"/>
                    <a:pt x="826" y="1080"/>
                  </a:cubicBezTo>
                  <a:cubicBezTo>
                    <a:pt x="755" y="1024"/>
                    <a:pt x="720" y="939"/>
                    <a:pt x="735" y="844"/>
                  </a:cubicBezTo>
                  <a:cubicBezTo>
                    <a:pt x="741" y="789"/>
                    <a:pt x="785" y="645"/>
                    <a:pt x="988" y="583"/>
                  </a:cubicBezTo>
                  <a:cubicBezTo>
                    <a:pt x="1058" y="562"/>
                    <a:pt x="1127" y="553"/>
                    <a:pt x="1193" y="553"/>
                  </a:cubicBezTo>
                  <a:cubicBezTo>
                    <a:pt x="1516" y="553"/>
                    <a:pt x="1773" y="760"/>
                    <a:pt x="1778" y="765"/>
                  </a:cubicBezTo>
                  <a:cubicBezTo>
                    <a:pt x="1830" y="808"/>
                    <a:pt x="1892" y="828"/>
                    <a:pt x="1954" y="828"/>
                  </a:cubicBezTo>
                  <a:cubicBezTo>
                    <a:pt x="2033" y="828"/>
                    <a:pt x="2112" y="794"/>
                    <a:pt x="2166" y="730"/>
                  </a:cubicBezTo>
                  <a:cubicBezTo>
                    <a:pt x="2263" y="612"/>
                    <a:pt x="2248" y="439"/>
                    <a:pt x="2134" y="342"/>
                  </a:cubicBezTo>
                  <a:cubicBezTo>
                    <a:pt x="2112" y="325"/>
                    <a:pt x="1721"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3"/>
            <p:cNvSpPr/>
            <p:nvPr/>
          </p:nvSpPr>
          <p:spPr>
            <a:xfrm>
              <a:off x="3585175" y="3216725"/>
              <a:ext cx="80700" cy="80750"/>
            </a:xfrm>
            <a:custGeom>
              <a:avLst/>
              <a:gdLst/>
              <a:ahLst/>
              <a:cxnLst/>
              <a:rect l="l" t="t" r="r" b="b"/>
              <a:pathLst>
                <a:path w="3228" h="3230" extrusionOk="0">
                  <a:moveTo>
                    <a:pt x="1614" y="553"/>
                  </a:moveTo>
                  <a:cubicBezTo>
                    <a:pt x="2199" y="553"/>
                    <a:pt x="2678" y="1029"/>
                    <a:pt x="2678" y="1616"/>
                  </a:cubicBezTo>
                  <a:cubicBezTo>
                    <a:pt x="2678" y="2201"/>
                    <a:pt x="2199" y="2677"/>
                    <a:pt x="1614" y="2677"/>
                  </a:cubicBezTo>
                  <a:cubicBezTo>
                    <a:pt x="1026" y="2677"/>
                    <a:pt x="550" y="2201"/>
                    <a:pt x="550" y="1616"/>
                  </a:cubicBezTo>
                  <a:cubicBezTo>
                    <a:pt x="550" y="1029"/>
                    <a:pt x="1026" y="553"/>
                    <a:pt x="1614" y="553"/>
                  </a:cubicBezTo>
                  <a:close/>
                  <a:moveTo>
                    <a:pt x="1614" y="0"/>
                  </a:moveTo>
                  <a:cubicBezTo>
                    <a:pt x="724" y="0"/>
                    <a:pt x="1" y="726"/>
                    <a:pt x="1" y="1616"/>
                  </a:cubicBezTo>
                  <a:cubicBezTo>
                    <a:pt x="1" y="2504"/>
                    <a:pt x="724" y="3230"/>
                    <a:pt x="1614" y="3230"/>
                  </a:cubicBezTo>
                  <a:cubicBezTo>
                    <a:pt x="2505" y="3230"/>
                    <a:pt x="3228" y="2504"/>
                    <a:pt x="3228" y="1616"/>
                  </a:cubicBezTo>
                  <a:cubicBezTo>
                    <a:pt x="3228" y="726"/>
                    <a:pt x="2505" y="0"/>
                    <a:pt x="1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3" name="Google Shape;2233;p73"/>
          <p:cNvGrpSpPr/>
          <p:nvPr/>
        </p:nvGrpSpPr>
        <p:grpSpPr>
          <a:xfrm>
            <a:off x="4045592" y="3389488"/>
            <a:ext cx="470850" cy="470250"/>
            <a:chOff x="4172000" y="3161175"/>
            <a:chExt cx="470850" cy="470250"/>
          </a:xfrm>
        </p:grpSpPr>
        <p:sp>
          <p:nvSpPr>
            <p:cNvPr id="2234" name="Google Shape;2234;p73"/>
            <p:cNvSpPr/>
            <p:nvPr/>
          </p:nvSpPr>
          <p:spPr>
            <a:xfrm>
              <a:off x="4507625" y="3164300"/>
              <a:ext cx="18175" cy="21775"/>
            </a:xfrm>
            <a:custGeom>
              <a:avLst/>
              <a:gdLst/>
              <a:ahLst/>
              <a:cxnLst/>
              <a:rect l="l" t="t" r="r" b="b"/>
              <a:pathLst>
                <a:path w="727" h="871" extrusionOk="0">
                  <a:moveTo>
                    <a:pt x="311" y="1"/>
                  </a:moveTo>
                  <a:cubicBezTo>
                    <a:pt x="282" y="1"/>
                    <a:pt x="251" y="6"/>
                    <a:pt x="221" y="16"/>
                  </a:cubicBezTo>
                  <a:cubicBezTo>
                    <a:pt x="77" y="63"/>
                    <a:pt x="1" y="222"/>
                    <a:pt x="48" y="366"/>
                  </a:cubicBezTo>
                  <a:cubicBezTo>
                    <a:pt x="48" y="366"/>
                    <a:pt x="157" y="683"/>
                    <a:pt x="157" y="683"/>
                  </a:cubicBezTo>
                  <a:cubicBezTo>
                    <a:pt x="197" y="799"/>
                    <a:pt x="306" y="871"/>
                    <a:pt x="421" y="871"/>
                  </a:cubicBezTo>
                  <a:cubicBezTo>
                    <a:pt x="449" y="871"/>
                    <a:pt x="478" y="866"/>
                    <a:pt x="506" y="857"/>
                  </a:cubicBezTo>
                  <a:cubicBezTo>
                    <a:pt x="650" y="807"/>
                    <a:pt x="727" y="651"/>
                    <a:pt x="680" y="507"/>
                  </a:cubicBezTo>
                  <a:lnTo>
                    <a:pt x="571" y="187"/>
                  </a:lnTo>
                  <a:cubicBezTo>
                    <a:pt x="531" y="73"/>
                    <a:pt x="425"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3"/>
            <p:cNvSpPr/>
            <p:nvPr/>
          </p:nvSpPr>
          <p:spPr>
            <a:xfrm>
              <a:off x="4463550" y="3194225"/>
              <a:ext cx="21550" cy="19375"/>
            </a:xfrm>
            <a:custGeom>
              <a:avLst/>
              <a:gdLst/>
              <a:ahLst/>
              <a:cxnLst/>
              <a:rect l="l" t="t" r="r" b="b"/>
              <a:pathLst>
                <a:path w="862" h="775" extrusionOk="0">
                  <a:moveTo>
                    <a:pt x="307" y="1"/>
                  </a:moveTo>
                  <a:cubicBezTo>
                    <a:pt x="231" y="1"/>
                    <a:pt x="156" y="32"/>
                    <a:pt x="100" y="92"/>
                  </a:cubicBezTo>
                  <a:cubicBezTo>
                    <a:pt x="0" y="206"/>
                    <a:pt x="9" y="380"/>
                    <a:pt x="121" y="483"/>
                  </a:cubicBezTo>
                  <a:lnTo>
                    <a:pt x="371" y="706"/>
                  </a:lnTo>
                  <a:cubicBezTo>
                    <a:pt x="423" y="751"/>
                    <a:pt x="490" y="774"/>
                    <a:pt x="556" y="774"/>
                  </a:cubicBezTo>
                  <a:cubicBezTo>
                    <a:pt x="631" y="774"/>
                    <a:pt x="707" y="745"/>
                    <a:pt x="762" y="685"/>
                  </a:cubicBezTo>
                  <a:cubicBezTo>
                    <a:pt x="862" y="571"/>
                    <a:pt x="853" y="397"/>
                    <a:pt x="741" y="295"/>
                  </a:cubicBezTo>
                  <a:lnTo>
                    <a:pt x="491" y="71"/>
                  </a:lnTo>
                  <a:cubicBezTo>
                    <a:pt x="438" y="24"/>
                    <a:pt x="373"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3"/>
            <p:cNvSpPr/>
            <p:nvPr/>
          </p:nvSpPr>
          <p:spPr>
            <a:xfrm>
              <a:off x="4619975" y="3233025"/>
              <a:ext cx="22875" cy="14775"/>
            </a:xfrm>
            <a:custGeom>
              <a:avLst/>
              <a:gdLst/>
              <a:ahLst/>
              <a:cxnLst/>
              <a:rect l="l" t="t" r="r" b="b"/>
              <a:pathLst>
                <a:path w="915" h="591" extrusionOk="0">
                  <a:moveTo>
                    <a:pt x="628" y="1"/>
                  </a:moveTo>
                  <a:cubicBezTo>
                    <a:pt x="616" y="1"/>
                    <a:pt x="603" y="2"/>
                    <a:pt x="591" y="3"/>
                  </a:cubicBezTo>
                  <a:lnTo>
                    <a:pt x="262" y="42"/>
                  </a:lnTo>
                  <a:cubicBezTo>
                    <a:pt x="109" y="59"/>
                    <a:pt x="0" y="197"/>
                    <a:pt x="21" y="347"/>
                  </a:cubicBezTo>
                  <a:cubicBezTo>
                    <a:pt x="37" y="486"/>
                    <a:pt x="160" y="590"/>
                    <a:pt x="295" y="590"/>
                  </a:cubicBezTo>
                  <a:cubicBezTo>
                    <a:pt x="306" y="590"/>
                    <a:pt x="316" y="589"/>
                    <a:pt x="327" y="588"/>
                  </a:cubicBezTo>
                  <a:lnTo>
                    <a:pt x="656" y="550"/>
                  </a:lnTo>
                  <a:cubicBezTo>
                    <a:pt x="806" y="532"/>
                    <a:pt x="914" y="394"/>
                    <a:pt x="897" y="244"/>
                  </a:cubicBezTo>
                  <a:cubicBezTo>
                    <a:pt x="881" y="104"/>
                    <a:pt x="763" y="1"/>
                    <a:pt x="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3"/>
            <p:cNvSpPr/>
            <p:nvPr/>
          </p:nvSpPr>
          <p:spPr>
            <a:xfrm>
              <a:off x="4603575" y="3185650"/>
              <a:ext cx="20825" cy="20150"/>
            </a:xfrm>
            <a:custGeom>
              <a:avLst/>
              <a:gdLst/>
              <a:ahLst/>
              <a:cxnLst/>
              <a:rect l="l" t="t" r="r" b="b"/>
              <a:pathLst>
                <a:path w="833" h="806" extrusionOk="0">
                  <a:moveTo>
                    <a:pt x="526" y="1"/>
                  </a:moveTo>
                  <a:cubicBezTo>
                    <a:pt x="448" y="1"/>
                    <a:pt x="371" y="34"/>
                    <a:pt x="315" y="97"/>
                  </a:cubicBezTo>
                  <a:lnTo>
                    <a:pt x="101" y="350"/>
                  </a:lnTo>
                  <a:cubicBezTo>
                    <a:pt x="1" y="464"/>
                    <a:pt x="16" y="638"/>
                    <a:pt x="130" y="738"/>
                  </a:cubicBezTo>
                  <a:cubicBezTo>
                    <a:pt x="183" y="782"/>
                    <a:pt x="245" y="805"/>
                    <a:pt x="310" y="805"/>
                  </a:cubicBezTo>
                  <a:cubicBezTo>
                    <a:pt x="386" y="805"/>
                    <a:pt x="465" y="773"/>
                    <a:pt x="518" y="708"/>
                  </a:cubicBezTo>
                  <a:lnTo>
                    <a:pt x="736" y="455"/>
                  </a:lnTo>
                  <a:cubicBezTo>
                    <a:pt x="833" y="341"/>
                    <a:pt x="821" y="167"/>
                    <a:pt x="703" y="67"/>
                  </a:cubicBezTo>
                  <a:cubicBezTo>
                    <a:pt x="652" y="23"/>
                    <a:pt x="589"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3"/>
            <p:cNvSpPr/>
            <p:nvPr/>
          </p:nvSpPr>
          <p:spPr>
            <a:xfrm>
              <a:off x="4559575" y="3161175"/>
              <a:ext cx="16550" cy="22050"/>
            </a:xfrm>
            <a:custGeom>
              <a:avLst/>
              <a:gdLst/>
              <a:ahLst/>
              <a:cxnLst/>
              <a:rect l="l" t="t" r="r" b="b"/>
              <a:pathLst>
                <a:path w="662" h="882" extrusionOk="0">
                  <a:moveTo>
                    <a:pt x="359" y="1"/>
                  </a:moveTo>
                  <a:cubicBezTo>
                    <a:pt x="230" y="1"/>
                    <a:pt x="115" y="94"/>
                    <a:pt x="92" y="226"/>
                  </a:cubicBezTo>
                  <a:lnTo>
                    <a:pt x="30" y="556"/>
                  </a:lnTo>
                  <a:cubicBezTo>
                    <a:pt x="1" y="706"/>
                    <a:pt x="101" y="850"/>
                    <a:pt x="250" y="876"/>
                  </a:cubicBezTo>
                  <a:cubicBezTo>
                    <a:pt x="265" y="879"/>
                    <a:pt x="283" y="882"/>
                    <a:pt x="300" y="882"/>
                  </a:cubicBezTo>
                  <a:cubicBezTo>
                    <a:pt x="430" y="882"/>
                    <a:pt x="547" y="788"/>
                    <a:pt x="571" y="656"/>
                  </a:cubicBezTo>
                  <a:lnTo>
                    <a:pt x="632" y="326"/>
                  </a:lnTo>
                  <a:cubicBezTo>
                    <a:pt x="662" y="177"/>
                    <a:pt x="562" y="33"/>
                    <a:pt x="412" y="6"/>
                  </a:cubicBezTo>
                  <a:cubicBezTo>
                    <a:pt x="394" y="3"/>
                    <a:pt x="37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3"/>
            <p:cNvSpPr/>
            <p:nvPr/>
          </p:nvSpPr>
          <p:spPr>
            <a:xfrm>
              <a:off x="4172000" y="3161175"/>
              <a:ext cx="432275" cy="470250"/>
            </a:xfrm>
            <a:custGeom>
              <a:avLst/>
              <a:gdLst/>
              <a:ahLst/>
              <a:cxnLst/>
              <a:rect l="l" t="t" r="r" b="b"/>
              <a:pathLst>
                <a:path w="17291" h="18810" extrusionOk="0">
                  <a:moveTo>
                    <a:pt x="14968" y="2141"/>
                  </a:moveTo>
                  <a:cubicBezTo>
                    <a:pt x="14994" y="2141"/>
                    <a:pt x="15019" y="2141"/>
                    <a:pt x="15045" y="2143"/>
                  </a:cubicBezTo>
                  <a:cubicBezTo>
                    <a:pt x="15824" y="2178"/>
                    <a:pt x="16462" y="2822"/>
                    <a:pt x="16500" y="3606"/>
                  </a:cubicBezTo>
                  <a:cubicBezTo>
                    <a:pt x="16526" y="4138"/>
                    <a:pt x="16282" y="4641"/>
                    <a:pt x="15850" y="4946"/>
                  </a:cubicBezTo>
                  <a:cubicBezTo>
                    <a:pt x="15589" y="5134"/>
                    <a:pt x="15430" y="5443"/>
                    <a:pt x="15430" y="5775"/>
                  </a:cubicBezTo>
                  <a:lnTo>
                    <a:pt x="15430" y="6063"/>
                  </a:lnTo>
                  <a:lnTo>
                    <a:pt x="14513" y="6063"/>
                  </a:lnTo>
                  <a:lnTo>
                    <a:pt x="14513" y="5775"/>
                  </a:lnTo>
                  <a:cubicBezTo>
                    <a:pt x="14513" y="5446"/>
                    <a:pt x="14354" y="5134"/>
                    <a:pt x="14087" y="4943"/>
                  </a:cubicBezTo>
                  <a:cubicBezTo>
                    <a:pt x="13681" y="4652"/>
                    <a:pt x="13440" y="4182"/>
                    <a:pt x="13440" y="3683"/>
                  </a:cubicBezTo>
                  <a:cubicBezTo>
                    <a:pt x="13440" y="3259"/>
                    <a:pt x="13611" y="2863"/>
                    <a:pt x="13914" y="2566"/>
                  </a:cubicBezTo>
                  <a:cubicBezTo>
                    <a:pt x="14201" y="2290"/>
                    <a:pt x="14573" y="2141"/>
                    <a:pt x="14968" y="2141"/>
                  </a:cubicBezTo>
                  <a:close/>
                  <a:moveTo>
                    <a:pt x="15430" y="6651"/>
                  </a:moveTo>
                  <a:lnTo>
                    <a:pt x="15430" y="7077"/>
                  </a:lnTo>
                  <a:cubicBezTo>
                    <a:pt x="15430" y="7186"/>
                    <a:pt x="15342" y="7274"/>
                    <a:pt x="15233" y="7274"/>
                  </a:cubicBezTo>
                  <a:lnTo>
                    <a:pt x="14710" y="7274"/>
                  </a:lnTo>
                  <a:cubicBezTo>
                    <a:pt x="14601" y="7274"/>
                    <a:pt x="14513" y="7186"/>
                    <a:pt x="14513" y="7077"/>
                  </a:cubicBezTo>
                  <a:lnTo>
                    <a:pt x="14513" y="6651"/>
                  </a:lnTo>
                  <a:close/>
                  <a:moveTo>
                    <a:pt x="12156" y="4823"/>
                  </a:moveTo>
                  <a:cubicBezTo>
                    <a:pt x="12277" y="4829"/>
                    <a:pt x="12394" y="4835"/>
                    <a:pt x="12515" y="4843"/>
                  </a:cubicBezTo>
                  <a:cubicBezTo>
                    <a:pt x="12712" y="4861"/>
                    <a:pt x="13011" y="4902"/>
                    <a:pt x="13338" y="5017"/>
                  </a:cubicBezTo>
                  <a:cubicBezTo>
                    <a:pt x="13458" y="5170"/>
                    <a:pt x="13602" y="5308"/>
                    <a:pt x="13764" y="5422"/>
                  </a:cubicBezTo>
                  <a:cubicBezTo>
                    <a:pt x="13887" y="5511"/>
                    <a:pt x="13961" y="5655"/>
                    <a:pt x="13961" y="5805"/>
                  </a:cubicBezTo>
                  <a:lnTo>
                    <a:pt x="13961" y="6351"/>
                  </a:lnTo>
                  <a:cubicBezTo>
                    <a:pt x="13961" y="6351"/>
                    <a:pt x="13964" y="6351"/>
                    <a:pt x="13999" y="6354"/>
                  </a:cubicBezTo>
                  <a:lnTo>
                    <a:pt x="13999" y="7062"/>
                  </a:lnTo>
                  <a:cubicBezTo>
                    <a:pt x="13964" y="7477"/>
                    <a:pt x="14713" y="7824"/>
                    <a:pt x="14713" y="7824"/>
                  </a:cubicBezTo>
                  <a:lnTo>
                    <a:pt x="15027" y="7824"/>
                  </a:lnTo>
                  <a:cubicBezTo>
                    <a:pt x="15027" y="8035"/>
                    <a:pt x="15016" y="8232"/>
                    <a:pt x="14992" y="8414"/>
                  </a:cubicBezTo>
                  <a:cubicBezTo>
                    <a:pt x="14810" y="8358"/>
                    <a:pt x="14534" y="8306"/>
                    <a:pt x="14161" y="8303"/>
                  </a:cubicBezTo>
                  <a:lnTo>
                    <a:pt x="14158" y="8303"/>
                  </a:lnTo>
                  <a:cubicBezTo>
                    <a:pt x="14040" y="8303"/>
                    <a:pt x="13934" y="8376"/>
                    <a:pt x="13896" y="8485"/>
                  </a:cubicBezTo>
                  <a:cubicBezTo>
                    <a:pt x="13837" y="8676"/>
                    <a:pt x="13975" y="8852"/>
                    <a:pt x="14155" y="8852"/>
                  </a:cubicBezTo>
                  <a:cubicBezTo>
                    <a:pt x="14519" y="8855"/>
                    <a:pt x="14763" y="8914"/>
                    <a:pt x="14889" y="8958"/>
                  </a:cubicBezTo>
                  <a:cubicBezTo>
                    <a:pt x="14728" y="9584"/>
                    <a:pt x="14440" y="10028"/>
                    <a:pt x="14175" y="10439"/>
                  </a:cubicBezTo>
                  <a:cubicBezTo>
                    <a:pt x="14119" y="10524"/>
                    <a:pt x="14069" y="10607"/>
                    <a:pt x="14017" y="10689"/>
                  </a:cubicBezTo>
                  <a:cubicBezTo>
                    <a:pt x="13917" y="10851"/>
                    <a:pt x="13776" y="11080"/>
                    <a:pt x="13602" y="11371"/>
                  </a:cubicBezTo>
                  <a:cubicBezTo>
                    <a:pt x="13550" y="11458"/>
                    <a:pt x="13455" y="11511"/>
                    <a:pt x="13358" y="11511"/>
                  </a:cubicBezTo>
                  <a:cubicBezTo>
                    <a:pt x="13325" y="11511"/>
                    <a:pt x="13291" y="11505"/>
                    <a:pt x="13258" y="11491"/>
                  </a:cubicBezTo>
                  <a:cubicBezTo>
                    <a:pt x="13108" y="11427"/>
                    <a:pt x="13050" y="11244"/>
                    <a:pt x="13126" y="11106"/>
                  </a:cubicBezTo>
                  <a:cubicBezTo>
                    <a:pt x="13229" y="10921"/>
                    <a:pt x="13305" y="10774"/>
                    <a:pt x="13352" y="10677"/>
                  </a:cubicBezTo>
                  <a:cubicBezTo>
                    <a:pt x="13796" y="9734"/>
                    <a:pt x="13467" y="8893"/>
                    <a:pt x="12429" y="8279"/>
                  </a:cubicBezTo>
                  <a:cubicBezTo>
                    <a:pt x="12568" y="8135"/>
                    <a:pt x="12829" y="7912"/>
                    <a:pt x="13235" y="7788"/>
                  </a:cubicBezTo>
                  <a:cubicBezTo>
                    <a:pt x="13364" y="7747"/>
                    <a:pt x="13452" y="7621"/>
                    <a:pt x="13432" y="7486"/>
                  </a:cubicBezTo>
                  <a:cubicBezTo>
                    <a:pt x="13412" y="7342"/>
                    <a:pt x="13294" y="7247"/>
                    <a:pt x="13164" y="7247"/>
                  </a:cubicBezTo>
                  <a:cubicBezTo>
                    <a:pt x="13137" y="7247"/>
                    <a:pt x="13109" y="7251"/>
                    <a:pt x="13082" y="7259"/>
                  </a:cubicBezTo>
                  <a:cubicBezTo>
                    <a:pt x="12438" y="7453"/>
                    <a:pt x="12065" y="7847"/>
                    <a:pt x="11924" y="8026"/>
                  </a:cubicBezTo>
                  <a:cubicBezTo>
                    <a:pt x="11407" y="7809"/>
                    <a:pt x="10601" y="7562"/>
                    <a:pt x="10011" y="7394"/>
                  </a:cubicBezTo>
                  <a:cubicBezTo>
                    <a:pt x="10040" y="7203"/>
                    <a:pt x="10090" y="6848"/>
                    <a:pt x="10096" y="6510"/>
                  </a:cubicBezTo>
                  <a:cubicBezTo>
                    <a:pt x="10099" y="6357"/>
                    <a:pt x="9978" y="6234"/>
                    <a:pt x="9829" y="6231"/>
                  </a:cubicBezTo>
                  <a:cubicBezTo>
                    <a:pt x="9827" y="6231"/>
                    <a:pt x="9825" y="6231"/>
                    <a:pt x="9823" y="6231"/>
                  </a:cubicBezTo>
                  <a:cubicBezTo>
                    <a:pt x="9673" y="6231"/>
                    <a:pt x="9552" y="6350"/>
                    <a:pt x="9549" y="6501"/>
                  </a:cubicBezTo>
                  <a:cubicBezTo>
                    <a:pt x="9543" y="6771"/>
                    <a:pt x="9508" y="7065"/>
                    <a:pt x="9479" y="7248"/>
                  </a:cubicBezTo>
                  <a:cubicBezTo>
                    <a:pt x="9364" y="7218"/>
                    <a:pt x="9288" y="7200"/>
                    <a:pt x="9264" y="7195"/>
                  </a:cubicBezTo>
                  <a:cubicBezTo>
                    <a:pt x="9103" y="7162"/>
                    <a:pt x="8967" y="7065"/>
                    <a:pt x="8885" y="6924"/>
                  </a:cubicBezTo>
                  <a:cubicBezTo>
                    <a:pt x="8803" y="6780"/>
                    <a:pt x="8785" y="6610"/>
                    <a:pt x="8835" y="6451"/>
                  </a:cubicBezTo>
                  <a:cubicBezTo>
                    <a:pt x="8976" y="6022"/>
                    <a:pt x="9156" y="5722"/>
                    <a:pt x="9382" y="5534"/>
                  </a:cubicBezTo>
                  <a:cubicBezTo>
                    <a:pt x="9870" y="5140"/>
                    <a:pt x="10690" y="4888"/>
                    <a:pt x="11604" y="4835"/>
                  </a:cubicBezTo>
                  <a:lnTo>
                    <a:pt x="11604" y="4835"/>
                  </a:lnTo>
                  <a:cubicBezTo>
                    <a:pt x="11636" y="5011"/>
                    <a:pt x="11680" y="5390"/>
                    <a:pt x="11510" y="5669"/>
                  </a:cubicBezTo>
                  <a:cubicBezTo>
                    <a:pt x="11395" y="5854"/>
                    <a:pt x="11201" y="5969"/>
                    <a:pt x="10919" y="6022"/>
                  </a:cubicBezTo>
                  <a:cubicBezTo>
                    <a:pt x="10790" y="6043"/>
                    <a:pt x="10687" y="6154"/>
                    <a:pt x="10684" y="6286"/>
                  </a:cubicBezTo>
                  <a:cubicBezTo>
                    <a:pt x="10684" y="6448"/>
                    <a:pt x="10810" y="6569"/>
                    <a:pt x="10957" y="6569"/>
                  </a:cubicBezTo>
                  <a:cubicBezTo>
                    <a:pt x="10975" y="6569"/>
                    <a:pt x="10989" y="6566"/>
                    <a:pt x="11007" y="6566"/>
                  </a:cubicBezTo>
                  <a:cubicBezTo>
                    <a:pt x="11395" y="6495"/>
                    <a:pt x="11695" y="6331"/>
                    <a:pt x="11898" y="6069"/>
                  </a:cubicBezTo>
                  <a:cubicBezTo>
                    <a:pt x="12130" y="6219"/>
                    <a:pt x="12547" y="6433"/>
                    <a:pt x="13011" y="6433"/>
                  </a:cubicBezTo>
                  <a:lnTo>
                    <a:pt x="13058" y="6433"/>
                  </a:lnTo>
                  <a:cubicBezTo>
                    <a:pt x="13176" y="6430"/>
                    <a:pt x="13285" y="6351"/>
                    <a:pt x="13317" y="6234"/>
                  </a:cubicBezTo>
                  <a:cubicBezTo>
                    <a:pt x="13364" y="6048"/>
                    <a:pt x="13226" y="5884"/>
                    <a:pt x="13053" y="5884"/>
                  </a:cubicBezTo>
                  <a:lnTo>
                    <a:pt x="13044" y="5884"/>
                  </a:lnTo>
                  <a:cubicBezTo>
                    <a:pt x="13034" y="5884"/>
                    <a:pt x="13024" y="5884"/>
                    <a:pt x="13014" y="5884"/>
                  </a:cubicBezTo>
                  <a:cubicBezTo>
                    <a:pt x="12643" y="5884"/>
                    <a:pt x="12290" y="5675"/>
                    <a:pt x="12133" y="5566"/>
                  </a:cubicBezTo>
                  <a:cubicBezTo>
                    <a:pt x="12200" y="5287"/>
                    <a:pt x="12186" y="5014"/>
                    <a:pt x="12156" y="4823"/>
                  </a:cubicBezTo>
                  <a:close/>
                  <a:moveTo>
                    <a:pt x="292" y="0"/>
                  </a:moveTo>
                  <a:cubicBezTo>
                    <a:pt x="130" y="0"/>
                    <a:pt x="1" y="130"/>
                    <a:pt x="1" y="288"/>
                  </a:cubicBezTo>
                  <a:lnTo>
                    <a:pt x="1" y="5810"/>
                  </a:lnTo>
                  <a:cubicBezTo>
                    <a:pt x="1" y="6051"/>
                    <a:pt x="198" y="6245"/>
                    <a:pt x="436" y="6245"/>
                  </a:cubicBezTo>
                  <a:lnTo>
                    <a:pt x="3145" y="6245"/>
                  </a:lnTo>
                  <a:cubicBezTo>
                    <a:pt x="3195" y="6245"/>
                    <a:pt x="3242" y="6263"/>
                    <a:pt x="3281" y="6292"/>
                  </a:cubicBezTo>
                  <a:cubicBezTo>
                    <a:pt x="3281" y="6292"/>
                    <a:pt x="4236" y="7092"/>
                    <a:pt x="4236" y="7092"/>
                  </a:cubicBezTo>
                  <a:cubicBezTo>
                    <a:pt x="4315" y="7158"/>
                    <a:pt x="4415" y="7192"/>
                    <a:pt x="4516" y="7192"/>
                  </a:cubicBezTo>
                  <a:cubicBezTo>
                    <a:pt x="4572" y="7192"/>
                    <a:pt x="4629" y="7181"/>
                    <a:pt x="4683" y="7159"/>
                  </a:cubicBezTo>
                  <a:cubicBezTo>
                    <a:pt x="4832" y="7098"/>
                    <a:pt x="4932" y="6957"/>
                    <a:pt x="4947" y="6795"/>
                  </a:cubicBezTo>
                  <a:lnTo>
                    <a:pt x="4994" y="6245"/>
                  </a:lnTo>
                  <a:lnTo>
                    <a:pt x="6513" y="6245"/>
                  </a:lnTo>
                  <a:cubicBezTo>
                    <a:pt x="6640" y="6245"/>
                    <a:pt x="6760" y="6231"/>
                    <a:pt x="6881" y="6207"/>
                  </a:cubicBezTo>
                  <a:lnTo>
                    <a:pt x="6881" y="6207"/>
                  </a:lnTo>
                  <a:cubicBezTo>
                    <a:pt x="6772" y="6666"/>
                    <a:pt x="6740" y="7139"/>
                    <a:pt x="6784" y="7597"/>
                  </a:cubicBezTo>
                  <a:cubicBezTo>
                    <a:pt x="6893" y="8685"/>
                    <a:pt x="6584" y="9631"/>
                    <a:pt x="5958" y="10128"/>
                  </a:cubicBezTo>
                  <a:cubicBezTo>
                    <a:pt x="5688" y="10342"/>
                    <a:pt x="5385" y="10539"/>
                    <a:pt x="5282" y="10889"/>
                  </a:cubicBezTo>
                  <a:cubicBezTo>
                    <a:pt x="5179" y="11227"/>
                    <a:pt x="5309" y="11626"/>
                    <a:pt x="5608" y="11903"/>
                  </a:cubicBezTo>
                  <a:cubicBezTo>
                    <a:pt x="5714" y="12000"/>
                    <a:pt x="5876" y="12091"/>
                    <a:pt x="6026" y="12164"/>
                  </a:cubicBezTo>
                  <a:cubicBezTo>
                    <a:pt x="5949" y="12258"/>
                    <a:pt x="5879" y="12373"/>
                    <a:pt x="5840" y="12493"/>
                  </a:cubicBezTo>
                  <a:cubicBezTo>
                    <a:pt x="5749" y="12784"/>
                    <a:pt x="5829" y="13143"/>
                    <a:pt x="5973" y="13416"/>
                  </a:cubicBezTo>
                  <a:cubicBezTo>
                    <a:pt x="5705" y="13845"/>
                    <a:pt x="5752" y="14527"/>
                    <a:pt x="5890" y="14918"/>
                  </a:cubicBezTo>
                  <a:cubicBezTo>
                    <a:pt x="6079" y="15450"/>
                    <a:pt x="6499" y="15826"/>
                    <a:pt x="7104" y="16005"/>
                  </a:cubicBezTo>
                  <a:cubicBezTo>
                    <a:pt x="7469" y="16113"/>
                    <a:pt x="7829" y="16132"/>
                    <a:pt x="8075" y="16132"/>
                  </a:cubicBezTo>
                  <a:cubicBezTo>
                    <a:pt x="8144" y="16132"/>
                    <a:pt x="8204" y="16130"/>
                    <a:pt x="8253" y="16129"/>
                  </a:cubicBezTo>
                  <a:lnTo>
                    <a:pt x="8256" y="16129"/>
                  </a:lnTo>
                  <a:cubicBezTo>
                    <a:pt x="8480" y="16126"/>
                    <a:pt x="8703" y="16108"/>
                    <a:pt x="8918" y="16094"/>
                  </a:cubicBezTo>
                  <a:cubicBezTo>
                    <a:pt x="8985" y="16088"/>
                    <a:pt x="9050" y="16085"/>
                    <a:pt x="9117" y="16079"/>
                  </a:cubicBezTo>
                  <a:lnTo>
                    <a:pt x="9117" y="16079"/>
                  </a:lnTo>
                  <a:cubicBezTo>
                    <a:pt x="8879" y="16866"/>
                    <a:pt x="8726" y="17589"/>
                    <a:pt x="8650" y="18286"/>
                  </a:cubicBezTo>
                  <a:cubicBezTo>
                    <a:pt x="8647" y="18295"/>
                    <a:pt x="8647" y="18304"/>
                    <a:pt x="8650" y="18312"/>
                  </a:cubicBezTo>
                  <a:cubicBezTo>
                    <a:pt x="8674" y="18615"/>
                    <a:pt x="8912" y="18809"/>
                    <a:pt x="9170" y="18809"/>
                  </a:cubicBezTo>
                  <a:lnTo>
                    <a:pt x="13385" y="18809"/>
                  </a:lnTo>
                  <a:cubicBezTo>
                    <a:pt x="13385" y="18809"/>
                    <a:pt x="13887" y="18595"/>
                    <a:pt x="13902" y="18321"/>
                  </a:cubicBezTo>
                  <a:cubicBezTo>
                    <a:pt x="13969" y="17134"/>
                    <a:pt x="14158" y="15973"/>
                    <a:pt x="14449" y="14959"/>
                  </a:cubicBezTo>
                  <a:cubicBezTo>
                    <a:pt x="14490" y="14815"/>
                    <a:pt x="14404" y="14662"/>
                    <a:pt x="14257" y="14618"/>
                  </a:cubicBezTo>
                  <a:cubicBezTo>
                    <a:pt x="14233" y="14611"/>
                    <a:pt x="14208" y="14608"/>
                    <a:pt x="14184" y="14608"/>
                  </a:cubicBezTo>
                  <a:cubicBezTo>
                    <a:pt x="14065" y="14608"/>
                    <a:pt x="13953" y="14687"/>
                    <a:pt x="13917" y="14809"/>
                  </a:cubicBezTo>
                  <a:cubicBezTo>
                    <a:pt x="13620" y="15850"/>
                    <a:pt x="13423" y="17043"/>
                    <a:pt x="13355" y="18257"/>
                  </a:cubicBezTo>
                  <a:lnTo>
                    <a:pt x="9214" y="18257"/>
                  </a:lnTo>
                  <a:cubicBezTo>
                    <a:pt x="9294" y="17578"/>
                    <a:pt x="9452" y="16866"/>
                    <a:pt x="9699" y="16085"/>
                  </a:cubicBezTo>
                  <a:cubicBezTo>
                    <a:pt x="9740" y="15947"/>
                    <a:pt x="9714" y="15800"/>
                    <a:pt x="9626" y="15685"/>
                  </a:cubicBezTo>
                  <a:cubicBezTo>
                    <a:pt x="9541" y="15578"/>
                    <a:pt x="9414" y="15517"/>
                    <a:pt x="9277" y="15517"/>
                  </a:cubicBezTo>
                  <a:cubicBezTo>
                    <a:pt x="9271" y="15517"/>
                    <a:pt x="9265" y="15517"/>
                    <a:pt x="9258" y="15518"/>
                  </a:cubicBezTo>
                  <a:cubicBezTo>
                    <a:pt x="9135" y="15526"/>
                    <a:pt x="9009" y="15535"/>
                    <a:pt x="8885" y="15544"/>
                  </a:cubicBezTo>
                  <a:cubicBezTo>
                    <a:pt x="8677" y="15559"/>
                    <a:pt x="8462" y="15576"/>
                    <a:pt x="8253" y="15579"/>
                  </a:cubicBezTo>
                  <a:lnTo>
                    <a:pt x="8250" y="15579"/>
                  </a:lnTo>
                  <a:cubicBezTo>
                    <a:pt x="8213" y="15580"/>
                    <a:pt x="8175" y="15580"/>
                    <a:pt x="8136" y="15580"/>
                  </a:cubicBezTo>
                  <a:cubicBezTo>
                    <a:pt x="7494" y="15580"/>
                    <a:pt x="6680" y="15473"/>
                    <a:pt x="6416" y="14733"/>
                  </a:cubicBezTo>
                  <a:cubicBezTo>
                    <a:pt x="6293" y="14392"/>
                    <a:pt x="6308" y="13813"/>
                    <a:pt x="6499" y="13645"/>
                  </a:cubicBezTo>
                  <a:cubicBezTo>
                    <a:pt x="6608" y="13551"/>
                    <a:pt x="6622" y="13387"/>
                    <a:pt x="6534" y="13272"/>
                  </a:cubicBezTo>
                  <a:cubicBezTo>
                    <a:pt x="6402" y="13096"/>
                    <a:pt x="6325" y="12811"/>
                    <a:pt x="6372" y="12658"/>
                  </a:cubicBezTo>
                  <a:cubicBezTo>
                    <a:pt x="6416" y="12526"/>
                    <a:pt x="6602" y="12352"/>
                    <a:pt x="6684" y="12291"/>
                  </a:cubicBezTo>
                  <a:cubicBezTo>
                    <a:pt x="6766" y="12229"/>
                    <a:pt x="6807" y="12129"/>
                    <a:pt x="6793" y="12029"/>
                  </a:cubicBezTo>
                  <a:cubicBezTo>
                    <a:pt x="6778" y="11929"/>
                    <a:pt x="6707" y="11844"/>
                    <a:pt x="6613" y="11812"/>
                  </a:cubicBezTo>
                  <a:cubicBezTo>
                    <a:pt x="6419" y="11741"/>
                    <a:pt x="6096" y="11597"/>
                    <a:pt x="5987" y="11497"/>
                  </a:cubicBezTo>
                  <a:cubicBezTo>
                    <a:pt x="5846" y="11365"/>
                    <a:pt x="5776" y="11180"/>
                    <a:pt x="5814" y="11045"/>
                  </a:cubicBezTo>
                  <a:cubicBezTo>
                    <a:pt x="5882" y="10821"/>
                    <a:pt x="6137" y="10695"/>
                    <a:pt x="6308" y="10560"/>
                  </a:cubicBezTo>
                  <a:cubicBezTo>
                    <a:pt x="7092" y="9937"/>
                    <a:pt x="7469" y="8837"/>
                    <a:pt x="7339" y="7544"/>
                  </a:cubicBezTo>
                  <a:cubicBezTo>
                    <a:pt x="7286" y="7007"/>
                    <a:pt x="7357" y="6442"/>
                    <a:pt x="7545" y="5916"/>
                  </a:cubicBezTo>
                  <a:cubicBezTo>
                    <a:pt x="7945" y="5631"/>
                    <a:pt x="8221" y="5184"/>
                    <a:pt x="8280" y="4673"/>
                  </a:cubicBezTo>
                  <a:cubicBezTo>
                    <a:pt x="8330" y="4617"/>
                    <a:pt x="8380" y="4564"/>
                    <a:pt x="8433" y="4511"/>
                  </a:cubicBezTo>
                  <a:cubicBezTo>
                    <a:pt x="9149" y="3805"/>
                    <a:pt x="10508" y="3393"/>
                    <a:pt x="12026" y="3393"/>
                  </a:cubicBezTo>
                  <a:cubicBezTo>
                    <a:pt x="12296" y="3393"/>
                    <a:pt x="12570" y="3406"/>
                    <a:pt x="12847" y="3433"/>
                  </a:cubicBezTo>
                  <a:cubicBezTo>
                    <a:pt x="12864" y="3436"/>
                    <a:pt x="12882" y="3439"/>
                    <a:pt x="12897" y="3439"/>
                  </a:cubicBezTo>
                  <a:cubicBezTo>
                    <a:pt x="12888" y="3524"/>
                    <a:pt x="12882" y="3612"/>
                    <a:pt x="12882" y="3697"/>
                  </a:cubicBezTo>
                  <a:cubicBezTo>
                    <a:pt x="12882" y="3918"/>
                    <a:pt x="12917" y="4132"/>
                    <a:pt x="12982" y="4338"/>
                  </a:cubicBezTo>
                  <a:cubicBezTo>
                    <a:pt x="12814" y="4306"/>
                    <a:pt x="12668" y="4288"/>
                    <a:pt x="12553" y="4276"/>
                  </a:cubicBezTo>
                  <a:cubicBezTo>
                    <a:pt x="12358" y="4261"/>
                    <a:pt x="12164" y="4253"/>
                    <a:pt x="11973" y="4253"/>
                  </a:cubicBezTo>
                  <a:cubicBezTo>
                    <a:pt x="10769" y="4253"/>
                    <a:pt x="9668" y="4558"/>
                    <a:pt x="9009" y="5090"/>
                  </a:cubicBezTo>
                  <a:cubicBezTo>
                    <a:pt x="8694" y="5346"/>
                    <a:pt x="8456" y="5728"/>
                    <a:pt x="8283" y="6263"/>
                  </a:cubicBezTo>
                  <a:cubicBezTo>
                    <a:pt x="8180" y="6572"/>
                    <a:pt x="8218" y="6910"/>
                    <a:pt x="8380" y="7186"/>
                  </a:cubicBezTo>
                  <a:cubicBezTo>
                    <a:pt x="8541" y="7465"/>
                    <a:pt x="8815" y="7659"/>
                    <a:pt x="9129" y="7721"/>
                  </a:cubicBezTo>
                  <a:cubicBezTo>
                    <a:pt x="9267" y="7747"/>
                    <a:pt x="11148" y="8247"/>
                    <a:pt x="11868" y="8596"/>
                  </a:cubicBezTo>
                  <a:cubicBezTo>
                    <a:pt x="13376" y="9322"/>
                    <a:pt x="12982" y="10157"/>
                    <a:pt x="12853" y="10430"/>
                  </a:cubicBezTo>
                  <a:cubicBezTo>
                    <a:pt x="12812" y="10516"/>
                    <a:pt x="12738" y="10654"/>
                    <a:pt x="12641" y="10827"/>
                  </a:cubicBezTo>
                  <a:cubicBezTo>
                    <a:pt x="12421" y="11218"/>
                    <a:pt x="12559" y="11720"/>
                    <a:pt x="12950" y="11944"/>
                  </a:cubicBezTo>
                  <a:cubicBezTo>
                    <a:pt x="13076" y="12017"/>
                    <a:pt x="13217" y="12053"/>
                    <a:pt x="13358" y="12053"/>
                  </a:cubicBezTo>
                  <a:cubicBezTo>
                    <a:pt x="13637" y="12053"/>
                    <a:pt x="13914" y="11912"/>
                    <a:pt x="14066" y="11656"/>
                  </a:cubicBezTo>
                  <a:cubicBezTo>
                    <a:pt x="14243" y="11362"/>
                    <a:pt x="14384" y="11133"/>
                    <a:pt x="14487" y="10971"/>
                  </a:cubicBezTo>
                  <a:cubicBezTo>
                    <a:pt x="14534" y="10892"/>
                    <a:pt x="14587" y="10812"/>
                    <a:pt x="14640" y="10727"/>
                  </a:cubicBezTo>
                  <a:cubicBezTo>
                    <a:pt x="15063" y="10081"/>
                    <a:pt x="15586" y="9272"/>
                    <a:pt x="15586" y="7829"/>
                  </a:cubicBezTo>
                  <a:cubicBezTo>
                    <a:pt x="15586" y="7794"/>
                    <a:pt x="15586" y="7762"/>
                    <a:pt x="15586" y="7727"/>
                  </a:cubicBezTo>
                  <a:cubicBezTo>
                    <a:pt x="15827" y="7603"/>
                    <a:pt x="15991" y="7353"/>
                    <a:pt x="15980" y="7062"/>
                  </a:cubicBezTo>
                  <a:lnTo>
                    <a:pt x="15980" y="6351"/>
                  </a:lnTo>
                  <a:cubicBezTo>
                    <a:pt x="15991" y="6351"/>
                    <a:pt x="16018" y="6348"/>
                    <a:pt x="16018" y="6348"/>
                  </a:cubicBezTo>
                  <a:lnTo>
                    <a:pt x="16018" y="5790"/>
                  </a:lnTo>
                  <a:cubicBezTo>
                    <a:pt x="16018" y="5649"/>
                    <a:pt x="16080" y="5516"/>
                    <a:pt x="16185" y="5431"/>
                  </a:cubicBezTo>
                  <a:cubicBezTo>
                    <a:pt x="16553" y="6107"/>
                    <a:pt x="16738" y="6945"/>
                    <a:pt x="16738" y="7929"/>
                  </a:cubicBezTo>
                  <a:cubicBezTo>
                    <a:pt x="16738" y="9931"/>
                    <a:pt x="15959" y="10995"/>
                    <a:pt x="15389" y="11773"/>
                  </a:cubicBezTo>
                  <a:cubicBezTo>
                    <a:pt x="15301" y="11897"/>
                    <a:pt x="15216" y="12011"/>
                    <a:pt x="15142" y="12120"/>
                  </a:cubicBezTo>
                  <a:cubicBezTo>
                    <a:pt x="14836" y="12573"/>
                    <a:pt x="14563" y="13096"/>
                    <a:pt x="14331" y="13669"/>
                  </a:cubicBezTo>
                  <a:cubicBezTo>
                    <a:pt x="14325" y="13681"/>
                    <a:pt x="14325" y="13692"/>
                    <a:pt x="14328" y="13704"/>
                  </a:cubicBezTo>
                  <a:cubicBezTo>
                    <a:pt x="14390" y="13878"/>
                    <a:pt x="14513" y="13948"/>
                    <a:pt x="14628" y="13948"/>
                  </a:cubicBezTo>
                  <a:cubicBezTo>
                    <a:pt x="14737" y="13948"/>
                    <a:pt x="14839" y="13884"/>
                    <a:pt x="14883" y="13778"/>
                  </a:cubicBezTo>
                  <a:cubicBezTo>
                    <a:pt x="15092" y="13278"/>
                    <a:pt x="15333" y="12826"/>
                    <a:pt x="15601" y="12429"/>
                  </a:cubicBezTo>
                  <a:cubicBezTo>
                    <a:pt x="15668" y="12329"/>
                    <a:pt x="15750" y="12217"/>
                    <a:pt x="15836" y="12100"/>
                  </a:cubicBezTo>
                  <a:cubicBezTo>
                    <a:pt x="16415" y="11306"/>
                    <a:pt x="17290" y="10110"/>
                    <a:pt x="17290" y="7929"/>
                  </a:cubicBezTo>
                  <a:cubicBezTo>
                    <a:pt x="17290" y="6795"/>
                    <a:pt x="17061" y="5828"/>
                    <a:pt x="16606" y="5049"/>
                  </a:cubicBezTo>
                  <a:cubicBezTo>
                    <a:pt x="16947" y="4650"/>
                    <a:pt x="17126" y="4135"/>
                    <a:pt x="17099" y="3594"/>
                  </a:cubicBezTo>
                  <a:cubicBezTo>
                    <a:pt x="17047" y="2528"/>
                    <a:pt x="16171" y="1655"/>
                    <a:pt x="15101" y="1605"/>
                  </a:cubicBezTo>
                  <a:cubicBezTo>
                    <a:pt x="15071" y="1604"/>
                    <a:pt x="15041" y="1603"/>
                    <a:pt x="15011" y="1603"/>
                  </a:cubicBezTo>
                  <a:cubicBezTo>
                    <a:pt x="14465" y="1603"/>
                    <a:pt x="13951" y="1805"/>
                    <a:pt x="13552" y="2184"/>
                  </a:cubicBezTo>
                  <a:cubicBezTo>
                    <a:pt x="13338" y="2390"/>
                    <a:pt x="13170" y="2633"/>
                    <a:pt x="13061" y="2901"/>
                  </a:cubicBezTo>
                  <a:cubicBezTo>
                    <a:pt x="13014" y="2895"/>
                    <a:pt x="12967" y="2889"/>
                    <a:pt x="12920" y="2886"/>
                  </a:cubicBezTo>
                  <a:cubicBezTo>
                    <a:pt x="12616" y="2856"/>
                    <a:pt x="12315" y="2842"/>
                    <a:pt x="12020" y="2842"/>
                  </a:cubicBezTo>
                  <a:cubicBezTo>
                    <a:pt x="10509" y="2842"/>
                    <a:pt x="9159" y="3224"/>
                    <a:pt x="8303" y="3903"/>
                  </a:cubicBezTo>
                  <a:lnTo>
                    <a:pt x="8303" y="288"/>
                  </a:lnTo>
                  <a:cubicBezTo>
                    <a:pt x="8303" y="130"/>
                    <a:pt x="8174" y="0"/>
                    <a:pt x="8015" y="0"/>
                  </a:cubicBezTo>
                  <a:lnTo>
                    <a:pt x="4377" y="0"/>
                  </a:lnTo>
                  <a:cubicBezTo>
                    <a:pt x="4365" y="0"/>
                    <a:pt x="4353" y="3"/>
                    <a:pt x="4345" y="12"/>
                  </a:cubicBezTo>
                  <a:cubicBezTo>
                    <a:pt x="4086" y="253"/>
                    <a:pt x="4253" y="550"/>
                    <a:pt x="4492" y="550"/>
                  </a:cubicBezTo>
                  <a:lnTo>
                    <a:pt x="6843" y="550"/>
                  </a:lnTo>
                  <a:cubicBezTo>
                    <a:pt x="7345" y="550"/>
                    <a:pt x="7754" y="958"/>
                    <a:pt x="7754" y="1461"/>
                  </a:cubicBezTo>
                  <a:lnTo>
                    <a:pt x="7754" y="4785"/>
                  </a:lnTo>
                  <a:cubicBezTo>
                    <a:pt x="7754" y="5287"/>
                    <a:pt x="7345" y="5693"/>
                    <a:pt x="6843" y="5693"/>
                  </a:cubicBezTo>
                  <a:lnTo>
                    <a:pt x="4865" y="5693"/>
                  </a:lnTo>
                  <a:cubicBezTo>
                    <a:pt x="4659" y="5693"/>
                    <a:pt x="4486" y="5852"/>
                    <a:pt x="4468" y="6057"/>
                  </a:cubicBezTo>
                  <a:lnTo>
                    <a:pt x="4427" y="6525"/>
                  </a:lnTo>
                  <a:lnTo>
                    <a:pt x="3642" y="5872"/>
                  </a:lnTo>
                  <a:cubicBezTo>
                    <a:pt x="3504" y="5757"/>
                    <a:pt x="3331" y="5693"/>
                    <a:pt x="3154" y="5693"/>
                  </a:cubicBezTo>
                  <a:lnTo>
                    <a:pt x="1464" y="5693"/>
                  </a:lnTo>
                  <a:cubicBezTo>
                    <a:pt x="962" y="5693"/>
                    <a:pt x="553" y="5287"/>
                    <a:pt x="553" y="4785"/>
                  </a:cubicBezTo>
                  <a:lnTo>
                    <a:pt x="553" y="750"/>
                  </a:lnTo>
                  <a:cubicBezTo>
                    <a:pt x="553" y="641"/>
                    <a:pt x="642" y="550"/>
                    <a:pt x="753" y="550"/>
                  </a:cubicBezTo>
                  <a:lnTo>
                    <a:pt x="3337" y="550"/>
                  </a:lnTo>
                  <a:cubicBezTo>
                    <a:pt x="3348" y="550"/>
                    <a:pt x="3360" y="547"/>
                    <a:pt x="3369" y="538"/>
                  </a:cubicBezTo>
                  <a:cubicBezTo>
                    <a:pt x="3625" y="297"/>
                    <a:pt x="3460" y="0"/>
                    <a:pt x="3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3"/>
            <p:cNvSpPr/>
            <p:nvPr/>
          </p:nvSpPr>
          <p:spPr>
            <a:xfrm>
              <a:off x="4219850" y="3205250"/>
              <a:ext cx="57625" cy="13850"/>
            </a:xfrm>
            <a:custGeom>
              <a:avLst/>
              <a:gdLst/>
              <a:ahLst/>
              <a:cxnLst/>
              <a:rect l="l" t="t" r="r" b="b"/>
              <a:pathLst>
                <a:path w="2305" h="554" extrusionOk="0">
                  <a:moveTo>
                    <a:pt x="294" y="1"/>
                  </a:moveTo>
                  <a:cubicBezTo>
                    <a:pt x="132" y="1"/>
                    <a:pt x="0" y="145"/>
                    <a:pt x="21" y="312"/>
                  </a:cubicBezTo>
                  <a:cubicBezTo>
                    <a:pt x="38" y="450"/>
                    <a:pt x="165" y="553"/>
                    <a:pt x="306" y="553"/>
                  </a:cubicBezTo>
                  <a:lnTo>
                    <a:pt x="1999" y="553"/>
                  </a:lnTo>
                  <a:cubicBezTo>
                    <a:pt x="2140" y="553"/>
                    <a:pt x="2266" y="450"/>
                    <a:pt x="2284" y="312"/>
                  </a:cubicBezTo>
                  <a:cubicBezTo>
                    <a:pt x="2304" y="145"/>
                    <a:pt x="2172" y="1"/>
                    <a:pt x="2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3"/>
            <p:cNvSpPr/>
            <p:nvPr/>
          </p:nvSpPr>
          <p:spPr>
            <a:xfrm>
              <a:off x="4219850" y="3232800"/>
              <a:ext cx="111775" cy="13850"/>
            </a:xfrm>
            <a:custGeom>
              <a:avLst/>
              <a:gdLst/>
              <a:ahLst/>
              <a:cxnLst/>
              <a:rect l="l" t="t" r="r" b="b"/>
              <a:pathLst>
                <a:path w="4471" h="554" extrusionOk="0">
                  <a:moveTo>
                    <a:pt x="306" y="1"/>
                  </a:moveTo>
                  <a:cubicBezTo>
                    <a:pt x="165" y="1"/>
                    <a:pt x="38" y="101"/>
                    <a:pt x="21" y="242"/>
                  </a:cubicBezTo>
                  <a:cubicBezTo>
                    <a:pt x="0" y="409"/>
                    <a:pt x="132" y="553"/>
                    <a:pt x="294" y="553"/>
                  </a:cubicBezTo>
                  <a:lnTo>
                    <a:pt x="4176" y="553"/>
                  </a:lnTo>
                  <a:cubicBezTo>
                    <a:pt x="4341" y="553"/>
                    <a:pt x="4470" y="409"/>
                    <a:pt x="4450" y="242"/>
                  </a:cubicBezTo>
                  <a:cubicBezTo>
                    <a:pt x="4435" y="101"/>
                    <a:pt x="4309" y="1"/>
                    <a:pt x="4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3"/>
            <p:cNvSpPr/>
            <p:nvPr/>
          </p:nvSpPr>
          <p:spPr>
            <a:xfrm>
              <a:off x="4219925" y="3260350"/>
              <a:ext cx="87825" cy="13850"/>
            </a:xfrm>
            <a:custGeom>
              <a:avLst/>
              <a:gdLst/>
              <a:ahLst/>
              <a:cxnLst/>
              <a:rect l="l" t="t" r="r" b="b"/>
              <a:pathLst>
                <a:path w="3513" h="554" extrusionOk="0">
                  <a:moveTo>
                    <a:pt x="294" y="1"/>
                  </a:moveTo>
                  <a:cubicBezTo>
                    <a:pt x="129" y="1"/>
                    <a:pt x="0" y="145"/>
                    <a:pt x="21" y="312"/>
                  </a:cubicBezTo>
                  <a:cubicBezTo>
                    <a:pt x="35" y="450"/>
                    <a:pt x="162" y="553"/>
                    <a:pt x="303" y="553"/>
                  </a:cubicBezTo>
                  <a:lnTo>
                    <a:pt x="3206" y="553"/>
                  </a:lnTo>
                  <a:cubicBezTo>
                    <a:pt x="3347" y="553"/>
                    <a:pt x="3474" y="450"/>
                    <a:pt x="3491" y="312"/>
                  </a:cubicBezTo>
                  <a:cubicBezTo>
                    <a:pt x="3512" y="145"/>
                    <a:pt x="3383" y="1"/>
                    <a:pt x="3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3" name="Google Shape;2243;p73"/>
          <p:cNvGrpSpPr/>
          <p:nvPr/>
        </p:nvGrpSpPr>
        <p:grpSpPr>
          <a:xfrm>
            <a:off x="4765208" y="3389526"/>
            <a:ext cx="472750" cy="470175"/>
            <a:chOff x="4889625" y="3183275"/>
            <a:chExt cx="472750" cy="470175"/>
          </a:xfrm>
        </p:grpSpPr>
        <p:sp>
          <p:nvSpPr>
            <p:cNvPr id="2244" name="Google Shape;2244;p73"/>
            <p:cNvSpPr/>
            <p:nvPr/>
          </p:nvSpPr>
          <p:spPr>
            <a:xfrm>
              <a:off x="5009600" y="3277825"/>
              <a:ext cx="141450" cy="191950"/>
            </a:xfrm>
            <a:custGeom>
              <a:avLst/>
              <a:gdLst/>
              <a:ahLst/>
              <a:cxnLst/>
              <a:rect l="l" t="t" r="r" b="b"/>
              <a:pathLst>
                <a:path w="5658" h="7678" extrusionOk="0">
                  <a:moveTo>
                    <a:pt x="2839" y="557"/>
                  </a:moveTo>
                  <a:cubicBezTo>
                    <a:pt x="3313" y="557"/>
                    <a:pt x="3709" y="903"/>
                    <a:pt x="3783" y="1359"/>
                  </a:cubicBezTo>
                  <a:lnTo>
                    <a:pt x="1893" y="1359"/>
                  </a:lnTo>
                  <a:cubicBezTo>
                    <a:pt x="1967" y="903"/>
                    <a:pt x="2363" y="557"/>
                    <a:pt x="2839" y="557"/>
                  </a:cubicBezTo>
                  <a:close/>
                  <a:moveTo>
                    <a:pt x="3786" y="1911"/>
                  </a:moveTo>
                  <a:lnTo>
                    <a:pt x="3786" y="2332"/>
                  </a:lnTo>
                  <a:cubicBezTo>
                    <a:pt x="3786" y="2837"/>
                    <a:pt x="3404" y="3269"/>
                    <a:pt x="2904" y="3307"/>
                  </a:cubicBezTo>
                  <a:cubicBezTo>
                    <a:pt x="2878" y="3309"/>
                    <a:pt x="2853" y="3310"/>
                    <a:pt x="2827" y="3310"/>
                  </a:cubicBezTo>
                  <a:cubicBezTo>
                    <a:pt x="2301" y="3310"/>
                    <a:pt x="1875" y="2882"/>
                    <a:pt x="1875" y="2358"/>
                  </a:cubicBezTo>
                  <a:lnTo>
                    <a:pt x="1875" y="1911"/>
                  </a:lnTo>
                  <a:close/>
                  <a:moveTo>
                    <a:pt x="3104" y="3833"/>
                  </a:moveTo>
                  <a:lnTo>
                    <a:pt x="3298" y="5356"/>
                  </a:lnTo>
                  <a:cubicBezTo>
                    <a:pt x="3304" y="5403"/>
                    <a:pt x="3286" y="5450"/>
                    <a:pt x="3248" y="5479"/>
                  </a:cubicBezTo>
                  <a:lnTo>
                    <a:pt x="2836" y="5814"/>
                  </a:lnTo>
                  <a:lnTo>
                    <a:pt x="2428" y="5479"/>
                  </a:lnTo>
                  <a:cubicBezTo>
                    <a:pt x="2390" y="5450"/>
                    <a:pt x="2372" y="5403"/>
                    <a:pt x="2378" y="5356"/>
                  </a:cubicBezTo>
                  <a:lnTo>
                    <a:pt x="2569" y="3833"/>
                  </a:lnTo>
                  <a:cubicBezTo>
                    <a:pt x="2657" y="3848"/>
                    <a:pt x="2745" y="3857"/>
                    <a:pt x="2834" y="3857"/>
                  </a:cubicBezTo>
                  <a:cubicBezTo>
                    <a:pt x="2925" y="3857"/>
                    <a:pt x="3016" y="3848"/>
                    <a:pt x="3104" y="3833"/>
                  </a:cubicBezTo>
                  <a:close/>
                  <a:moveTo>
                    <a:pt x="3950" y="3637"/>
                  </a:moveTo>
                  <a:cubicBezTo>
                    <a:pt x="4609" y="3637"/>
                    <a:pt x="5143" y="4171"/>
                    <a:pt x="5143" y="4830"/>
                  </a:cubicBezTo>
                  <a:lnTo>
                    <a:pt x="5143" y="6887"/>
                  </a:lnTo>
                  <a:cubicBezTo>
                    <a:pt x="5143" y="7019"/>
                    <a:pt x="5038" y="7128"/>
                    <a:pt x="4905" y="7128"/>
                  </a:cubicBezTo>
                  <a:lnTo>
                    <a:pt x="791" y="7128"/>
                  </a:lnTo>
                  <a:cubicBezTo>
                    <a:pt x="659" y="7128"/>
                    <a:pt x="553" y="7019"/>
                    <a:pt x="553" y="6887"/>
                  </a:cubicBezTo>
                  <a:lnTo>
                    <a:pt x="553" y="4830"/>
                  </a:lnTo>
                  <a:cubicBezTo>
                    <a:pt x="553" y="4171"/>
                    <a:pt x="1088" y="3637"/>
                    <a:pt x="1746" y="3637"/>
                  </a:cubicBezTo>
                  <a:lnTo>
                    <a:pt x="2049" y="3637"/>
                  </a:lnTo>
                  <a:lnTo>
                    <a:pt x="1843" y="5288"/>
                  </a:lnTo>
                  <a:cubicBezTo>
                    <a:pt x="1811" y="5526"/>
                    <a:pt x="1905" y="5758"/>
                    <a:pt x="2090" y="5908"/>
                  </a:cubicBezTo>
                  <a:lnTo>
                    <a:pt x="2531" y="6267"/>
                  </a:lnTo>
                  <a:cubicBezTo>
                    <a:pt x="2625" y="6343"/>
                    <a:pt x="2737" y="6379"/>
                    <a:pt x="2848" y="6379"/>
                  </a:cubicBezTo>
                  <a:cubicBezTo>
                    <a:pt x="2960" y="6379"/>
                    <a:pt x="3072" y="6343"/>
                    <a:pt x="3163" y="6267"/>
                  </a:cubicBezTo>
                  <a:lnTo>
                    <a:pt x="3606" y="5908"/>
                  </a:lnTo>
                  <a:cubicBezTo>
                    <a:pt x="3792" y="5758"/>
                    <a:pt x="3883" y="5526"/>
                    <a:pt x="3853" y="5288"/>
                  </a:cubicBezTo>
                  <a:lnTo>
                    <a:pt x="3645" y="3637"/>
                  </a:lnTo>
                  <a:close/>
                  <a:moveTo>
                    <a:pt x="2829" y="1"/>
                  </a:moveTo>
                  <a:cubicBezTo>
                    <a:pt x="1998" y="1"/>
                    <a:pt x="1323" y="677"/>
                    <a:pt x="1323" y="1506"/>
                  </a:cubicBezTo>
                  <a:lnTo>
                    <a:pt x="1323" y="2352"/>
                  </a:lnTo>
                  <a:cubicBezTo>
                    <a:pt x="1323" y="2623"/>
                    <a:pt x="1396" y="2878"/>
                    <a:pt x="1520" y="3099"/>
                  </a:cubicBezTo>
                  <a:cubicBezTo>
                    <a:pt x="665" y="3202"/>
                    <a:pt x="0" y="3939"/>
                    <a:pt x="0" y="4830"/>
                  </a:cubicBezTo>
                  <a:lnTo>
                    <a:pt x="0" y="6887"/>
                  </a:lnTo>
                  <a:cubicBezTo>
                    <a:pt x="0" y="7325"/>
                    <a:pt x="356" y="7678"/>
                    <a:pt x="791" y="7678"/>
                  </a:cubicBezTo>
                  <a:lnTo>
                    <a:pt x="4870" y="7678"/>
                  </a:lnTo>
                  <a:cubicBezTo>
                    <a:pt x="5305" y="7678"/>
                    <a:pt x="5658" y="7325"/>
                    <a:pt x="5658" y="6887"/>
                  </a:cubicBezTo>
                  <a:lnTo>
                    <a:pt x="5658" y="4830"/>
                  </a:lnTo>
                  <a:cubicBezTo>
                    <a:pt x="5658" y="3939"/>
                    <a:pt x="4994" y="3202"/>
                    <a:pt x="4138" y="3099"/>
                  </a:cubicBezTo>
                  <a:cubicBezTo>
                    <a:pt x="4265" y="2878"/>
                    <a:pt x="4335" y="2620"/>
                    <a:pt x="4335" y="2346"/>
                  </a:cubicBezTo>
                  <a:lnTo>
                    <a:pt x="4335" y="1535"/>
                  </a:lnTo>
                  <a:cubicBezTo>
                    <a:pt x="4335" y="736"/>
                    <a:pt x="3724" y="54"/>
                    <a:pt x="2928" y="4"/>
                  </a:cubicBezTo>
                  <a:cubicBezTo>
                    <a:pt x="2895" y="2"/>
                    <a:pt x="2862" y="1"/>
                    <a:pt x="2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3"/>
            <p:cNvSpPr/>
            <p:nvPr/>
          </p:nvSpPr>
          <p:spPr>
            <a:xfrm>
              <a:off x="4889625" y="3183275"/>
              <a:ext cx="472750" cy="470175"/>
            </a:xfrm>
            <a:custGeom>
              <a:avLst/>
              <a:gdLst/>
              <a:ahLst/>
              <a:cxnLst/>
              <a:rect l="l" t="t" r="r" b="b"/>
              <a:pathLst>
                <a:path w="18910" h="18807" extrusionOk="0">
                  <a:moveTo>
                    <a:pt x="7638" y="547"/>
                  </a:moveTo>
                  <a:lnTo>
                    <a:pt x="7635" y="550"/>
                  </a:lnTo>
                  <a:cubicBezTo>
                    <a:pt x="9020" y="550"/>
                    <a:pt x="10342" y="941"/>
                    <a:pt x="11485" y="1688"/>
                  </a:cubicBezTo>
                  <a:cubicBezTo>
                    <a:pt x="11333" y="1796"/>
                    <a:pt x="11209" y="1946"/>
                    <a:pt x="11136" y="2120"/>
                  </a:cubicBezTo>
                  <a:cubicBezTo>
                    <a:pt x="10089" y="1453"/>
                    <a:pt x="8887" y="1100"/>
                    <a:pt x="7635" y="1100"/>
                  </a:cubicBezTo>
                  <a:cubicBezTo>
                    <a:pt x="4041" y="1100"/>
                    <a:pt x="1117" y="4024"/>
                    <a:pt x="1117" y="7621"/>
                  </a:cubicBezTo>
                  <a:cubicBezTo>
                    <a:pt x="1117" y="8656"/>
                    <a:pt x="1352" y="9646"/>
                    <a:pt x="1819" y="10563"/>
                  </a:cubicBezTo>
                  <a:cubicBezTo>
                    <a:pt x="2163" y="11239"/>
                    <a:pt x="2628" y="11856"/>
                    <a:pt x="3183" y="12376"/>
                  </a:cubicBezTo>
                  <a:lnTo>
                    <a:pt x="2404" y="12376"/>
                  </a:lnTo>
                  <a:cubicBezTo>
                    <a:pt x="1217" y="11075"/>
                    <a:pt x="564" y="9388"/>
                    <a:pt x="564" y="7621"/>
                  </a:cubicBezTo>
                  <a:cubicBezTo>
                    <a:pt x="564" y="3721"/>
                    <a:pt x="3738" y="547"/>
                    <a:pt x="7638" y="547"/>
                  </a:cubicBezTo>
                  <a:close/>
                  <a:moveTo>
                    <a:pt x="7624" y="1659"/>
                  </a:moveTo>
                  <a:cubicBezTo>
                    <a:pt x="7758" y="1659"/>
                    <a:pt x="7893" y="1664"/>
                    <a:pt x="8029" y="1673"/>
                  </a:cubicBezTo>
                  <a:cubicBezTo>
                    <a:pt x="9117" y="1744"/>
                    <a:pt x="10148" y="2108"/>
                    <a:pt x="11045" y="2731"/>
                  </a:cubicBezTo>
                  <a:lnTo>
                    <a:pt x="11045" y="6910"/>
                  </a:lnTo>
                  <a:cubicBezTo>
                    <a:pt x="11045" y="7474"/>
                    <a:pt x="11503" y="7933"/>
                    <a:pt x="12070" y="7933"/>
                  </a:cubicBezTo>
                  <a:lnTo>
                    <a:pt x="13601" y="7933"/>
                  </a:lnTo>
                  <a:cubicBezTo>
                    <a:pt x="13440" y="11019"/>
                    <a:pt x="10883" y="13508"/>
                    <a:pt x="7777" y="13587"/>
                  </a:cubicBezTo>
                  <a:lnTo>
                    <a:pt x="7777" y="13402"/>
                  </a:lnTo>
                  <a:cubicBezTo>
                    <a:pt x="7777" y="12838"/>
                    <a:pt x="7318" y="12379"/>
                    <a:pt x="6751" y="12379"/>
                  </a:cubicBezTo>
                  <a:lnTo>
                    <a:pt x="4009" y="12379"/>
                  </a:lnTo>
                  <a:cubicBezTo>
                    <a:pt x="4009" y="12379"/>
                    <a:pt x="4006" y="12376"/>
                    <a:pt x="4006" y="12374"/>
                  </a:cubicBezTo>
                  <a:cubicBezTo>
                    <a:pt x="2575" y="11292"/>
                    <a:pt x="1725" y="9676"/>
                    <a:pt x="1643" y="7909"/>
                  </a:cubicBezTo>
                  <a:cubicBezTo>
                    <a:pt x="1482" y="4489"/>
                    <a:pt x="4254" y="1659"/>
                    <a:pt x="7624" y="1659"/>
                  </a:cubicBezTo>
                  <a:close/>
                  <a:moveTo>
                    <a:pt x="13219" y="12811"/>
                  </a:moveTo>
                  <a:lnTo>
                    <a:pt x="13872" y="13467"/>
                  </a:lnTo>
                  <a:lnTo>
                    <a:pt x="13481" y="13855"/>
                  </a:lnTo>
                  <a:lnTo>
                    <a:pt x="12828" y="13202"/>
                  </a:lnTo>
                  <a:cubicBezTo>
                    <a:pt x="12964" y="13079"/>
                    <a:pt x="13093" y="12947"/>
                    <a:pt x="13219" y="12811"/>
                  </a:cubicBezTo>
                  <a:close/>
                  <a:moveTo>
                    <a:pt x="14815" y="13437"/>
                  </a:moveTo>
                  <a:cubicBezTo>
                    <a:pt x="14898" y="13437"/>
                    <a:pt x="14981" y="13468"/>
                    <a:pt x="15044" y="13531"/>
                  </a:cubicBezTo>
                  <a:lnTo>
                    <a:pt x="15362" y="13846"/>
                  </a:lnTo>
                  <a:lnTo>
                    <a:pt x="13863" y="15345"/>
                  </a:lnTo>
                  <a:lnTo>
                    <a:pt x="13549" y="15030"/>
                  </a:lnTo>
                  <a:cubicBezTo>
                    <a:pt x="13419" y="14904"/>
                    <a:pt x="13419" y="14695"/>
                    <a:pt x="13549" y="14569"/>
                  </a:cubicBezTo>
                  <a:lnTo>
                    <a:pt x="14586" y="13531"/>
                  </a:lnTo>
                  <a:cubicBezTo>
                    <a:pt x="14649" y="13468"/>
                    <a:pt x="14732" y="13437"/>
                    <a:pt x="14815" y="13437"/>
                  </a:cubicBezTo>
                  <a:close/>
                  <a:moveTo>
                    <a:pt x="15911" y="14075"/>
                  </a:moveTo>
                  <a:lnTo>
                    <a:pt x="17610" y="15771"/>
                  </a:lnTo>
                  <a:lnTo>
                    <a:pt x="15788" y="17593"/>
                  </a:lnTo>
                  <a:lnTo>
                    <a:pt x="14089" y="15897"/>
                  </a:lnTo>
                  <a:lnTo>
                    <a:pt x="15911" y="14075"/>
                  </a:lnTo>
                  <a:close/>
                  <a:moveTo>
                    <a:pt x="17839" y="16323"/>
                  </a:moveTo>
                  <a:lnTo>
                    <a:pt x="18177" y="16661"/>
                  </a:lnTo>
                  <a:cubicBezTo>
                    <a:pt x="18304" y="16788"/>
                    <a:pt x="18304" y="16993"/>
                    <a:pt x="18177" y="17123"/>
                  </a:cubicBezTo>
                  <a:lnTo>
                    <a:pt x="17137" y="18160"/>
                  </a:lnTo>
                  <a:cubicBezTo>
                    <a:pt x="17074" y="18223"/>
                    <a:pt x="16991" y="18255"/>
                    <a:pt x="16908" y="18255"/>
                  </a:cubicBezTo>
                  <a:cubicBezTo>
                    <a:pt x="16825" y="18255"/>
                    <a:pt x="16742" y="18223"/>
                    <a:pt x="16678" y="18160"/>
                  </a:cubicBezTo>
                  <a:lnTo>
                    <a:pt x="16340" y="17822"/>
                  </a:lnTo>
                  <a:lnTo>
                    <a:pt x="17839" y="16323"/>
                  </a:lnTo>
                  <a:close/>
                  <a:moveTo>
                    <a:pt x="6751" y="12929"/>
                  </a:moveTo>
                  <a:cubicBezTo>
                    <a:pt x="7012" y="12929"/>
                    <a:pt x="7224" y="13141"/>
                    <a:pt x="7224" y="13402"/>
                  </a:cubicBezTo>
                  <a:lnTo>
                    <a:pt x="7224" y="17784"/>
                  </a:lnTo>
                  <a:cubicBezTo>
                    <a:pt x="7224" y="18046"/>
                    <a:pt x="7012" y="18257"/>
                    <a:pt x="6751" y="18257"/>
                  </a:cubicBezTo>
                  <a:lnTo>
                    <a:pt x="2372" y="18257"/>
                  </a:lnTo>
                  <a:cubicBezTo>
                    <a:pt x="2110" y="18257"/>
                    <a:pt x="1899" y="18046"/>
                    <a:pt x="1899" y="17784"/>
                  </a:cubicBezTo>
                  <a:lnTo>
                    <a:pt x="1899" y="13402"/>
                  </a:lnTo>
                  <a:cubicBezTo>
                    <a:pt x="1899" y="13141"/>
                    <a:pt x="2110" y="12929"/>
                    <a:pt x="2372" y="12929"/>
                  </a:cubicBezTo>
                  <a:close/>
                  <a:moveTo>
                    <a:pt x="7624" y="1"/>
                  </a:moveTo>
                  <a:cubicBezTo>
                    <a:pt x="3418" y="1"/>
                    <a:pt x="0" y="3422"/>
                    <a:pt x="0" y="7621"/>
                  </a:cubicBezTo>
                  <a:cubicBezTo>
                    <a:pt x="0" y="9438"/>
                    <a:pt x="638" y="11174"/>
                    <a:pt x="1808" y="12550"/>
                  </a:cubicBezTo>
                  <a:cubicBezTo>
                    <a:pt x="1531" y="12732"/>
                    <a:pt x="1346" y="13047"/>
                    <a:pt x="1346" y="13402"/>
                  </a:cubicBezTo>
                  <a:lnTo>
                    <a:pt x="1346" y="17784"/>
                  </a:lnTo>
                  <a:cubicBezTo>
                    <a:pt x="1346" y="18348"/>
                    <a:pt x="1805" y="18807"/>
                    <a:pt x="2372" y="18807"/>
                  </a:cubicBezTo>
                  <a:lnTo>
                    <a:pt x="6751" y="18807"/>
                  </a:lnTo>
                  <a:cubicBezTo>
                    <a:pt x="7318" y="18807"/>
                    <a:pt x="7777" y="18348"/>
                    <a:pt x="7777" y="17784"/>
                  </a:cubicBezTo>
                  <a:lnTo>
                    <a:pt x="7777" y="15242"/>
                  </a:lnTo>
                  <a:cubicBezTo>
                    <a:pt x="7777" y="15242"/>
                    <a:pt x="8620" y="15192"/>
                    <a:pt x="9026" y="15116"/>
                  </a:cubicBezTo>
                  <a:cubicBezTo>
                    <a:pt x="9175" y="15089"/>
                    <a:pt x="9275" y="14945"/>
                    <a:pt x="9246" y="14795"/>
                  </a:cubicBezTo>
                  <a:cubicBezTo>
                    <a:pt x="9222" y="14662"/>
                    <a:pt x="9106" y="14570"/>
                    <a:pt x="8975" y="14570"/>
                  </a:cubicBezTo>
                  <a:cubicBezTo>
                    <a:pt x="8959" y="14570"/>
                    <a:pt x="8942" y="14572"/>
                    <a:pt x="8926" y="14575"/>
                  </a:cubicBezTo>
                  <a:cubicBezTo>
                    <a:pt x="8555" y="14642"/>
                    <a:pt x="8173" y="14681"/>
                    <a:pt x="7777" y="14689"/>
                  </a:cubicBezTo>
                  <a:lnTo>
                    <a:pt x="7777" y="14140"/>
                  </a:lnTo>
                  <a:cubicBezTo>
                    <a:pt x="9452" y="14102"/>
                    <a:pt x="11018" y="13440"/>
                    <a:pt x="12208" y="12265"/>
                  </a:cubicBezTo>
                  <a:cubicBezTo>
                    <a:pt x="13390" y="11104"/>
                    <a:pt x="14075" y="9570"/>
                    <a:pt x="14151" y="7898"/>
                  </a:cubicBezTo>
                  <a:lnTo>
                    <a:pt x="14704" y="7898"/>
                  </a:lnTo>
                  <a:cubicBezTo>
                    <a:pt x="14577" y="10737"/>
                    <a:pt x="12755" y="13258"/>
                    <a:pt x="10113" y="14246"/>
                  </a:cubicBezTo>
                  <a:cubicBezTo>
                    <a:pt x="9969" y="14301"/>
                    <a:pt x="9898" y="14460"/>
                    <a:pt x="9951" y="14601"/>
                  </a:cubicBezTo>
                  <a:cubicBezTo>
                    <a:pt x="9992" y="14713"/>
                    <a:pt x="10098" y="14780"/>
                    <a:pt x="10210" y="14780"/>
                  </a:cubicBezTo>
                  <a:cubicBezTo>
                    <a:pt x="10242" y="14780"/>
                    <a:pt x="10275" y="14775"/>
                    <a:pt x="10307" y="14763"/>
                  </a:cubicBezTo>
                  <a:cubicBezTo>
                    <a:pt x="11074" y="14475"/>
                    <a:pt x="11782" y="14072"/>
                    <a:pt x="12411" y="13564"/>
                  </a:cubicBezTo>
                  <a:lnTo>
                    <a:pt x="13096" y="14249"/>
                  </a:lnTo>
                  <a:cubicBezTo>
                    <a:pt x="12817" y="14592"/>
                    <a:pt x="12837" y="15098"/>
                    <a:pt x="13158" y="15418"/>
                  </a:cubicBezTo>
                  <a:lnTo>
                    <a:pt x="13522" y="15783"/>
                  </a:lnTo>
                  <a:cubicBezTo>
                    <a:pt x="13513" y="15818"/>
                    <a:pt x="13507" y="15856"/>
                    <a:pt x="13507" y="15894"/>
                  </a:cubicBezTo>
                  <a:cubicBezTo>
                    <a:pt x="13507" y="16021"/>
                    <a:pt x="13554" y="16141"/>
                    <a:pt x="13646" y="16229"/>
                  </a:cubicBezTo>
                  <a:lnTo>
                    <a:pt x="15456" y="18040"/>
                  </a:lnTo>
                  <a:cubicBezTo>
                    <a:pt x="15544" y="18128"/>
                    <a:pt x="15665" y="18178"/>
                    <a:pt x="15788" y="18178"/>
                  </a:cubicBezTo>
                  <a:cubicBezTo>
                    <a:pt x="15829" y="18178"/>
                    <a:pt x="15867" y="18172"/>
                    <a:pt x="15903" y="18163"/>
                  </a:cubicBezTo>
                  <a:lnTo>
                    <a:pt x="16291" y="18548"/>
                  </a:lnTo>
                  <a:cubicBezTo>
                    <a:pt x="16461" y="18722"/>
                    <a:pt x="16684" y="18807"/>
                    <a:pt x="16908" y="18807"/>
                  </a:cubicBezTo>
                  <a:cubicBezTo>
                    <a:pt x="17134" y="18807"/>
                    <a:pt x="17357" y="18719"/>
                    <a:pt x="17528" y="18548"/>
                  </a:cubicBezTo>
                  <a:lnTo>
                    <a:pt x="18568" y="17511"/>
                  </a:lnTo>
                  <a:cubicBezTo>
                    <a:pt x="18909" y="17170"/>
                    <a:pt x="18909" y="16614"/>
                    <a:pt x="18568" y="16271"/>
                  </a:cubicBezTo>
                  <a:lnTo>
                    <a:pt x="18565" y="16273"/>
                  </a:lnTo>
                  <a:lnTo>
                    <a:pt x="18180" y="15886"/>
                  </a:lnTo>
                  <a:cubicBezTo>
                    <a:pt x="18189" y="15847"/>
                    <a:pt x="18195" y="15812"/>
                    <a:pt x="18195" y="15771"/>
                  </a:cubicBezTo>
                  <a:cubicBezTo>
                    <a:pt x="18195" y="15647"/>
                    <a:pt x="18145" y="15527"/>
                    <a:pt x="18057" y="15439"/>
                  </a:cubicBezTo>
                  <a:lnTo>
                    <a:pt x="16246" y="13628"/>
                  </a:lnTo>
                  <a:cubicBezTo>
                    <a:pt x="16158" y="13540"/>
                    <a:pt x="16038" y="13490"/>
                    <a:pt x="15911" y="13490"/>
                  </a:cubicBezTo>
                  <a:cubicBezTo>
                    <a:pt x="15873" y="13490"/>
                    <a:pt x="15835" y="13496"/>
                    <a:pt x="15800" y="13505"/>
                  </a:cubicBezTo>
                  <a:lnTo>
                    <a:pt x="15435" y="13141"/>
                  </a:lnTo>
                  <a:cubicBezTo>
                    <a:pt x="15264" y="12969"/>
                    <a:pt x="15040" y="12884"/>
                    <a:pt x="14816" y="12884"/>
                  </a:cubicBezTo>
                  <a:cubicBezTo>
                    <a:pt x="14621" y="12884"/>
                    <a:pt x="14426" y="12949"/>
                    <a:pt x="14266" y="13079"/>
                  </a:cubicBezTo>
                  <a:lnTo>
                    <a:pt x="13581" y="12394"/>
                  </a:lnTo>
                  <a:cubicBezTo>
                    <a:pt x="13669" y="12285"/>
                    <a:pt x="13754" y="12171"/>
                    <a:pt x="13837" y="12056"/>
                  </a:cubicBezTo>
                  <a:cubicBezTo>
                    <a:pt x="14706" y="10842"/>
                    <a:pt x="15194" y="9420"/>
                    <a:pt x="15253" y="7933"/>
                  </a:cubicBezTo>
                  <a:lnTo>
                    <a:pt x="16455" y="7933"/>
                  </a:lnTo>
                  <a:cubicBezTo>
                    <a:pt x="17019" y="7930"/>
                    <a:pt x="17475" y="6904"/>
                    <a:pt x="17475" y="6904"/>
                  </a:cubicBezTo>
                  <a:lnTo>
                    <a:pt x="17475" y="1794"/>
                  </a:lnTo>
                  <a:cubicBezTo>
                    <a:pt x="17475" y="1635"/>
                    <a:pt x="17346" y="1503"/>
                    <a:pt x="17187" y="1503"/>
                  </a:cubicBezTo>
                  <a:lnTo>
                    <a:pt x="15388" y="1503"/>
                  </a:lnTo>
                  <a:cubicBezTo>
                    <a:pt x="15365" y="1503"/>
                    <a:pt x="15347" y="1511"/>
                    <a:pt x="15332" y="1526"/>
                  </a:cubicBezTo>
                  <a:cubicBezTo>
                    <a:pt x="15089" y="1764"/>
                    <a:pt x="15253" y="2055"/>
                    <a:pt x="15488" y="2055"/>
                  </a:cubicBezTo>
                  <a:lnTo>
                    <a:pt x="16449" y="2055"/>
                  </a:lnTo>
                  <a:cubicBezTo>
                    <a:pt x="16711" y="2055"/>
                    <a:pt x="16922" y="2267"/>
                    <a:pt x="16922" y="2528"/>
                  </a:cubicBezTo>
                  <a:lnTo>
                    <a:pt x="16922" y="6910"/>
                  </a:lnTo>
                  <a:cubicBezTo>
                    <a:pt x="16922" y="7172"/>
                    <a:pt x="16711" y="7380"/>
                    <a:pt x="16449" y="7380"/>
                  </a:cubicBezTo>
                  <a:lnTo>
                    <a:pt x="12070" y="7380"/>
                  </a:lnTo>
                  <a:cubicBezTo>
                    <a:pt x="11809" y="7380"/>
                    <a:pt x="11597" y="7169"/>
                    <a:pt x="11597" y="6910"/>
                  </a:cubicBezTo>
                  <a:lnTo>
                    <a:pt x="11597" y="2343"/>
                  </a:lnTo>
                  <a:cubicBezTo>
                    <a:pt x="11597" y="2184"/>
                    <a:pt x="11726" y="2055"/>
                    <a:pt x="11885" y="2055"/>
                  </a:cubicBezTo>
                  <a:lnTo>
                    <a:pt x="14210" y="2055"/>
                  </a:lnTo>
                  <a:cubicBezTo>
                    <a:pt x="14263" y="2055"/>
                    <a:pt x="14313" y="2032"/>
                    <a:pt x="14345" y="1990"/>
                  </a:cubicBezTo>
                  <a:cubicBezTo>
                    <a:pt x="14533" y="1761"/>
                    <a:pt x="14371" y="1503"/>
                    <a:pt x="14154" y="1503"/>
                  </a:cubicBezTo>
                  <a:lnTo>
                    <a:pt x="12167" y="1503"/>
                  </a:lnTo>
                  <a:cubicBezTo>
                    <a:pt x="10848" y="521"/>
                    <a:pt x="9275" y="1"/>
                    <a:pt x="7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3"/>
            <p:cNvSpPr/>
            <p:nvPr/>
          </p:nvSpPr>
          <p:spPr>
            <a:xfrm>
              <a:off x="5206275" y="3271675"/>
              <a:ext cx="79825" cy="55775"/>
            </a:xfrm>
            <a:custGeom>
              <a:avLst/>
              <a:gdLst/>
              <a:ahLst/>
              <a:cxnLst/>
              <a:rect l="l" t="t" r="r" b="b"/>
              <a:pathLst>
                <a:path w="3193" h="2231" extrusionOk="0">
                  <a:moveTo>
                    <a:pt x="2888" y="0"/>
                  </a:moveTo>
                  <a:cubicBezTo>
                    <a:pt x="2813" y="0"/>
                    <a:pt x="2739" y="31"/>
                    <a:pt x="2684" y="91"/>
                  </a:cubicBezTo>
                  <a:lnTo>
                    <a:pt x="1332" y="1581"/>
                  </a:lnTo>
                  <a:lnTo>
                    <a:pt x="480" y="917"/>
                  </a:lnTo>
                  <a:lnTo>
                    <a:pt x="480" y="914"/>
                  </a:lnTo>
                  <a:cubicBezTo>
                    <a:pt x="430" y="875"/>
                    <a:pt x="371" y="856"/>
                    <a:pt x="312" y="856"/>
                  </a:cubicBezTo>
                  <a:cubicBezTo>
                    <a:pt x="230" y="856"/>
                    <a:pt x="148" y="894"/>
                    <a:pt x="95" y="964"/>
                  </a:cubicBezTo>
                  <a:cubicBezTo>
                    <a:pt x="1" y="1082"/>
                    <a:pt x="21" y="1255"/>
                    <a:pt x="142" y="1349"/>
                  </a:cubicBezTo>
                  <a:lnTo>
                    <a:pt x="1194" y="2172"/>
                  </a:lnTo>
                  <a:cubicBezTo>
                    <a:pt x="1244" y="2213"/>
                    <a:pt x="1306" y="2231"/>
                    <a:pt x="1365" y="2231"/>
                  </a:cubicBezTo>
                  <a:cubicBezTo>
                    <a:pt x="1438" y="2231"/>
                    <a:pt x="1514" y="2202"/>
                    <a:pt x="1567" y="2143"/>
                  </a:cubicBezTo>
                  <a:lnTo>
                    <a:pt x="3093" y="462"/>
                  </a:lnTo>
                  <a:cubicBezTo>
                    <a:pt x="3193" y="347"/>
                    <a:pt x="3187" y="174"/>
                    <a:pt x="3072" y="71"/>
                  </a:cubicBezTo>
                  <a:cubicBezTo>
                    <a:pt x="3020" y="24"/>
                    <a:pt x="2954" y="0"/>
                    <a:pt x="2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3"/>
            <p:cNvSpPr/>
            <p:nvPr/>
          </p:nvSpPr>
          <p:spPr>
            <a:xfrm>
              <a:off x="4960800" y="3538675"/>
              <a:ext cx="66225" cy="13750"/>
            </a:xfrm>
            <a:custGeom>
              <a:avLst/>
              <a:gdLst/>
              <a:ahLst/>
              <a:cxnLst/>
              <a:rect l="l" t="t" r="r" b="b"/>
              <a:pathLst>
                <a:path w="2649" h="550" extrusionOk="0">
                  <a:moveTo>
                    <a:pt x="307" y="0"/>
                  </a:moveTo>
                  <a:cubicBezTo>
                    <a:pt x="166" y="0"/>
                    <a:pt x="39" y="100"/>
                    <a:pt x="22" y="241"/>
                  </a:cubicBezTo>
                  <a:cubicBezTo>
                    <a:pt x="1" y="409"/>
                    <a:pt x="133" y="550"/>
                    <a:pt x="295" y="550"/>
                  </a:cubicBezTo>
                  <a:lnTo>
                    <a:pt x="2343" y="550"/>
                  </a:lnTo>
                  <a:cubicBezTo>
                    <a:pt x="2484" y="550"/>
                    <a:pt x="2611" y="450"/>
                    <a:pt x="2628" y="309"/>
                  </a:cubicBezTo>
                  <a:cubicBezTo>
                    <a:pt x="2649" y="141"/>
                    <a:pt x="2520" y="0"/>
                    <a:pt x="23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3"/>
            <p:cNvSpPr/>
            <p:nvPr/>
          </p:nvSpPr>
          <p:spPr>
            <a:xfrm>
              <a:off x="4960800" y="3566225"/>
              <a:ext cx="95100" cy="13750"/>
            </a:xfrm>
            <a:custGeom>
              <a:avLst/>
              <a:gdLst/>
              <a:ahLst/>
              <a:cxnLst/>
              <a:rect l="l" t="t" r="r" b="b"/>
              <a:pathLst>
                <a:path w="3804" h="550" extrusionOk="0">
                  <a:moveTo>
                    <a:pt x="307" y="0"/>
                  </a:moveTo>
                  <a:cubicBezTo>
                    <a:pt x="166" y="0"/>
                    <a:pt x="39" y="100"/>
                    <a:pt x="22" y="241"/>
                  </a:cubicBezTo>
                  <a:cubicBezTo>
                    <a:pt x="1" y="409"/>
                    <a:pt x="133" y="550"/>
                    <a:pt x="295" y="550"/>
                  </a:cubicBezTo>
                  <a:lnTo>
                    <a:pt x="3498" y="550"/>
                  </a:lnTo>
                  <a:cubicBezTo>
                    <a:pt x="3639" y="550"/>
                    <a:pt x="3766" y="450"/>
                    <a:pt x="3783" y="309"/>
                  </a:cubicBezTo>
                  <a:cubicBezTo>
                    <a:pt x="3804" y="141"/>
                    <a:pt x="3675" y="0"/>
                    <a:pt x="3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3"/>
            <p:cNvSpPr/>
            <p:nvPr/>
          </p:nvSpPr>
          <p:spPr>
            <a:xfrm>
              <a:off x="4960800" y="3593775"/>
              <a:ext cx="77850" cy="13750"/>
            </a:xfrm>
            <a:custGeom>
              <a:avLst/>
              <a:gdLst/>
              <a:ahLst/>
              <a:cxnLst/>
              <a:rect l="l" t="t" r="r" b="b"/>
              <a:pathLst>
                <a:path w="3114" h="550" extrusionOk="0">
                  <a:moveTo>
                    <a:pt x="307" y="0"/>
                  </a:moveTo>
                  <a:cubicBezTo>
                    <a:pt x="166" y="0"/>
                    <a:pt x="39" y="100"/>
                    <a:pt x="22" y="241"/>
                  </a:cubicBezTo>
                  <a:cubicBezTo>
                    <a:pt x="1" y="409"/>
                    <a:pt x="133" y="550"/>
                    <a:pt x="295" y="550"/>
                  </a:cubicBezTo>
                  <a:lnTo>
                    <a:pt x="2811" y="550"/>
                  </a:lnTo>
                  <a:cubicBezTo>
                    <a:pt x="2949" y="550"/>
                    <a:pt x="3075" y="450"/>
                    <a:pt x="3093" y="309"/>
                  </a:cubicBezTo>
                  <a:cubicBezTo>
                    <a:pt x="3113" y="141"/>
                    <a:pt x="2984" y="0"/>
                    <a:pt x="2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0" name="Google Shape;2250;p73"/>
          <p:cNvGrpSpPr/>
          <p:nvPr/>
        </p:nvGrpSpPr>
        <p:grpSpPr>
          <a:xfrm>
            <a:off x="5486725" y="3389488"/>
            <a:ext cx="329700" cy="470250"/>
            <a:chOff x="5570775" y="3183200"/>
            <a:chExt cx="329700" cy="470250"/>
          </a:xfrm>
        </p:grpSpPr>
        <p:sp>
          <p:nvSpPr>
            <p:cNvPr id="2251" name="Google Shape;2251;p73"/>
            <p:cNvSpPr/>
            <p:nvPr/>
          </p:nvSpPr>
          <p:spPr>
            <a:xfrm>
              <a:off x="5631100" y="3183200"/>
              <a:ext cx="269375" cy="403125"/>
            </a:xfrm>
            <a:custGeom>
              <a:avLst/>
              <a:gdLst/>
              <a:ahLst/>
              <a:cxnLst/>
              <a:rect l="l" t="t" r="r" b="b"/>
              <a:pathLst>
                <a:path w="10775" h="16125" extrusionOk="0">
                  <a:moveTo>
                    <a:pt x="324" y="1"/>
                  </a:moveTo>
                  <a:cubicBezTo>
                    <a:pt x="262" y="1"/>
                    <a:pt x="203" y="30"/>
                    <a:pt x="165" y="83"/>
                  </a:cubicBezTo>
                  <a:cubicBezTo>
                    <a:pt x="1" y="307"/>
                    <a:pt x="159" y="553"/>
                    <a:pt x="374" y="553"/>
                  </a:cubicBezTo>
                  <a:lnTo>
                    <a:pt x="10225" y="553"/>
                  </a:lnTo>
                  <a:lnTo>
                    <a:pt x="10225" y="15897"/>
                  </a:lnTo>
                  <a:cubicBezTo>
                    <a:pt x="10225" y="15959"/>
                    <a:pt x="10254" y="16018"/>
                    <a:pt x="10304" y="16056"/>
                  </a:cubicBezTo>
                  <a:cubicBezTo>
                    <a:pt x="10370" y="16104"/>
                    <a:pt x="10437" y="16124"/>
                    <a:pt x="10499" y="16124"/>
                  </a:cubicBezTo>
                  <a:cubicBezTo>
                    <a:pt x="10652" y="16124"/>
                    <a:pt x="10775" y="16001"/>
                    <a:pt x="10775" y="15850"/>
                  </a:cubicBezTo>
                  <a:lnTo>
                    <a:pt x="10775" y="289"/>
                  </a:lnTo>
                  <a:cubicBezTo>
                    <a:pt x="10775" y="130"/>
                    <a:pt x="10645" y="1"/>
                    <a:pt x="10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3"/>
            <p:cNvSpPr/>
            <p:nvPr/>
          </p:nvSpPr>
          <p:spPr>
            <a:xfrm>
              <a:off x="5570775" y="3183200"/>
              <a:ext cx="329700" cy="470250"/>
            </a:xfrm>
            <a:custGeom>
              <a:avLst/>
              <a:gdLst/>
              <a:ahLst/>
              <a:cxnLst/>
              <a:rect l="l" t="t" r="r" b="b"/>
              <a:pathLst>
                <a:path w="13188" h="18810" extrusionOk="0">
                  <a:moveTo>
                    <a:pt x="424" y="1"/>
                  </a:moveTo>
                  <a:cubicBezTo>
                    <a:pt x="189" y="1"/>
                    <a:pt x="1" y="189"/>
                    <a:pt x="1" y="424"/>
                  </a:cubicBezTo>
                  <a:lnTo>
                    <a:pt x="1" y="18387"/>
                  </a:lnTo>
                  <a:cubicBezTo>
                    <a:pt x="1" y="18619"/>
                    <a:pt x="189" y="18810"/>
                    <a:pt x="424" y="18810"/>
                  </a:cubicBezTo>
                  <a:lnTo>
                    <a:pt x="12900" y="18810"/>
                  </a:lnTo>
                  <a:cubicBezTo>
                    <a:pt x="13058" y="18810"/>
                    <a:pt x="13188" y="18680"/>
                    <a:pt x="13188" y="18522"/>
                  </a:cubicBezTo>
                  <a:lnTo>
                    <a:pt x="13188" y="17132"/>
                  </a:lnTo>
                  <a:cubicBezTo>
                    <a:pt x="13188" y="17070"/>
                    <a:pt x="13158" y="17011"/>
                    <a:pt x="13108" y="16973"/>
                  </a:cubicBezTo>
                  <a:cubicBezTo>
                    <a:pt x="13043" y="16925"/>
                    <a:pt x="12976" y="16905"/>
                    <a:pt x="12914" y="16905"/>
                  </a:cubicBezTo>
                  <a:cubicBezTo>
                    <a:pt x="12761" y="16905"/>
                    <a:pt x="12638" y="17029"/>
                    <a:pt x="12638" y="17182"/>
                  </a:cubicBezTo>
                  <a:lnTo>
                    <a:pt x="12638" y="18257"/>
                  </a:lnTo>
                  <a:lnTo>
                    <a:pt x="550" y="18257"/>
                  </a:lnTo>
                  <a:lnTo>
                    <a:pt x="550" y="550"/>
                  </a:lnTo>
                  <a:lnTo>
                    <a:pt x="1479" y="550"/>
                  </a:lnTo>
                  <a:cubicBezTo>
                    <a:pt x="1617" y="550"/>
                    <a:pt x="1744" y="451"/>
                    <a:pt x="1761" y="309"/>
                  </a:cubicBezTo>
                  <a:cubicBezTo>
                    <a:pt x="1782" y="142"/>
                    <a:pt x="1652"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3"/>
            <p:cNvSpPr/>
            <p:nvPr/>
          </p:nvSpPr>
          <p:spPr>
            <a:xfrm>
              <a:off x="5668725" y="3211050"/>
              <a:ext cx="133150" cy="133225"/>
            </a:xfrm>
            <a:custGeom>
              <a:avLst/>
              <a:gdLst/>
              <a:ahLst/>
              <a:cxnLst/>
              <a:rect l="l" t="t" r="r" b="b"/>
              <a:pathLst>
                <a:path w="5326" h="5329" extrusionOk="0">
                  <a:moveTo>
                    <a:pt x="2663" y="1749"/>
                  </a:moveTo>
                  <a:cubicBezTo>
                    <a:pt x="2998" y="1749"/>
                    <a:pt x="3268" y="2020"/>
                    <a:pt x="3268" y="2355"/>
                  </a:cubicBezTo>
                  <a:cubicBezTo>
                    <a:pt x="3268" y="2690"/>
                    <a:pt x="2998" y="2960"/>
                    <a:pt x="2663" y="2960"/>
                  </a:cubicBezTo>
                  <a:cubicBezTo>
                    <a:pt x="2328" y="2960"/>
                    <a:pt x="2058" y="2690"/>
                    <a:pt x="2058" y="2355"/>
                  </a:cubicBezTo>
                  <a:cubicBezTo>
                    <a:pt x="2058" y="2020"/>
                    <a:pt x="2328" y="1749"/>
                    <a:pt x="2663" y="1749"/>
                  </a:cubicBezTo>
                  <a:close/>
                  <a:moveTo>
                    <a:pt x="2663" y="553"/>
                  </a:moveTo>
                  <a:cubicBezTo>
                    <a:pt x="3827" y="553"/>
                    <a:pt x="4776" y="1500"/>
                    <a:pt x="4776" y="2663"/>
                  </a:cubicBezTo>
                  <a:cubicBezTo>
                    <a:pt x="4776" y="3148"/>
                    <a:pt x="4611" y="3595"/>
                    <a:pt x="4335" y="3951"/>
                  </a:cubicBezTo>
                  <a:cubicBezTo>
                    <a:pt x="4144" y="3601"/>
                    <a:pt x="3853" y="3325"/>
                    <a:pt x="3501" y="3151"/>
                  </a:cubicBezTo>
                  <a:cubicBezTo>
                    <a:pt x="3697" y="2945"/>
                    <a:pt x="3821" y="2663"/>
                    <a:pt x="3821" y="2355"/>
                  </a:cubicBezTo>
                  <a:cubicBezTo>
                    <a:pt x="3821" y="1717"/>
                    <a:pt x="3301" y="1197"/>
                    <a:pt x="2663" y="1197"/>
                  </a:cubicBezTo>
                  <a:cubicBezTo>
                    <a:pt x="2025" y="1197"/>
                    <a:pt x="1505" y="1717"/>
                    <a:pt x="1505" y="2355"/>
                  </a:cubicBezTo>
                  <a:cubicBezTo>
                    <a:pt x="1505" y="2663"/>
                    <a:pt x="1628" y="2948"/>
                    <a:pt x="1828" y="3154"/>
                  </a:cubicBezTo>
                  <a:cubicBezTo>
                    <a:pt x="1479" y="3328"/>
                    <a:pt x="1182" y="3607"/>
                    <a:pt x="991" y="3954"/>
                  </a:cubicBezTo>
                  <a:cubicBezTo>
                    <a:pt x="714" y="3595"/>
                    <a:pt x="550" y="3148"/>
                    <a:pt x="550" y="2663"/>
                  </a:cubicBezTo>
                  <a:cubicBezTo>
                    <a:pt x="550" y="1500"/>
                    <a:pt x="1499" y="553"/>
                    <a:pt x="2663" y="553"/>
                  </a:cubicBezTo>
                  <a:close/>
                  <a:moveTo>
                    <a:pt x="2663" y="3513"/>
                  </a:moveTo>
                  <a:cubicBezTo>
                    <a:pt x="3216" y="3513"/>
                    <a:pt x="3715" y="3848"/>
                    <a:pt x="3921" y="4359"/>
                  </a:cubicBezTo>
                  <a:cubicBezTo>
                    <a:pt x="3568" y="4621"/>
                    <a:pt x="3133" y="4776"/>
                    <a:pt x="2663" y="4776"/>
                  </a:cubicBezTo>
                  <a:cubicBezTo>
                    <a:pt x="2193" y="4776"/>
                    <a:pt x="1758" y="4621"/>
                    <a:pt x="1405" y="4362"/>
                  </a:cubicBezTo>
                  <a:cubicBezTo>
                    <a:pt x="1611" y="3854"/>
                    <a:pt x="2110" y="3513"/>
                    <a:pt x="2663" y="3513"/>
                  </a:cubicBezTo>
                  <a:close/>
                  <a:moveTo>
                    <a:pt x="2663" y="1"/>
                  </a:moveTo>
                  <a:cubicBezTo>
                    <a:pt x="1194" y="1"/>
                    <a:pt x="0" y="1197"/>
                    <a:pt x="0" y="2663"/>
                  </a:cubicBezTo>
                  <a:cubicBezTo>
                    <a:pt x="0" y="4133"/>
                    <a:pt x="1194" y="5329"/>
                    <a:pt x="2663" y="5329"/>
                  </a:cubicBezTo>
                  <a:cubicBezTo>
                    <a:pt x="4132" y="5329"/>
                    <a:pt x="5326" y="4133"/>
                    <a:pt x="5326" y="2663"/>
                  </a:cubicBezTo>
                  <a:cubicBezTo>
                    <a:pt x="5326" y="1197"/>
                    <a:pt x="4132" y="1"/>
                    <a:pt x="2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3"/>
            <p:cNvSpPr/>
            <p:nvPr/>
          </p:nvSpPr>
          <p:spPr>
            <a:xfrm>
              <a:off x="5745275" y="3563425"/>
              <a:ext cx="101050" cy="62475"/>
            </a:xfrm>
            <a:custGeom>
              <a:avLst/>
              <a:gdLst/>
              <a:ahLst/>
              <a:cxnLst/>
              <a:rect l="l" t="t" r="r" b="b"/>
              <a:pathLst>
                <a:path w="4042" h="2499" extrusionOk="0">
                  <a:moveTo>
                    <a:pt x="3489" y="553"/>
                  </a:moveTo>
                  <a:lnTo>
                    <a:pt x="3489" y="1949"/>
                  </a:lnTo>
                  <a:lnTo>
                    <a:pt x="550" y="1949"/>
                  </a:lnTo>
                  <a:lnTo>
                    <a:pt x="550" y="553"/>
                  </a:lnTo>
                  <a:close/>
                  <a:moveTo>
                    <a:pt x="424" y="1"/>
                  </a:moveTo>
                  <a:cubicBezTo>
                    <a:pt x="189" y="1"/>
                    <a:pt x="1" y="189"/>
                    <a:pt x="1" y="424"/>
                  </a:cubicBezTo>
                  <a:lnTo>
                    <a:pt x="1" y="2075"/>
                  </a:lnTo>
                  <a:cubicBezTo>
                    <a:pt x="1" y="2311"/>
                    <a:pt x="189" y="2499"/>
                    <a:pt x="424" y="2499"/>
                  </a:cubicBezTo>
                  <a:lnTo>
                    <a:pt x="3618" y="2499"/>
                  </a:lnTo>
                  <a:cubicBezTo>
                    <a:pt x="3851" y="2499"/>
                    <a:pt x="4042" y="2311"/>
                    <a:pt x="4042" y="2075"/>
                  </a:cubicBezTo>
                  <a:lnTo>
                    <a:pt x="4042" y="424"/>
                  </a:lnTo>
                  <a:cubicBezTo>
                    <a:pt x="4042" y="189"/>
                    <a:pt x="3851" y="1"/>
                    <a:pt x="3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3"/>
            <p:cNvSpPr/>
            <p:nvPr/>
          </p:nvSpPr>
          <p:spPr>
            <a:xfrm>
              <a:off x="5624050" y="3563425"/>
              <a:ext cx="101050" cy="62475"/>
            </a:xfrm>
            <a:custGeom>
              <a:avLst/>
              <a:gdLst/>
              <a:ahLst/>
              <a:cxnLst/>
              <a:rect l="l" t="t" r="r" b="b"/>
              <a:pathLst>
                <a:path w="4042" h="2499" extrusionOk="0">
                  <a:moveTo>
                    <a:pt x="3489" y="553"/>
                  </a:moveTo>
                  <a:lnTo>
                    <a:pt x="3489" y="1949"/>
                  </a:lnTo>
                  <a:lnTo>
                    <a:pt x="550" y="1949"/>
                  </a:lnTo>
                  <a:lnTo>
                    <a:pt x="550" y="553"/>
                  </a:lnTo>
                  <a:close/>
                  <a:moveTo>
                    <a:pt x="424" y="1"/>
                  </a:moveTo>
                  <a:cubicBezTo>
                    <a:pt x="189" y="1"/>
                    <a:pt x="0" y="189"/>
                    <a:pt x="0" y="424"/>
                  </a:cubicBezTo>
                  <a:lnTo>
                    <a:pt x="0" y="2075"/>
                  </a:lnTo>
                  <a:cubicBezTo>
                    <a:pt x="0" y="2311"/>
                    <a:pt x="189" y="2499"/>
                    <a:pt x="424" y="2499"/>
                  </a:cubicBezTo>
                  <a:lnTo>
                    <a:pt x="3618" y="2499"/>
                  </a:lnTo>
                  <a:cubicBezTo>
                    <a:pt x="3850" y="2499"/>
                    <a:pt x="4041" y="2311"/>
                    <a:pt x="4041" y="2075"/>
                  </a:cubicBezTo>
                  <a:lnTo>
                    <a:pt x="4041" y="424"/>
                  </a:lnTo>
                  <a:cubicBezTo>
                    <a:pt x="4041" y="189"/>
                    <a:pt x="3850" y="1"/>
                    <a:pt x="3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3"/>
            <p:cNvSpPr/>
            <p:nvPr/>
          </p:nvSpPr>
          <p:spPr>
            <a:xfrm>
              <a:off x="5624050" y="3368725"/>
              <a:ext cx="222275" cy="59750"/>
            </a:xfrm>
            <a:custGeom>
              <a:avLst/>
              <a:gdLst/>
              <a:ahLst/>
              <a:cxnLst/>
              <a:rect l="l" t="t" r="r" b="b"/>
              <a:pathLst>
                <a:path w="8891" h="2390" extrusionOk="0">
                  <a:moveTo>
                    <a:pt x="8338" y="553"/>
                  </a:moveTo>
                  <a:lnTo>
                    <a:pt x="8338" y="1837"/>
                  </a:lnTo>
                  <a:lnTo>
                    <a:pt x="550" y="1837"/>
                  </a:lnTo>
                  <a:lnTo>
                    <a:pt x="550" y="553"/>
                  </a:lnTo>
                  <a:close/>
                  <a:moveTo>
                    <a:pt x="424" y="1"/>
                  </a:moveTo>
                  <a:cubicBezTo>
                    <a:pt x="189" y="1"/>
                    <a:pt x="0" y="189"/>
                    <a:pt x="0" y="424"/>
                  </a:cubicBezTo>
                  <a:lnTo>
                    <a:pt x="0" y="1967"/>
                  </a:lnTo>
                  <a:cubicBezTo>
                    <a:pt x="0" y="2199"/>
                    <a:pt x="189" y="2390"/>
                    <a:pt x="424" y="2390"/>
                  </a:cubicBezTo>
                  <a:lnTo>
                    <a:pt x="8467" y="2390"/>
                  </a:lnTo>
                  <a:cubicBezTo>
                    <a:pt x="8700" y="2390"/>
                    <a:pt x="8891" y="2199"/>
                    <a:pt x="8891" y="1967"/>
                  </a:cubicBezTo>
                  <a:lnTo>
                    <a:pt x="8891" y="424"/>
                  </a:lnTo>
                  <a:cubicBezTo>
                    <a:pt x="8891" y="189"/>
                    <a:pt x="8700" y="1"/>
                    <a:pt x="8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3"/>
            <p:cNvSpPr/>
            <p:nvPr/>
          </p:nvSpPr>
          <p:spPr>
            <a:xfrm>
              <a:off x="5643375" y="3448675"/>
              <a:ext cx="123100" cy="13750"/>
            </a:xfrm>
            <a:custGeom>
              <a:avLst/>
              <a:gdLst/>
              <a:ahLst/>
              <a:cxnLst/>
              <a:rect l="l" t="t" r="r" b="b"/>
              <a:pathLst>
                <a:path w="4924" h="550" extrusionOk="0">
                  <a:moveTo>
                    <a:pt x="303" y="0"/>
                  </a:moveTo>
                  <a:cubicBezTo>
                    <a:pt x="162" y="0"/>
                    <a:pt x="36" y="100"/>
                    <a:pt x="21" y="241"/>
                  </a:cubicBezTo>
                  <a:cubicBezTo>
                    <a:pt x="0" y="409"/>
                    <a:pt x="130" y="550"/>
                    <a:pt x="294" y="550"/>
                  </a:cubicBezTo>
                  <a:lnTo>
                    <a:pt x="4617" y="550"/>
                  </a:lnTo>
                  <a:cubicBezTo>
                    <a:pt x="4759" y="550"/>
                    <a:pt x="4885" y="450"/>
                    <a:pt x="4903" y="309"/>
                  </a:cubicBezTo>
                  <a:cubicBezTo>
                    <a:pt x="4923" y="141"/>
                    <a:pt x="479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3"/>
            <p:cNvSpPr/>
            <p:nvPr/>
          </p:nvSpPr>
          <p:spPr>
            <a:xfrm>
              <a:off x="5643375" y="3476225"/>
              <a:ext cx="183850" cy="13750"/>
            </a:xfrm>
            <a:custGeom>
              <a:avLst/>
              <a:gdLst/>
              <a:ahLst/>
              <a:cxnLst/>
              <a:rect l="l" t="t" r="r" b="b"/>
              <a:pathLst>
                <a:path w="7354" h="550" extrusionOk="0">
                  <a:moveTo>
                    <a:pt x="303" y="0"/>
                  </a:moveTo>
                  <a:cubicBezTo>
                    <a:pt x="162" y="0"/>
                    <a:pt x="36" y="100"/>
                    <a:pt x="21" y="241"/>
                  </a:cubicBezTo>
                  <a:cubicBezTo>
                    <a:pt x="0" y="409"/>
                    <a:pt x="130" y="550"/>
                    <a:pt x="294" y="550"/>
                  </a:cubicBezTo>
                  <a:lnTo>
                    <a:pt x="7051" y="550"/>
                  </a:lnTo>
                  <a:cubicBezTo>
                    <a:pt x="7192" y="550"/>
                    <a:pt x="7318" y="450"/>
                    <a:pt x="7333" y="309"/>
                  </a:cubicBezTo>
                  <a:cubicBezTo>
                    <a:pt x="7354" y="141"/>
                    <a:pt x="7224" y="0"/>
                    <a:pt x="7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3"/>
            <p:cNvSpPr/>
            <p:nvPr/>
          </p:nvSpPr>
          <p:spPr>
            <a:xfrm>
              <a:off x="5643375" y="3503775"/>
              <a:ext cx="183850" cy="13750"/>
            </a:xfrm>
            <a:custGeom>
              <a:avLst/>
              <a:gdLst/>
              <a:ahLst/>
              <a:cxnLst/>
              <a:rect l="l" t="t" r="r" b="b"/>
              <a:pathLst>
                <a:path w="7354" h="550" extrusionOk="0">
                  <a:moveTo>
                    <a:pt x="303" y="0"/>
                  </a:moveTo>
                  <a:cubicBezTo>
                    <a:pt x="162" y="0"/>
                    <a:pt x="36" y="100"/>
                    <a:pt x="21" y="241"/>
                  </a:cubicBezTo>
                  <a:cubicBezTo>
                    <a:pt x="0" y="409"/>
                    <a:pt x="130" y="550"/>
                    <a:pt x="294" y="550"/>
                  </a:cubicBezTo>
                  <a:lnTo>
                    <a:pt x="7051" y="550"/>
                  </a:lnTo>
                  <a:cubicBezTo>
                    <a:pt x="7192" y="550"/>
                    <a:pt x="7318" y="450"/>
                    <a:pt x="7333" y="309"/>
                  </a:cubicBezTo>
                  <a:cubicBezTo>
                    <a:pt x="7354" y="141"/>
                    <a:pt x="7224" y="0"/>
                    <a:pt x="7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3"/>
            <p:cNvSpPr/>
            <p:nvPr/>
          </p:nvSpPr>
          <p:spPr>
            <a:xfrm>
              <a:off x="5643375" y="3531325"/>
              <a:ext cx="158275" cy="13750"/>
            </a:xfrm>
            <a:custGeom>
              <a:avLst/>
              <a:gdLst/>
              <a:ahLst/>
              <a:cxnLst/>
              <a:rect l="l" t="t" r="r" b="b"/>
              <a:pathLst>
                <a:path w="6331" h="550" extrusionOk="0">
                  <a:moveTo>
                    <a:pt x="303" y="0"/>
                  </a:moveTo>
                  <a:cubicBezTo>
                    <a:pt x="162" y="0"/>
                    <a:pt x="36" y="100"/>
                    <a:pt x="21" y="241"/>
                  </a:cubicBezTo>
                  <a:cubicBezTo>
                    <a:pt x="0" y="409"/>
                    <a:pt x="130" y="550"/>
                    <a:pt x="294" y="550"/>
                  </a:cubicBezTo>
                  <a:lnTo>
                    <a:pt x="6028" y="550"/>
                  </a:lnTo>
                  <a:cubicBezTo>
                    <a:pt x="6169" y="550"/>
                    <a:pt x="6296" y="450"/>
                    <a:pt x="6313" y="309"/>
                  </a:cubicBezTo>
                  <a:cubicBezTo>
                    <a:pt x="6331" y="141"/>
                    <a:pt x="6202" y="0"/>
                    <a:pt x="6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1" name="Google Shape;2261;p73"/>
          <p:cNvGrpSpPr/>
          <p:nvPr/>
        </p:nvGrpSpPr>
        <p:grpSpPr>
          <a:xfrm>
            <a:off x="6065192" y="3421151"/>
            <a:ext cx="470250" cy="406925"/>
            <a:chOff x="6204475" y="3183200"/>
            <a:chExt cx="470250" cy="406925"/>
          </a:xfrm>
        </p:grpSpPr>
        <p:sp>
          <p:nvSpPr>
            <p:cNvPr id="2262" name="Google Shape;2262;p73"/>
            <p:cNvSpPr/>
            <p:nvPr/>
          </p:nvSpPr>
          <p:spPr>
            <a:xfrm>
              <a:off x="6532325" y="3397900"/>
              <a:ext cx="142400" cy="192225"/>
            </a:xfrm>
            <a:custGeom>
              <a:avLst/>
              <a:gdLst/>
              <a:ahLst/>
              <a:cxnLst/>
              <a:rect l="l" t="t" r="r" b="b"/>
              <a:pathLst>
                <a:path w="5696" h="7689" extrusionOk="0">
                  <a:moveTo>
                    <a:pt x="2842" y="565"/>
                  </a:moveTo>
                  <a:cubicBezTo>
                    <a:pt x="3318" y="565"/>
                    <a:pt x="3712" y="914"/>
                    <a:pt x="3786" y="1370"/>
                  </a:cubicBezTo>
                  <a:lnTo>
                    <a:pt x="1899" y="1370"/>
                  </a:lnTo>
                  <a:cubicBezTo>
                    <a:pt x="1972" y="914"/>
                    <a:pt x="2366" y="565"/>
                    <a:pt x="2842" y="565"/>
                  </a:cubicBezTo>
                  <a:close/>
                  <a:moveTo>
                    <a:pt x="3786" y="1919"/>
                  </a:moveTo>
                  <a:lnTo>
                    <a:pt x="3786" y="2343"/>
                  </a:lnTo>
                  <a:cubicBezTo>
                    <a:pt x="3786" y="2845"/>
                    <a:pt x="3406" y="3277"/>
                    <a:pt x="2904" y="3318"/>
                  </a:cubicBezTo>
                  <a:cubicBezTo>
                    <a:pt x="2880" y="3320"/>
                    <a:pt x="2855" y="3321"/>
                    <a:pt x="2831" y="3321"/>
                  </a:cubicBezTo>
                  <a:cubicBezTo>
                    <a:pt x="2303" y="3321"/>
                    <a:pt x="1875" y="2895"/>
                    <a:pt x="1875" y="2366"/>
                  </a:cubicBezTo>
                  <a:lnTo>
                    <a:pt x="1875" y="1919"/>
                  </a:lnTo>
                  <a:close/>
                  <a:moveTo>
                    <a:pt x="3110" y="3841"/>
                  </a:moveTo>
                  <a:lnTo>
                    <a:pt x="3301" y="5367"/>
                  </a:lnTo>
                  <a:cubicBezTo>
                    <a:pt x="3307" y="5414"/>
                    <a:pt x="3289" y="5461"/>
                    <a:pt x="3251" y="5490"/>
                  </a:cubicBezTo>
                  <a:lnTo>
                    <a:pt x="2842" y="5822"/>
                  </a:lnTo>
                  <a:lnTo>
                    <a:pt x="2431" y="5490"/>
                  </a:lnTo>
                  <a:cubicBezTo>
                    <a:pt x="2395" y="5458"/>
                    <a:pt x="2375" y="5414"/>
                    <a:pt x="2381" y="5367"/>
                  </a:cubicBezTo>
                  <a:lnTo>
                    <a:pt x="2575" y="3841"/>
                  </a:lnTo>
                  <a:cubicBezTo>
                    <a:pt x="2660" y="3856"/>
                    <a:pt x="2748" y="3865"/>
                    <a:pt x="2839" y="3865"/>
                  </a:cubicBezTo>
                  <a:cubicBezTo>
                    <a:pt x="2930" y="3865"/>
                    <a:pt x="3021" y="3856"/>
                    <a:pt x="3110" y="3841"/>
                  </a:cubicBezTo>
                  <a:close/>
                  <a:moveTo>
                    <a:pt x="3950" y="3647"/>
                  </a:moveTo>
                  <a:cubicBezTo>
                    <a:pt x="4608" y="3647"/>
                    <a:pt x="5143" y="4179"/>
                    <a:pt x="5143" y="4841"/>
                  </a:cubicBezTo>
                  <a:lnTo>
                    <a:pt x="5143" y="6898"/>
                  </a:lnTo>
                  <a:cubicBezTo>
                    <a:pt x="5143" y="7030"/>
                    <a:pt x="5038" y="7136"/>
                    <a:pt x="4905" y="7136"/>
                  </a:cubicBezTo>
                  <a:lnTo>
                    <a:pt x="791" y="7136"/>
                  </a:lnTo>
                  <a:cubicBezTo>
                    <a:pt x="659" y="7136"/>
                    <a:pt x="553" y="7030"/>
                    <a:pt x="553" y="6898"/>
                  </a:cubicBezTo>
                  <a:lnTo>
                    <a:pt x="553" y="4841"/>
                  </a:lnTo>
                  <a:cubicBezTo>
                    <a:pt x="553" y="4179"/>
                    <a:pt x="1088" y="3647"/>
                    <a:pt x="1746" y="3647"/>
                  </a:cubicBezTo>
                  <a:lnTo>
                    <a:pt x="2052" y="3647"/>
                  </a:lnTo>
                  <a:lnTo>
                    <a:pt x="1843" y="5296"/>
                  </a:lnTo>
                  <a:cubicBezTo>
                    <a:pt x="1814" y="5534"/>
                    <a:pt x="1905" y="5766"/>
                    <a:pt x="2090" y="5916"/>
                  </a:cubicBezTo>
                  <a:lnTo>
                    <a:pt x="2534" y="6278"/>
                  </a:lnTo>
                  <a:cubicBezTo>
                    <a:pt x="2625" y="6351"/>
                    <a:pt x="2736" y="6389"/>
                    <a:pt x="2848" y="6389"/>
                  </a:cubicBezTo>
                  <a:cubicBezTo>
                    <a:pt x="2960" y="6389"/>
                    <a:pt x="3071" y="6351"/>
                    <a:pt x="3163" y="6278"/>
                  </a:cubicBezTo>
                  <a:lnTo>
                    <a:pt x="3606" y="5916"/>
                  </a:lnTo>
                  <a:cubicBezTo>
                    <a:pt x="3791" y="5766"/>
                    <a:pt x="3886" y="5534"/>
                    <a:pt x="3853" y="5296"/>
                  </a:cubicBezTo>
                  <a:lnTo>
                    <a:pt x="3645" y="3647"/>
                  </a:lnTo>
                  <a:close/>
                  <a:moveTo>
                    <a:pt x="2850" y="1"/>
                  </a:moveTo>
                  <a:cubicBezTo>
                    <a:pt x="2008" y="1"/>
                    <a:pt x="1323" y="684"/>
                    <a:pt x="1323" y="1526"/>
                  </a:cubicBezTo>
                  <a:lnTo>
                    <a:pt x="1323" y="2363"/>
                  </a:lnTo>
                  <a:cubicBezTo>
                    <a:pt x="1323" y="2634"/>
                    <a:pt x="1396" y="2889"/>
                    <a:pt x="1520" y="3107"/>
                  </a:cubicBezTo>
                  <a:cubicBezTo>
                    <a:pt x="664" y="3210"/>
                    <a:pt x="0" y="3947"/>
                    <a:pt x="0" y="4841"/>
                  </a:cubicBezTo>
                  <a:lnTo>
                    <a:pt x="0" y="6898"/>
                  </a:lnTo>
                  <a:cubicBezTo>
                    <a:pt x="0" y="7333"/>
                    <a:pt x="356" y="7688"/>
                    <a:pt x="791" y="7688"/>
                  </a:cubicBezTo>
                  <a:lnTo>
                    <a:pt x="4905" y="7688"/>
                  </a:lnTo>
                  <a:cubicBezTo>
                    <a:pt x="5340" y="7688"/>
                    <a:pt x="5696" y="7333"/>
                    <a:pt x="5696" y="6898"/>
                  </a:cubicBezTo>
                  <a:lnTo>
                    <a:pt x="5696" y="4841"/>
                  </a:lnTo>
                  <a:cubicBezTo>
                    <a:pt x="5696" y="3947"/>
                    <a:pt x="5029" y="3210"/>
                    <a:pt x="4174" y="3107"/>
                  </a:cubicBezTo>
                  <a:cubicBezTo>
                    <a:pt x="4300" y="2886"/>
                    <a:pt x="4373" y="2631"/>
                    <a:pt x="4373" y="2357"/>
                  </a:cubicBezTo>
                  <a:lnTo>
                    <a:pt x="4373" y="1531"/>
                  </a:lnTo>
                  <a:cubicBezTo>
                    <a:pt x="4373" y="826"/>
                    <a:pt x="3894" y="197"/>
                    <a:pt x="3207" y="41"/>
                  </a:cubicBezTo>
                  <a:cubicBezTo>
                    <a:pt x="3086" y="14"/>
                    <a:pt x="2966" y="1"/>
                    <a:pt x="2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3"/>
            <p:cNvSpPr/>
            <p:nvPr/>
          </p:nvSpPr>
          <p:spPr>
            <a:xfrm>
              <a:off x="6204475" y="3397900"/>
              <a:ext cx="142350" cy="192225"/>
            </a:xfrm>
            <a:custGeom>
              <a:avLst/>
              <a:gdLst/>
              <a:ahLst/>
              <a:cxnLst/>
              <a:rect l="l" t="t" r="r" b="b"/>
              <a:pathLst>
                <a:path w="5694" h="7689" extrusionOk="0">
                  <a:moveTo>
                    <a:pt x="2841" y="565"/>
                  </a:moveTo>
                  <a:cubicBezTo>
                    <a:pt x="3317" y="565"/>
                    <a:pt x="3713" y="915"/>
                    <a:pt x="3786" y="1370"/>
                  </a:cubicBezTo>
                  <a:lnTo>
                    <a:pt x="1896" y="1370"/>
                  </a:lnTo>
                  <a:cubicBezTo>
                    <a:pt x="1970" y="915"/>
                    <a:pt x="2366" y="565"/>
                    <a:pt x="2841" y="565"/>
                  </a:cubicBezTo>
                  <a:close/>
                  <a:moveTo>
                    <a:pt x="3783" y="1919"/>
                  </a:moveTo>
                  <a:lnTo>
                    <a:pt x="3783" y="2360"/>
                  </a:lnTo>
                  <a:cubicBezTo>
                    <a:pt x="3783" y="2889"/>
                    <a:pt x="3354" y="3321"/>
                    <a:pt x="2828" y="3321"/>
                  </a:cubicBezTo>
                  <a:cubicBezTo>
                    <a:pt x="2302" y="3321"/>
                    <a:pt x="1873" y="2892"/>
                    <a:pt x="1873" y="2366"/>
                  </a:cubicBezTo>
                  <a:lnTo>
                    <a:pt x="1873" y="1919"/>
                  </a:lnTo>
                  <a:close/>
                  <a:moveTo>
                    <a:pt x="3107" y="3841"/>
                  </a:moveTo>
                  <a:lnTo>
                    <a:pt x="3301" y="5367"/>
                  </a:lnTo>
                  <a:cubicBezTo>
                    <a:pt x="3307" y="5414"/>
                    <a:pt x="3287" y="5461"/>
                    <a:pt x="3251" y="5490"/>
                  </a:cubicBezTo>
                  <a:lnTo>
                    <a:pt x="2840" y="5822"/>
                  </a:lnTo>
                  <a:lnTo>
                    <a:pt x="2431" y="5490"/>
                  </a:lnTo>
                  <a:cubicBezTo>
                    <a:pt x="2393" y="5461"/>
                    <a:pt x="2375" y="5414"/>
                    <a:pt x="2381" y="5367"/>
                  </a:cubicBezTo>
                  <a:lnTo>
                    <a:pt x="2572" y="3841"/>
                  </a:lnTo>
                  <a:cubicBezTo>
                    <a:pt x="2661" y="3859"/>
                    <a:pt x="2749" y="3868"/>
                    <a:pt x="2840" y="3868"/>
                  </a:cubicBezTo>
                  <a:cubicBezTo>
                    <a:pt x="2928" y="3868"/>
                    <a:pt x="3022" y="3859"/>
                    <a:pt x="3107" y="3841"/>
                  </a:cubicBezTo>
                  <a:close/>
                  <a:moveTo>
                    <a:pt x="2848" y="1"/>
                  </a:moveTo>
                  <a:cubicBezTo>
                    <a:pt x="2008" y="1"/>
                    <a:pt x="1323" y="684"/>
                    <a:pt x="1323" y="1526"/>
                  </a:cubicBezTo>
                  <a:lnTo>
                    <a:pt x="1323" y="2363"/>
                  </a:lnTo>
                  <a:cubicBezTo>
                    <a:pt x="1323" y="2634"/>
                    <a:pt x="1394" y="2889"/>
                    <a:pt x="1520" y="3107"/>
                  </a:cubicBezTo>
                  <a:cubicBezTo>
                    <a:pt x="665" y="3210"/>
                    <a:pt x="1" y="3947"/>
                    <a:pt x="1" y="4841"/>
                  </a:cubicBezTo>
                  <a:lnTo>
                    <a:pt x="1" y="7397"/>
                  </a:lnTo>
                  <a:cubicBezTo>
                    <a:pt x="1" y="7559"/>
                    <a:pt x="130" y="7688"/>
                    <a:pt x="289" y="7688"/>
                  </a:cubicBezTo>
                  <a:lnTo>
                    <a:pt x="1006" y="7688"/>
                  </a:lnTo>
                  <a:cubicBezTo>
                    <a:pt x="1035" y="7688"/>
                    <a:pt x="1065" y="7677"/>
                    <a:pt x="1085" y="7653"/>
                  </a:cubicBezTo>
                  <a:cubicBezTo>
                    <a:pt x="1309" y="7418"/>
                    <a:pt x="1147" y="7136"/>
                    <a:pt x="918" y="7136"/>
                  </a:cubicBezTo>
                  <a:lnTo>
                    <a:pt x="791" y="7136"/>
                  </a:lnTo>
                  <a:cubicBezTo>
                    <a:pt x="659" y="7136"/>
                    <a:pt x="550" y="7030"/>
                    <a:pt x="550" y="6898"/>
                  </a:cubicBezTo>
                  <a:lnTo>
                    <a:pt x="550" y="4841"/>
                  </a:lnTo>
                  <a:cubicBezTo>
                    <a:pt x="550" y="4182"/>
                    <a:pt x="1085" y="3647"/>
                    <a:pt x="1747" y="3647"/>
                  </a:cubicBezTo>
                  <a:lnTo>
                    <a:pt x="2049" y="3647"/>
                  </a:lnTo>
                  <a:lnTo>
                    <a:pt x="1841" y="5299"/>
                  </a:lnTo>
                  <a:cubicBezTo>
                    <a:pt x="1811" y="5534"/>
                    <a:pt x="1905" y="5766"/>
                    <a:pt x="2090" y="5919"/>
                  </a:cubicBezTo>
                  <a:lnTo>
                    <a:pt x="2531" y="6278"/>
                  </a:lnTo>
                  <a:cubicBezTo>
                    <a:pt x="2622" y="6351"/>
                    <a:pt x="2734" y="6389"/>
                    <a:pt x="2846" y="6389"/>
                  </a:cubicBezTo>
                  <a:cubicBezTo>
                    <a:pt x="2960" y="6389"/>
                    <a:pt x="3072" y="6351"/>
                    <a:pt x="3163" y="6278"/>
                  </a:cubicBezTo>
                  <a:lnTo>
                    <a:pt x="3604" y="5919"/>
                  </a:lnTo>
                  <a:cubicBezTo>
                    <a:pt x="3789" y="5766"/>
                    <a:pt x="3883" y="5534"/>
                    <a:pt x="3854" y="5299"/>
                  </a:cubicBezTo>
                  <a:lnTo>
                    <a:pt x="3645" y="3647"/>
                  </a:lnTo>
                  <a:lnTo>
                    <a:pt x="3948" y="3647"/>
                  </a:lnTo>
                  <a:cubicBezTo>
                    <a:pt x="4609" y="3647"/>
                    <a:pt x="5144" y="4182"/>
                    <a:pt x="5144" y="4841"/>
                  </a:cubicBezTo>
                  <a:lnTo>
                    <a:pt x="5144" y="6898"/>
                  </a:lnTo>
                  <a:cubicBezTo>
                    <a:pt x="5144" y="7030"/>
                    <a:pt x="5035" y="7136"/>
                    <a:pt x="4903" y="7136"/>
                  </a:cubicBezTo>
                  <a:lnTo>
                    <a:pt x="2299" y="7136"/>
                  </a:lnTo>
                  <a:cubicBezTo>
                    <a:pt x="2158" y="7136"/>
                    <a:pt x="2032" y="7239"/>
                    <a:pt x="2014" y="7377"/>
                  </a:cubicBezTo>
                  <a:cubicBezTo>
                    <a:pt x="1996" y="7544"/>
                    <a:pt x="2123" y="7688"/>
                    <a:pt x="2284" y="7688"/>
                  </a:cubicBezTo>
                  <a:lnTo>
                    <a:pt x="4903" y="7688"/>
                  </a:lnTo>
                  <a:cubicBezTo>
                    <a:pt x="5341" y="7688"/>
                    <a:pt x="5694" y="7333"/>
                    <a:pt x="5694" y="6898"/>
                  </a:cubicBezTo>
                  <a:lnTo>
                    <a:pt x="5694" y="4841"/>
                  </a:lnTo>
                  <a:cubicBezTo>
                    <a:pt x="5694" y="3947"/>
                    <a:pt x="5029" y="3210"/>
                    <a:pt x="4174" y="3107"/>
                  </a:cubicBezTo>
                  <a:cubicBezTo>
                    <a:pt x="4300" y="2886"/>
                    <a:pt x="4371" y="2631"/>
                    <a:pt x="4371" y="2357"/>
                  </a:cubicBezTo>
                  <a:lnTo>
                    <a:pt x="4371" y="1531"/>
                  </a:lnTo>
                  <a:cubicBezTo>
                    <a:pt x="4371" y="826"/>
                    <a:pt x="3892" y="197"/>
                    <a:pt x="3204" y="41"/>
                  </a:cubicBezTo>
                  <a:cubicBezTo>
                    <a:pt x="3084" y="14"/>
                    <a:pt x="2965" y="1"/>
                    <a:pt x="2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3"/>
            <p:cNvSpPr/>
            <p:nvPr/>
          </p:nvSpPr>
          <p:spPr>
            <a:xfrm>
              <a:off x="6368850" y="3398100"/>
              <a:ext cx="141450" cy="192025"/>
            </a:xfrm>
            <a:custGeom>
              <a:avLst/>
              <a:gdLst/>
              <a:ahLst/>
              <a:cxnLst/>
              <a:rect l="l" t="t" r="r" b="b"/>
              <a:pathLst>
                <a:path w="5658" h="7681" extrusionOk="0">
                  <a:moveTo>
                    <a:pt x="2824" y="557"/>
                  </a:moveTo>
                  <a:cubicBezTo>
                    <a:pt x="3298" y="557"/>
                    <a:pt x="3694" y="906"/>
                    <a:pt x="3768" y="1362"/>
                  </a:cubicBezTo>
                  <a:lnTo>
                    <a:pt x="1881" y="1362"/>
                  </a:lnTo>
                  <a:cubicBezTo>
                    <a:pt x="1955" y="906"/>
                    <a:pt x="2348" y="557"/>
                    <a:pt x="2824" y="557"/>
                  </a:cubicBezTo>
                  <a:close/>
                  <a:moveTo>
                    <a:pt x="3786" y="1911"/>
                  </a:moveTo>
                  <a:lnTo>
                    <a:pt x="3786" y="2335"/>
                  </a:lnTo>
                  <a:cubicBezTo>
                    <a:pt x="3786" y="2837"/>
                    <a:pt x="3403" y="3269"/>
                    <a:pt x="2904" y="3310"/>
                  </a:cubicBezTo>
                  <a:cubicBezTo>
                    <a:pt x="2879" y="3312"/>
                    <a:pt x="2855" y="3313"/>
                    <a:pt x="2831" y="3313"/>
                  </a:cubicBezTo>
                  <a:cubicBezTo>
                    <a:pt x="2303" y="3313"/>
                    <a:pt x="1875" y="2887"/>
                    <a:pt x="1875" y="2358"/>
                  </a:cubicBezTo>
                  <a:lnTo>
                    <a:pt x="1875" y="1911"/>
                  </a:lnTo>
                  <a:close/>
                  <a:moveTo>
                    <a:pt x="3089" y="3833"/>
                  </a:moveTo>
                  <a:lnTo>
                    <a:pt x="3283" y="5359"/>
                  </a:lnTo>
                  <a:cubicBezTo>
                    <a:pt x="3289" y="5406"/>
                    <a:pt x="3271" y="5453"/>
                    <a:pt x="3233" y="5482"/>
                  </a:cubicBezTo>
                  <a:lnTo>
                    <a:pt x="2824" y="5814"/>
                  </a:lnTo>
                  <a:lnTo>
                    <a:pt x="2413" y="5482"/>
                  </a:lnTo>
                  <a:cubicBezTo>
                    <a:pt x="2375" y="5450"/>
                    <a:pt x="2357" y="5406"/>
                    <a:pt x="2363" y="5359"/>
                  </a:cubicBezTo>
                  <a:lnTo>
                    <a:pt x="2557" y="3833"/>
                  </a:lnTo>
                  <a:cubicBezTo>
                    <a:pt x="2642" y="3851"/>
                    <a:pt x="2730" y="3857"/>
                    <a:pt x="2822" y="3857"/>
                  </a:cubicBezTo>
                  <a:cubicBezTo>
                    <a:pt x="2910" y="3857"/>
                    <a:pt x="3004" y="3848"/>
                    <a:pt x="3089" y="3833"/>
                  </a:cubicBezTo>
                  <a:close/>
                  <a:moveTo>
                    <a:pt x="2025" y="3601"/>
                  </a:moveTo>
                  <a:lnTo>
                    <a:pt x="1816" y="5288"/>
                  </a:lnTo>
                  <a:cubicBezTo>
                    <a:pt x="1787" y="5526"/>
                    <a:pt x="1881" y="5758"/>
                    <a:pt x="2066" y="5908"/>
                  </a:cubicBezTo>
                  <a:lnTo>
                    <a:pt x="2507" y="6270"/>
                  </a:lnTo>
                  <a:cubicBezTo>
                    <a:pt x="2598" y="6343"/>
                    <a:pt x="2710" y="6381"/>
                    <a:pt x="2824" y="6381"/>
                  </a:cubicBezTo>
                  <a:cubicBezTo>
                    <a:pt x="2936" y="6381"/>
                    <a:pt x="3048" y="6343"/>
                    <a:pt x="3139" y="6270"/>
                  </a:cubicBezTo>
                  <a:lnTo>
                    <a:pt x="3580" y="5908"/>
                  </a:lnTo>
                  <a:cubicBezTo>
                    <a:pt x="3765" y="5758"/>
                    <a:pt x="3859" y="5526"/>
                    <a:pt x="3830" y="5288"/>
                  </a:cubicBezTo>
                  <a:lnTo>
                    <a:pt x="3621" y="3639"/>
                  </a:lnTo>
                  <a:lnTo>
                    <a:pt x="3912" y="3639"/>
                  </a:lnTo>
                  <a:cubicBezTo>
                    <a:pt x="4573" y="3639"/>
                    <a:pt x="5108" y="4171"/>
                    <a:pt x="5108" y="4833"/>
                  </a:cubicBezTo>
                  <a:lnTo>
                    <a:pt x="5108" y="6890"/>
                  </a:lnTo>
                  <a:cubicBezTo>
                    <a:pt x="5108" y="7022"/>
                    <a:pt x="4999" y="7128"/>
                    <a:pt x="4870" y="7128"/>
                  </a:cubicBezTo>
                  <a:lnTo>
                    <a:pt x="755" y="7128"/>
                  </a:lnTo>
                  <a:cubicBezTo>
                    <a:pt x="623" y="7128"/>
                    <a:pt x="515" y="7022"/>
                    <a:pt x="515" y="6890"/>
                  </a:cubicBezTo>
                  <a:lnTo>
                    <a:pt x="515" y="4833"/>
                  </a:lnTo>
                  <a:cubicBezTo>
                    <a:pt x="515" y="4833"/>
                    <a:pt x="1064" y="3637"/>
                    <a:pt x="1722" y="3601"/>
                  </a:cubicBezTo>
                  <a:close/>
                  <a:moveTo>
                    <a:pt x="2829" y="1"/>
                  </a:moveTo>
                  <a:cubicBezTo>
                    <a:pt x="1998" y="1"/>
                    <a:pt x="1323" y="677"/>
                    <a:pt x="1323" y="1509"/>
                  </a:cubicBezTo>
                  <a:lnTo>
                    <a:pt x="1323" y="2355"/>
                  </a:lnTo>
                  <a:cubicBezTo>
                    <a:pt x="1323" y="2626"/>
                    <a:pt x="1396" y="2881"/>
                    <a:pt x="1520" y="3099"/>
                  </a:cubicBezTo>
                  <a:cubicBezTo>
                    <a:pt x="664" y="3202"/>
                    <a:pt x="0" y="3939"/>
                    <a:pt x="0" y="4833"/>
                  </a:cubicBezTo>
                  <a:lnTo>
                    <a:pt x="0" y="6890"/>
                  </a:lnTo>
                  <a:cubicBezTo>
                    <a:pt x="0" y="7325"/>
                    <a:pt x="356" y="7680"/>
                    <a:pt x="791" y="7680"/>
                  </a:cubicBezTo>
                  <a:lnTo>
                    <a:pt x="4870" y="7680"/>
                  </a:lnTo>
                  <a:cubicBezTo>
                    <a:pt x="5305" y="7680"/>
                    <a:pt x="5658" y="7325"/>
                    <a:pt x="5658" y="6890"/>
                  </a:cubicBezTo>
                  <a:lnTo>
                    <a:pt x="5658" y="4833"/>
                  </a:lnTo>
                  <a:cubicBezTo>
                    <a:pt x="5658" y="3939"/>
                    <a:pt x="4993" y="3202"/>
                    <a:pt x="4138" y="3099"/>
                  </a:cubicBezTo>
                  <a:cubicBezTo>
                    <a:pt x="4265" y="2878"/>
                    <a:pt x="4335" y="2623"/>
                    <a:pt x="4335" y="2349"/>
                  </a:cubicBezTo>
                  <a:lnTo>
                    <a:pt x="4335" y="1535"/>
                  </a:lnTo>
                  <a:cubicBezTo>
                    <a:pt x="4335" y="736"/>
                    <a:pt x="3724" y="54"/>
                    <a:pt x="2927" y="4"/>
                  </a:cubicBezTo>
                  <a:cubicBezTo>
                    <a:pt x="2894" y="2"/>
                    <a:pt x="2862" y="1"/>
                    <a:pt x="2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3"/>
            <p:cNvSpPr/>
            <p:nvPr/>
          </p:nvSpPr>
          <p:spPr>
            <a:xfrm>
              <a:off x="6382800" y="3183200"/>
              <a:ext cx="112075" cy="182825"/>
            </a:xfrm>
            <a:custGeom>
              <a:avLst/>
              <a:gdLst/>
              <a:ahLst/>
              <a:cxnLst/>
              <a:rect l="l" t="t" r="r" b="b"/>
              <a:pathLst>
                <a:path w="4483" h="7313" extrusionOk="0">
                  <a:moveTo>
                    <a:pt x="1441" y="1"/>
                  </a:moveTo>
                  <a:cubicBezTo>
                    <a:pt x="1208" y="1"/>
                    <a:pt x="1023" y="189"/>
                    <a:pt x="1023" y="418"/>
                  </a:cubicBezTo>
                  <a:lnTo>
                    <a:pt x="1023" y="4594"/>
                  </a:lnTo>
                  <a:lnTo>
                    <a:pt x="474" y="4594"/>
                  </a:lnTo>
                  <a:cubicBezTo>
                    <a:pt x="339" y="4594"/>
                    <a:pt x="209" y="4653"/>
                    <a:pt x="127" y="4759"/>
                  </a:cubicBezTo>
                  <a:cubicBezTo>
                    <a:pt x="1" y="4929"/>
                    <a:pt x="21" y="5156"/>
                    <a:pt x="159" y="5303"/>
                  </a:cubicBezTo>
                  <a:lnTo>
                    <a:pt x="1920" y="7169"/>
                  </a:lnTo>
                  <a:cubicBezTo>
                    <a:pt x="2005" y="7260"/>
                    <a:pt x="2128" y="7313"/>
                    <a:pt x="2255" y="7313"/>
                  </a:cubicBezTo>
                  <a:cubicBezTo>
                    <a:pt x="2378" y="7313"/>
                    <a:pt x="2502" y="7260"/>
                    <a:pt x="2587" y="7169"/>
                  </a:cubicBezTo>
                  <a:lnTo>
                    <a:pt x="4341" y="5311"/>
                  </a:lnTo>
                  <a:cubicBezTo>
                    <a:pt x="4432" y="5212"/>
                    <a:pt x="4482" y="5076"/>
                    <a:pt x="4459" y="4944"/>
                  </a:cubicBezTo>
                  <a:cubicBezTo>
                    <a:pt x="4421" y="4735"/>
                    <a:pt x="4244" y="4594"/>
                    <a:pt x="4042" y="4594"/>
                  </a:cubicBezTo>
                  <a:lnTo>
                    <a:pt x="3483" y="4594"/>
                  </a:lnTo>
                  <a:lnTo>
                    <a:pt x="3483" y="2334"/>
                  </a:lnTo>
                  <a:cubicBezTo>
                    <a:pt x="3483" y="2334"/>
                    <a:pt x="3374" y="2058"/>
                    <a:pt x="3222" y="2058"/>
                  </a:cubicBezTo>
                  <a:cubicBezTo>
                    <a:pt x="3069" y="2058"/>
                    <a:pt x="2948" y="2182"/>
                    <a:pt x="2934" y="2334"/>
                  </a:cubicBezTo>
                  <a:lnTo>
                    <a:pt x="2934" y="4785"/>
                  </a:lnTo>
                  <a:cubicBezTo>
                    <a:pt x="2947" y="4964"/>
                    <a:pt x="3082" y="5112"/>
                    <a:pt x="3255" y="5112"/>
                  </a:cubicBezTo>
                  <a:cubicBezTo>
                    <a:pt x="3270" y="5112"/>
                    <a:pt x="3285" y="5111"/>
                    <a:pt x="3301" y="5109"/>
                  </a:cubicBezTo>
                  <a:lnTo>
                    <a:pt x="3757" y="5109"/>
                  </a:lnTo>
                  <a:lnTo>
                    <a:pt x="2266" y="6719"/>
                  </a:lnTo>
                  <a:lnTo>
                    <a:pt x="774" y="5144"/>
                  </a:lnTo>
                  <a:lnTo>
                    <a:pt x="1220" y="5144"/>
                  </a:lnTo>
                  <a:cubicBezTo>
                    <a:pt x="1414" y="5144"/>
                    <a:pt x="1573" y="4985"/>
                    <a:pt x="1573" y="4791"/>
                  </a:cubicBezTo>
                  <a:lnTo>
                    <a:pt x="1573" y="553"/>
                  </a:lnTo>
                  <a:lnTo>
                    <a:pt x="2934" y="553"/>
                  </a:lnTo>
                  <a:lnTo>
                    <a:pt x="2934" y="1027"/>
                  </a:lnTo>
                  <a:cubicBezTo>
                    <a:pt x="2934" y="1168"/>
                    <a:pt x="3034" y="1294"/>
                    <a:pt x="3175" y="1309"/>
                  </a:cubicBezTo>
                  <a:cubicBezTo>
                    <a:pt x="3186" y="1310"/>
                    <a:pt x="3198" y="1311"/>
                    <a:pt x="3210" y="1311"/>
                  </a:cubicBezTo>
                  <a:cubicBezTo>
                    <a:pt x="3361" y="1311"/>
                    <a:pt x="3483" y="1188"/>
                    <a:pt x="3483" y="1035"/>
                  </a:cubicBezTo>
                  <a:lnTo>
                    <a:pt x="3483" y="418"/>
                  </a:lnTo>
                  <a:cubicBezTo>
                    <a:pt x="3483" y="189"/>
                    <a:pt x="3298" y="1"/>
                    <a:pt x="3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6" name="Google Shape;2266;p73"/>
          <p:cNvGrpSpPr/>
          <p:nvPr/>
        </p:nvGrpSpPr>
        <p:grpSpPr>
          <a:xfrm>
            <a:off x="6784208" y="3389488"/>
            <a:ext cx="474375" cy="470250"/>
            <a:chOff x="6910850" y="3186000"/>
            <a:chExt cx="474375" cy="470250"/>
          </a:xfrm>
        </p:grpSpPr>
        <p:sp>
          <p:nvSpPr>
            <p:cNvPr id="2267" name="Google Shape;2267;p73"/>
            <p:cNvSpPr/>
            <p:nvPr/>
          </p:nvSpPr>
          <p:spPr>
            <a:xfrm>
              <a:off x="6910850" y="3186000"/>
              <a:ext cx="173350" cy="133150"/>
            </a:xfrm>
            <a:custGeom>
              <a:avLst/>
              <a:gdLst/>
              <a:ahLst/>
              <a:cxnLst/>
              <a:rect l="l" t="t" r="r" b="b"/>
              <a:pathLst>
                <a:path w="6934" h="5326" extrusionOk="0">
                  <a:moveTo>
                    <a:pt x="2740" y="1752"/>
                  </a:moveTo>
                  <a:cubicBezTo>
                    <a:pt x="3075" y="1752"/>
                    <a:pt x="3345" y="2023"/>
                    <a:pt x="3345" y="2358"/>
                  </a:cubicBezTo>
                  <a:cubicBezTo>
                    <a:pt x="3345" y="2693"/>
                    <a:pt x="3075" y="2963"/>
                    <a:pt x="2740" y="2963"/>
                  </a:cubicBezTo>
                  <a:cubicBezTo>
                    <a:pt x="2405" y="2963"/>
                    <a:pt x="2134" y="2693"/>
                    <a:pt x="2134" y="2358"/>
                  </a:cubicBezTo>
                  <a:cubicBezTo>
                    <a:pt x="2134" y="2023"/>
                    <a:pt x="2405" y="1752"/>
                    <a:pt x="2740" y="1752"/>
                  </a:cubicBezTo>
                  <a:close/>
                  <a:moveTo>
                    <a:pt x="2740" y="553"/>
                  </a:moveTo>
                  <a:cubicBezTo>
                    <a:pt x="3906" y="553"/>
                    <a:pt x="4853" y="1502"/>
                    <a:pt x="4853" y="2666"/>
                  </a:cubicBezTo>
                  <a:cubicBezTo>
                    <a:pt x="4853" y="3151"/>
                    <a:pt x="4688" y="3598"/>
                    <a:pt x="4412" y="3953"/>
                  </a:cubicBezTo>
                  <a:cubicBezTo>
                    <a:pt x="4224" y="3604"/>
                    <a:pt x="3930" y="3324"/>
                    <a:pt x="3577" y="3154"/>
                  </a:cubicBezTo>
                  <a:cubicBezTo>
                    <a:pt x="3774" y="2945"/>
                    <a:pt x="3898" y="2666"/>
                    <a:pt x="3898" y="2358"/>
                  </a:cubicBezTo>
                  <a:cubicBezTo>
                    <a:pt x="3898" y="1720"/>
                    <a:pt x="3377" y="1200"/>
                    <a:pt x="2740" y="1200"/>
                  </a:cubicBezTo>
                  <a:cubicBezTo>
                    <a:pt x="2102" y="1200"/>
                    <a:pt x="1582" y="1720"/>
                    <a:pt x="1582" y="2358"/>
                  </a:cubicBezTo>
                  <a:cubicBezTo>
                    <a:pt x="1582" y="2666"/>
                    <a:pt x="1705" y="2948"/>
                    <a:pt x="1905" y="3157"/>
                  </a:cubicBezTo>
                  <a:cubicBezTo>
                    <a:pt x="1555" y="3330"/>
                    <a:pt x="1258" y="3607"/>
                    <a:pt x="1067" y="3956"/>
                  </a:cubicBezTo>
                  <a:cubicBezTo>
                    <a:pt x="791" y="3598"/>
                    <a:pt x="627" y="3151"/>
                    <a:pt x="627" y="2666"/>
                  </a:cubicBezTo>
                  <a:cubicBezTo>
                    <a:pt x="627" y="1502"/>
                    <a:pt x="1576" y="553"/>
                    <a:pt x="2740" y="553"/>
                  </a:cubicBezTo>
                  <a:close/>
                  <a:moveTo>
                    <a:pt x="2740" y="3515"/>
                  </a:moveTo>
                  <a:cubicBezTo>
                    <a:pt x="3295" y="3515"/>
                    <a:pt x="3792" y="3850"/>
                    <a:pt x="3997" y="4362"/>
                  </a:cubicBezTo>
                  <a:cubicBezTo>
                    <a:pt x="3645" y="4623"/>
                    <a:pt x="3210" y="4779"/>
                    <a:pt x="2740" y="4779"/>
                  </a:cubicBezTo>
                  <a:cubicBezTo>
                    <a:pt x="2269" y="4779"/>
                    <a:pt x="1834" y="4623"/>
                    <a:pt x="1482" y="4362"/>
                  </a:cubicBezTo>
                  <a:cubicBezTo>
                    <a:pt x="1687" y="3856"/>
                    <a:pt x="2187" y="3515"/>
                    <a:pt x="2740" y="3515"/>
                  </a:cubicBezTo>
                  <a:close/>
                  <a:moveTo>
                    <a:pt x="2744" y="0"/>
                  </a:moveTo>
                  <a:cubicBezTo>
                    <a:pt x="2702" y="0"/>
                    <a:pt x="2659" y="1"/>
                    <a:pt x="2616" y="3"/>
                  </a:cubicBezTo>
                  <a:cubicBezTo>
                    <a:pt x="1258" y="65"/>
                    <a:pt x="153" y="1158"/>
                    <a:pt x="80" y="2519"/>
                  </a:cubicBezTo>
                  <a:cubicBezTo>
                    <a:pt x="1" y="4053"/>
                    <a:pt x="1223" y="5326"/>
                    <a:pt x="2740" y="5326"/>
                  </a:cubicBezTo>
                  <a:cubicBezTo>
                    <a:pt x="4115" y="5326"/>
                    <a:pt x="5252" y="4277"/>
                    <a:pt x="5390" y="2939"/>
                  </a:cubicBezTo>
                  <a:lnTo>
                    <a:pt x="6631" y="2939"/>
                  </a:lnTo>
                  <a:cubicBezTo>
                    <a:pt x="6772" y="2939"/>
                    <a:pt x="6895" y="2837"/>
                    <a:pt x="6913" y="2698"/>
                  </a:cubicBezTo>
                  <a:cubicBezTo>
                    <a:pt x="6933" y="2531"/>
                    <a:pt x="6804" y="2387"/>
                    <a:pt x="6640" y="2387"/>
                  </a:cubicBezTo>
                  <a:lnTo>
                    <a:pt x="5390" y="2387"/>
                  </a:lnTo>
                  <a:cubicBezTo>
                    <a:pt x="5251" y="1050"/>
                    <a:pt x="4118" y="0"/>
                    <a:pt x="2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3"/>
            <p:cNvSpPr/>
            <p:nvPr/>
          </p:nvSpPr>
          <p:spPr>
            <a:xfrm>
              <a:off x="7101575" y="3186000"/>
              <a:ext cx="283650" cy="148950"/>
            </a:xfrm>
            <a:custGeom>
              <a:avLst/>
              <a:gdLst/>
              <a:ahLst/>
              <a:cxnLst/>
              <a:rect l="l" t="t" r="r" b="b"/>
              <a:pathLst>
                <a:path w="11346" h="5958" extrusionOk="0">
                  <a:moveTo>
                    <a:pt x="8594" y="1749"/>
                  </a:moveTo>
                  <a:cubicBezTo>
                    <a:pt x="8926" y="1749"/>
                    <a:pt x="9200" y="2023"/>
                    <a:pt x="9200" y="2358"/>
                  </a:cubicBezTo>
                  <a:cubicBezTo>
                    <a:pt x="9200" y="2690"/>
                    <a:pt x="8926" y="2963"/>
                    <a:pt x="8594" y="2963"/>
                  </a:cubicBezTo>
                  <a:cubicBezTo>
                    <a:pt x="8259" y="2963"/>
                    <a:pt x="7986" y="2690"/>
                    <a:pt x="7986" y="2358"/>
                  </a:cubicBezTo>
                  <a:cubicBezTo>
                    <a:pt x="7986" y="2023"/>
                    <a:pt x="8259" y="1749"/>
                    <a:pt x="8594" y="1749"/>
                  </a:cubicBezTo>
                  <a:close/>
                  <a:moveTo>
                    <a:pt x="8594" y="553"/>
                  </a:moveTo>
                  <a:cubicBezTo>
                    <a:pt x="9758" y="553"/>
                    <a:pt x="10704" y="1502"/>
                    <a:pt x="10704" y="2666"/>
                  </a:cubicBezTo>
                  <a:cubicBezTo>
                    <a:pt x="10704" y="3151"/>
                    <a:pt x="10540" y="3598"/>
                    <a:pt x="10267" y="3953"/>
                  </a:cubicBezTo>
                  <a:cubicBezTo>
                    <a:pt x="10076" y="3604"/>
                    <a:pt x="9782" y="3324"/>
                    <a:pt x="9429" y="3154"/>
                  </a:cubicBezTo>
                  <a:cubicBezTo>
                    <a:pt x="9629" y="2945"/>
                    <a:pt x="9749" y="2666"/>
                    <a:pt x="9749" y="2358"/>
                  </a:cubicBezTo>
                  <a:cubicBezTo>
                    <a:pt x="9749" y="1717"/>
                    <a:pt x="9232" y="1200"/>
                    <a:pt x="8594" y="1200"/>
                  </a:cubicBezTo>
                  <a:cubicBezTo>
                    <a:pt x="7954" y="1200"/>
                    <a:pt x="7436" y="1717"/>
                    <a:pt x="7436" y="2358"/>
                  </a:cubicBezTo>
                  <a:cubicBezTo>
                    <a:pt x="7436" y="2666"/>
                    <a:pt x="7560" y="2948"/>
                    <a:pt x="7760" y="3157"/>
                  </a:cubicBezTo>
                  <a:cubicBezTo>
                    <a:pt x="7407" y="3330"/>
                    <a:pt x="7113" y="3607"/>
                    <a:pt x="6922" y="3953"/>
                  </a:cubicBezTo>
                  <a:cubicBezTo>
                    <a:pt x="6646" y="3598"/>
                    <a:pt x="6481" y="3151"/>
                    <a:pt x="6481" y="2666"/>
                  </a:cubicBezTo>
                  <a:cubicBezTo>
                    <a:pt x="6481" y="1502"/>
                    <a:pt x="7428" y="553"/>
                    <a:pt x="8594" y="553"/>
                  </a:cubicBezTo>
                  <a:close/>
                  <a:moveTo>
                    <a:pt x="8594" y="3513"/>
                  </a:moveTo>
                  <a:cubicBezTo>
                    <a:pt x="9147" y="3513"/>
                    <a:pt x="9646" y="3850"/>
                    <a:pt x="9849" y="4362"/>
                  </a:cubicBezTo>
                  <a:cubicBezTo>
                    <a:pt x="9499" y="4623"/>
                    <a:pt x="9065" y="4779"/>
                    <a:pt x="8594" y="4779"/>
                  </a:cubicBezTo>
                  <a:cubicBezTo>
                    <a:pt x="8121" y="4779"/>
                    <a:pt x="7686" y="4623"/>
                    <a:pt x="7336" y="4362"/>
                  </a:cubicBezTo>
                  <a:cubicBezTo>
                    <a:pt x="7539" y="3856"/>
                    <a:pt x="8039" y="3513"/>
                    <a:pt x="8594" y="3513"/>
                  </a:cubicBezTo>
                  <a:close/>
                  <a:moveTo>
                    <a:pt x="8601" y="0"/>
                  </a:moveTo>
                  <a:cubicBezTo>
                    <a:pt x="7227" y="0"/>
                    <a:pt x="6092" y="1050"/>
                    <a:pt x="5955" y="2387"/>
                  </a:cubicBezTo>
                  <a:lnTo>
                    <a:pt x="307" y="2387"/>
                  </a:lnTo>
                  <a:cubicBezTo>
                    <a:pt x="166" y="2387"/>
                    <a:pt x="39" y="2487"/>
                    <a:pt x="21" y="2628"/>
                  </a:cubicBezTo>
                  <a:cubicBezTo>
                    <a:pt x="1" y="2795"/>
                    <a:pt x="133" y="2939"/>
                    <a:pt x="295" y="2939"/>
                  </a:cubicBezTo>
                  <a:lnTo>
                    <a:pt x="1588" y="2939"/>
                  </a:lnTo>
                  <a:lnTo>
                    <a:pt x="1588" y="5091"/>
                  </a:lnTo>
                  <a:lnTo>
                    <a:pt x="1012" y="4609"/>
                  </a:lnTo>
                  <a:cubicBezTo>
                    <a:pt x="957" y="4563"/>
                    <a:pt x="889" y="4539"/>
                    <a:pt x="821" y="4539"/>
                  </a:cubicBezTo>
                  <a:cubicBezTo>
                    <a:pt x="755" y="4539"/>
                    <a:pt x="690" y="4562"/>
                    <a:pt x="639" y="4609"/>
                  </a:cubicBezTo>
                  <a:cubicBezTo>
                    <a:pt x="515" y="4726"/>
                    <a:pt x="524" y="4917"/>
                    <a:pt x="650" y="5023"/>
                  </a:cubicBezTo>
                  <a:lnTo>
                    <a:pt x="1685" y="5893"/>
                  </a:lnTo>
                  <a:cubicBezTo>
                    <a:pt x="1738" y="5934"/>
                    <a:pt x="1800" y="5958"/>
                    <a:pt x="1864" y="5958"/>
                  </a:cubicBezTo>
                  <a:cubicBezTo>
                    <a:pt x="1926" y="5958"/>
                    <a:pt x="1988" y="5934"/>
                    <a:pt x="2041" y="5893"/>
                  </a:cubicBezTo>
                  <a:lnTo>
                    <a:pt x="3069" y="5029"/>
                  </a:lnTo>
                  <a:cubicBezTo>
                    <a:pt x="3175" y="4941"/>
                    <a:pt x="3207" y="4782"/>
                    <a:pt x="3131" y="4662"/>
                  </a:cubicBezTo>
                  <a:cubicBezTo>
                    <a:pt x="3076" y="4579"/>
                    <a:pt x="2987" y="4537"/>
                    <a:pt x="2898" y="4537"/>
                  </a:cubicBezTo>
                  <a:cubicBezTo>
                    <a:pt x="2836" y="4537"/>
                    <a:pt x="2773" y="4557"/>
                    <a:pt x="2722" y="4600"/>
                  </a:cubicBezTo>
                  <a:lnTo>
                    <a:pt x="2138" y="5091"/>
                  </a:lnTo>
                  <a:lnTo>
                    <a:pt x="2138" y="2939"/>
                  </a:lnTo>
                  <a:lnTo>
                    <a:pt x="5955" y="2939"/>
                  </a:lnTo>
                  <a:cubicBezTo>
                    <a:pt x="6093" y="4280"/>
                    <a:pt x="7228" y="5326"/>
                    <a:pt x="8603" y="5326"/>
                  </a:cubicBezTo>
                  <a:cubicBezTo>
                    <a:pt x="10120" y="5326"/>
                    <a:pt x="11345" y="4053"/>
                    <a:pt x="11263" y="2519"/>
                  </a:cubicBezTo>
                  <a:cubicBezTo>
                    <a:pt x="11189" y="1161"/>
                    <a:pt x="10087" y="65"/>
                    <a:pt x="8729" y="3"/>
                  </a:cubicBezTo>
                  <a:cubicBezTo>
                    <a:pt x="8687" y="1"/>
                    <a:pt x="8644" y="0"/>
                    <a:pt x="8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3"/>
            <p:cNvSpPr/>
            <p:nvPr/>
          </p:nvSpPr>
          <p:spPr>
            <a:xfrm>
              <a:off x="6998875" y="3350350"/>
              <a:ext cx="298550" cy="305900"/>
            </a:xfrm>
            <a:custGeom>
              <a:avLst/>
              <a:gdLst/>
              <a:ahLst/>
              <a:cxnLst/>
              <a:rect l="l" t="t" r="r" b="b"/>
              <a:pathLst>
                <a:path w="11942" h="12236" extrusionOk="0">
                  <a:moveTo>
                    <a:pt x="1176" y="5217"/>
                  </a:moveTo>
                  <a:lnTo>
                    <a:pt x="1176" y="5594"/>
                  </a:lnTo>
                  <a:cubicBezTo>
                    <a:pt x="1176" y="5749"/>
                    <a:pt x="1067" y="5890"/>
                    <a:pt x="911" y="5911"/>
                  </a:cubicBezTo>
                  <a:cubicBezTo>
                    <a:pt x="895" y="5913"/>
                    <a:pt x="879" y="5915"/>
                    <a:pt x="863" y="5915"/>
                  </a:cubicBezTo>
                  <a:cubicBezTo>
                    <a:pt x="691" y="5915"/>
                    <a:pt x="553" y="5775"/>
                    <a:pt x="553" y="5602"/>
                  </a:cubicBezTo>
                  <a:lnTo>
                    <a:pt x="553" y="5217"/>
                  </a:lnTo>
                  <a:close/>
                  <a:moveTo>
                    <a:pt x="11389" y="5217"/>
                  </a:moveTo>
                  <a:lnTo>
                    <a:pt x="11389" y="5602"/>
                  </a:lnTo>
                  <a:cubicBezTo>
                    <a:pt x="11389" y="5775"/>
                    <a:pt x="11251" y="5915"/>
                    <a:pt x="11079" y="5915"/>
                  </a:cubicBezTo>
                  <a:cubicBezTo>
                    <a:pt x="11063" y="5915"/>
                    <a:pt x="11046" y="5913"/>
                    <a:pt x="11030" y="5911"/>
                  </a:cubicBezTo>
                  <a:cubicBezTo>
                    <a:pt x="10874" y="5890"/>
                    <a:pt x="10766" y="5749"/>
                    <a:pt x="10766" y="5594"/>
                  </a:cubicBezTo>
                  <a:lnTo>
                    <a:pt x="10766" y="5217"/>
                  </a:lnTo>
                  <a:close/>
                  <a:moveTo>
                    <a:pt x="7386" y="5476"/>
                  </a:moveTo>
                  <a:lnTo>
                    <a:pt x="7386" y="6246"/>
                  </a:lnTo>
                  <a:lnTo>
                    <a:pt x="4556" y="6246"/>
                  </a:lnTo>
                  <a:lnTo>
                    <a:pt x="4556" y="5476"/>
                  </a:lnTo>
                  <a:close/>
                  <a:moveTo>
                    <a:pt x="9152" y="6760"/>
                  </a:moveTo>
                  <a:cubicBezTo>
                    <a:pt x="9420" y="6760"/>
                    <a:pt x="9666" y="6940"/>
                    <a:pt x="9731" y="7201"/>
                  </a:cubicBezTo>
                  <a:cubicBezTo>
                    <a:pt x="9825" y="7589"/>
                    <a:pt x="9531" y="7936"/>
                    <a:pt x="9161" y="7936"/>
                  </a:cubicBezTo>
                  <a:lnTo>
                    <a:pt x="2769" y="7936"/>
                  </a:lnTo>
                  <a:cubicBezTo>
                    <a:pt x="2498" y="7936"/>
                    <a:pt x="2254" y="7760"/>
                    <a:pt x="2190" y="7495"/>
                  </a:cubicBezTo>
                  <a:cubicBezTo>
                    <a:pt x="2096" y="7107"/>
                    <a:pt x="2387" y="6760"/>
                    <a:pt x="2760" y="6760"/>
                  </a:cubicBezTo>
                  <a:close/>
                  <a:moveTo>
                    <a:pt x="6431" y="8488"/>
                  </a:moveTo>
                  <a:lnTo>
                    <a:pt x="6431" y="9552"/>
                  </a:lnTo>
                  <a:lnTo>
                    <a:pt x="5476" y="9552"/>
                  </a:lnTo>
                  <a:lnTo>
                    <a:pt x="5476" y="8488"/>
                  </a:lnTo>
                  <a:close/>
                  <a:moveTo>
                    <a:pt x="8288" y="10105"/>
                  </a:moveTo>
                  <a:cubicBezTo>
                    <a:pt x="8417" y="10105"/>
                    <a:pt x="8523" y="10211"/>
                    <a:pt x="8523" y="10340"/>
                  </a:cubicBezTo>
                  <a:lnTo>
                    <a:pt x="8523" y="10654"/>
                  </a:lnTo>
                  <a:lnTo>
                    <a:pt x="3418" y="10654"/>
                  </a:lnTo>
                  <a:lnTo>
                    <a:pt x="3418" y="10340"/>
                  </a:lnTo>
                  <a:cubicBezTo>
                    <a:pt x="3418" y="10211"/>
                    <a:pt x="3524" y="10105"/>
                    <a:pt x="3653" y="10105"/>
                  </a:cubicBezTo>
                  <a:close/>
                  <a:moveTo>
                    <a:pt x="2581" y="10916"/>
                  </a:moveTo>
                  <a:cubicBezTo>
                    <a:pt x="2792" y="10916"/>
                    <a:pt x="2966" y="11089"/>
                    <a:pt x="2966" y="11301"/>
                  </a:cubicBezTo>
                  <a:cubicBezTo>
                    <a:pt x="2966" y="11515"/>
                    <a:pt x="2792" y="11686"/>
                    <a:pt x="2581" y="11686"/>
                  </a:cubicBezTo>
                  <a:cubicBezTo>
                    <a:pt x="2369" y="11686"/>
                    <a:pt x="2196" y="11515"/>
                    <a:pt x="2196" y="11301"/>
                  </a:cubicBezTo>
                  <a:cubicBezTo>
                    <a:pt x="2196" y="11089"/>
                    <a:pt x="2369" y="10916"/>
                    <a:pt x="2581" y="10916"/>
                  </a:cubicBezTo>
                  <a:close/>
                  <a:moveTo>
                    <a:pt x="9340" y="10916"/>
                  </a:moveTo>
                  <a:cubicBezTo>
                    <a:pt x="9552" y="10916"/>
                    <a:pt x="9725" y="11089"/>
                    <a:pt x="9725" y="11301"/>
                  </a:cubicBezTo>
                  <a:cubicBezTo>
                    <a:pt x="9725" y="11515"/>
                    <a:pt x="9552" y="11686"/>
                    <a:pt x="9340" y="11686"/>
                  </a:cubicBezTo>
                  <a:cubicBezTo>
                    <a:pt x="9126" y="11686"/>
                    <a:pt x="8955" y="11515"/>
                    <a:pt x="8955" y="11301"/>
                  </a:cubicBezTo>
                  <a:cubicBezTo>
                    <a:pt x="8955" y="11089"/>
                    <a:pt x="9126" y="10916"/>
                    <a:pt x="9340" y="10916"/>
                  </a:cubicBezTo>
                  <a:close/>
                  <a:moveTo>
                    <a:pt x="3824" y="1"/>
                  </a:moveTo>
                  <a:cubicBezTo>
                    <a:pt x="3154" y="1"/>
                    <a:pt x="2610" y="545"/>
                    <a:pt x="2610" y="1218"/>
                  </a:cubicBezTo>
                  <a:lnTo>
                    <a:pt x="2610" y="4262"/>
                  </a:lnTo>
                  <a:cubicBezTo>
                    <a:pt x="2610" y="4932"/>
                    <a:pt x="3154" y="5476"/>
                    <a:pt x="3824" y="5476"/>
                  </a:cubicBezTo>
                  <a:lnTo>
                    <a:pt x="4006" y="5476"/>
                  </a:lnTo>
                  <a:lnTo>
                    <a:pt x="4006" y="6246"/>
                  </a:lnTo>
                  <a:lnTo>
                    <a:pt x="2798" y="6246"/>
                  </a:lnTo>
                  <a:cubicBezTo>
                    <a:pt x="2278" y="6246"/>
                    <a:pt x="1837" y="6610"/>
                    <a:pt x="1708" y="7101"/>
                  </a:cubicBezTo>
                  <a:cubicBezTo>
                    <a:pt x="1558" y="7072"/>
                    <a:pt x="1437" y="7007"/>
                    <a:pt x="1349" y="6907"/>
                  </a:cubicBezTo>
                  <a:cubicBezTo>
                    <a:pt x="1217" y="6763"/>
                    <a:pt x="1170" y="6569"/>
                    <a:pt x="1149" y="6422"/>
                  </a:cubicBezTo>
                  <a:cubicBezTo>
                    <a:pt x="1484" y="6302"/>
                    <a:pt x="1728" y="5976"/>
                    <a:pt x="1728" y="5591"/>
                  </a:cubicBezTo>
                  <a:lnTo>
                    <a:pt x="1728" y="5150"/>
                  </a:lnTo>
                  <a:cubicBezTo>
                    <a:pt x="1728" y="4862"/>
                    <a:pt x="1496" y="4630"/>
                    <a:pt x="1208" y="4630"/>
                  </a:cubicBezTo>
                  <a:lnTo>
                    <a:pt x="521" y="4630"/>
                  </a:lnTo>
                  <a:cubicBezTo>
                    <a:pt x="233" y="4630"/>
                    <a:pt x="0" y="4862"/>
                    <a:pt x="0" y="5150"/>
                  </a:cubicBezTo>
                  <a:lnTo>
                    <a:pt x="0" y="5570"/>
                  </a:lnTo>
                  <a:cubicBezTo>
                    <a:pt x="0" y="5952"/>
                    <a:pt x="250" y="6278"/>
                    <a:pt x="594" y="6393"/>
                  </a:cubicBezTo>
                  <a:cubicBezTo>
                    <a:pt x="615" y="6622"/>
                    <a:pt x="691" y="6966"/>
                    <a:pt x="938" y="7233"/>
                  </a:cubicBezTo>
                  <a:cubicBezTo>
                    <a:pt x="1129" y="7442"/>
                    <a:pt x="1382" y="7568"/>
                    <a:pt x="1693" y="7613"/>
                  </a:cubicBezTo>
                  <a:cubicBezTo>
                    <a:pt x="1811" y="8112"/>
                    <a:pt x="2260" y="8488"/>
                    <a:pt x="2792" y="8488"/>
                  </a:cubicBezTo>
                  <a:lnTo>
                    <a:pt x="4923" y="8488"/>
                  </a:lnTo>
                  <a:lnTo>
                    <a:pt x="4923" y="9552"/>
                  </a:lnTo>
                  <a:lnTo>
                    <a:pt x="3653" y="9552"/>
                  </a:lnTo>
                  <a:cubicBezTo>
                    <a:pt x="3218" y="9552"/>
                    <a:pt x="2866" y="9905"/>
                    <a:pt x="2866" y="10340"/>
                  </a:cubicBezTo>
                  <a:lnTo>
                    <a:pt x="2866" y="10402"/>
                  </a:lnTo>
                  <a:cubicBezTo>
                    <a:pt x="2779" y="10376"/>
                    <a:pt x="2688" y="10362"/>
                    <a:pt x="2593" y="10362"/>
                  </a:cubicBezTo>
                  <a:cubicBezTo>
                    <a:pt x="2547" y="10362"/>
                    <a:pt x="2500" y="10365"/>
                    <a:pt x="2451" y="10372"/>
                  </a:cubicBezTo>
                  <a:cubicBezTo>
                    <a:pt x="2037" y="10434"/>
                    <a:pt x="1714" y="10775"/>
                    <a:pt x="1667" y="11189"/>
                  </a:cubicBezTo>
                  <a:cubicBezTo>
                    <a:pt x="1605" y="11753"/>
                    <a:pt x="2043" y="12235"/>
                    <a:pt x="2592" y="12235"/>
                  </a:cubicBezTo>
                  <a:cubicBezTo>
                    <a:pt x="3107" y="12235"/>
                    <a:pt x="3524" y="11815"/>
                    <a:pt x="3524" y="11298"/>
                  </a:cubicBezTo>
                  <a:cubicBezTo>
                    <a:pt x="3524" y="11266"/>
                    <a:pt x="3521" y="11236"/>
                    <a:pt x="3518" y="11207"/>
                  </a:cubicBezTo>
                  <a:lnTo>
                    <a:pt x="8423" y="11207"/>
                  </a:lnTo>
                  <a:cubicBezTo>
                    <a:pt x="8414" y="11289"/>
                    <a:pt x="8417" y="11374"/>
                    <a:pt x="8432" y="11463"/>
                  </a:cubicBezTo>
                  <a:cubicBezTo>
                    <a:pt x="8511" y="11886"/>
                    <a:pt x="8867" y="12209"/>
                    <a:pt x="9296" y="12233"/>
                  </a:cubicBezTo>
                  <a:cubicBezTo>
                    <a:pt x="9315" y="12234"/>
                    <a:pt x="9333" y="12234"/>
                    <a:pt x="9352" y="12234"/>
                  </a:cubicBezTo>
                  <a:cubicBezTo>
                    <a:pt x="9920" y="12234"/>
                    <a:pt x="10371" y="11714"/>
                    <a:pt x="10263" y="11122"/>
                  </a:cubicBezTo>
                  <a:cubicBezTo>
                    <a:pt x="10195" y="10751"/>
                    <a:pt x="9904" y="10454"/>
                    <a:pt x="9537" y="10381"/>
                  </a:cubicBezTo>
                  <a:cubicBezTo>
                    <a:pt x="9471" y="10368"/>
                    <a:pt x="9405" y="10362"/>
                    <a:pt x="9342" y="10362"/>
                  </a:cubicBezTo>
                  <a:cubicBezTo>
                    <a:pt x="9249" y="10362"/>
                    <a:pt x="9160" y="10375"/>
                    <a:pt x="9076" y="10402"/>
                  </a:cubicBezTo>
                  <a:lnTo>
                    <a:pt x="9076" y="10334"/>
                  </a:lnTo>
                  <a:cubicBezTo>
                    <a:pt x="9076" y="9902"/>
                    <a:pt x="8726" y="9552"/>
                    <a:pt x="8294" y="9552"/>
                  </a:cubicBezTo>
                  <a:lnTo>
                    <a:pt x="7018" y="9552"/>
                  </a:lnTo>
                  <a:lnTo>
                    <a:pt x="7018" y="8488"/>
                  </a:lnTo>
                  <a:lnTo>
                    <a:pt x="9149" y="8488"/>
                  </a:lnTo>
                  <a:cubicBezTo>
                    <a:pt x="9681" y="8488"/>
                    <a:pt x="10131" y="8115"/>
                    <a:pt x="10248" y="7613"/>
                  </a:cubicBezTo>
                  <a:cubicBezTo>
                    <a:pt x="10566" y="7571"/>
                    <a:pt x="10824" y="7445"/>
                    <a:pt x="11018" y="7233"/>
                  </a:cubicBezTo>
                  <a:cubicBezTo>
                    <a:pt x="11265" y="6963"/>
                    <a:pt x="11339" y="6619"/>
                    <a:pt x="11362" y="6387"/>
                  </a:cubicBezTo>
                  <a:cubicBezTo>
                    <a:pt x="11697" y="6269"/>
                    <a:pt x="11941" y="5949"/>
                    <a:pt x="11941" y="5570"/>
                  </a:cubicBezTo>
                  <a:lnTo>
                    <a:pt x="11941" y="5150"/>
                  </a:lnTo>
                  <a:cubicBezTo>
                    <a:pt x="11941" y="4865"/>
                    <a:pt x="11709" y="4630"/>
                    <a:pt x="11424" y="4630"/>
                  </a:cubicBezTo>
                  <a:lnTo>
                    <a:pt x="10733" y="4630"/>
                  </a:lnTo>
                  <a:cubicBezTo>
                    <a:pt x="10445" y="4630"/>
                    <a:pt x="10213" y="4862"/>
                    <a:pt x="10213" y="5150"/>
                  </a:cubicBezTo>
                  <a:lnTo>
                    <a:pt x="10213" y="5602"/>
                  </a:lnTo>
                  <a:cubicBezTo>
                    <a:pt x="10213" y="5984"/>
                    <a:pt x="10463" y="6308"/>
                    <a:pt x="10804" y="6422"/>
                  </a:cubicBezTo>
                  <a:cubicBezTo>
                    <a:pt x="10783" y="6566"/>
                    <a:pt x="10733" y="6751"/>
                    <a:pt x="10607" y="6893"/>
                  </a:cubicBezTo>
                  <a:cubicBezTo>
                    <a:pt x="10513" y="6990"/>
                    <a:pt x="10389" y="7054"/>
                    <a:pt x="10234" y="7084"/>
                  </a:cubicBezTo>
                  <a:cubicBezTo>
                    <a:pt x="10104" y="6602"/>
                    <a:pt x="9663" y="6246"/>
                    <a:pt x="9143" y="6246"/>
                  </a:cubicBezTo>
                  <a:lnTo>
                    <a:pt x="7935" y="6246"/>
                  </a:lnTo>
                  <a:lnTo>
                    <a:pt x="7935" y="5476"/>
                  </a:lnTo>
                  <a:lnTo>
                    <a:pt x="9020" y="5476"/>
                  </a:lnTo>
                  <a:cubicBezTo>
                    <a:pt x="9173" y="5476"/>
                    <a:pt x="9296" y="5353"/>
                    <a:pt x="9296" y="5200"/>
                  </a:cubicBezTo>
                  <a:lnTo>
                    <a:pt x="9296" y="3915"/>
                  </a:lnTo>
                  <a:cubicBezTo>
                    <a:pt x="9296" y="3901"/>
                    <a:pt x="9290" y="3886"/>
                    <a:pt x="9278" y="3874"/>
                  </a:cubicBezTo>
                  <a:cubicBezTo>
                    <a:pt x="9200" y="3786"/>
                    <a:pt x="9114" y="3750"/>
                    <a:pt x="9037" y="3750"/>
                  </a:cubicBezTo>
                  <a:cubicBezTo>
                    <a:pt x="8896" y="3750"/>
                    <a:pt x="8782" y="3872"/>
                    <a:pt x="8782" y="4024"/>
                  </a:cubicBezTo>
                  <a:lnTo>
                    <a:pt x="8782" y="4262"/>
                  </a:lnTo>
                  <a:cubicBezTo>
                    <a:pt x="8782" y="4627"/>
                    <a:pt x="8485" y="4923"/>
                    <a:pt x="8118" y="4923"/>
                  </a:cubicBezTo>
                  <a:lnTo>
                    <a:pt x="3824" y="4923"/>
                  </a:lnTo>
                  <a:cubicBezTo>
                    <a:pt x="3456" y="4923"/>
                    <a:pt x="3160" y="4627"/>
                    <a:pt x="3160" y="4262"/>
                  </a:cubicBezTo>
                  <a:lnTo>
                    <a:pt x="3160" y="1215"/>
                  </a:lnTo>
                  <a:cubicBezTo>
                    <a:pt x="3160" y="850"/>
                    <a:pt x="3456" y="553"/>
                    <a:pt x="3824" y="553"/>
                  </a:cubicBezTo>
                  <a:lnTo>
                    <a:pt x="8585" y="553"/>
                  </a:lnTo>
                  <a:cubicBezTo>
                    <a:pt x="8673" y="553"/>
                    <a:pt x="8744" y="624"/>
                    <a:pt x="8744" y="709"/>
                  </a:cubicBezTo>
                  <a:lnTo>
                    <a:pt x="8744" y="2843"/>
                  </a:lnTo>
                  <a:cubicBezTo>
                    <a:pt x="8744" y="2860"/>
                    <a:pt x="8749" y="2878"/>
                    <a:pt x="8761" y="2890"/>
                  </a:cubicBezTo>
                  <a:cubicBezTo>
                    <a:pt x="8846" y="2976"/>
                    <a:pt x="8937" y="3012"/>
                    <a:pt x="9020" y="3012"/>
                  </a:cubicBezTo>
                  <a:cubicBezTo>
                    <a:pt x="9172" y="3012"/>
                    <a:pt x="9296" y="2890"/>
                    <a:pt x="9296" y="2737"/>
                  </a:cubicBezTo>
                  <a:lnTo>
                    <a:pt x="9296" y="292"/>
                  </a:lnTo>
                  <a:cubicBezTo>
                    <a:pt x="9296" y="130"/>
                    <a:pt x="9167" y="1"/>
                    <a:pt x="9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0" name="Google Shape;2270;p73"/>
          <p:cNvGrpSpPr/>
          <p:nvPr/>
        </p:nvGrpSpPr>
        <p:grpSpPr>
          <a:xfrm>
            <a:off x="7507350" y="3400663"/>
            <a:ext cx="474150" cy="447900"/>
            <a:chOff x="7496425" y="3161175"/>
            <a:chExt cx="474150" cy="447900"/>
          </a:xfrm>
        </p:grpSpPr>
        <p:sp>
          <p:nvSpPr>
            <p:cNvPr id="2271" name="Google Shape;2271;p73"/>
            <p:cNvSpPr/>
            <p:nvPr/>
          </p:nvSpPr>
          <p:spPr>
            <a:xfrm>
              <a:off x="7496425" y="3391450"/>
              <a:ext cx="474150" cy="217625"/>
            </a:xfrm>
            <a:custGeom>
              <a:avLst/>
              <a:gdLst/>
              <a:ahLst/>
              <a:cxnLst/>
              <a:rect l="l" t="t" r="r" b="b"/>
              <a:pathLst>
                <a:path w="18966" h="8705" extrusionOk="0">
                  <a:moveTo>
                    <a:pt x="1519" y="553"/>
                  </a:moveTo>
                  <a:cubicBezTo>
                    <a:pt x="1537" y="553"/>
                    <a:pt x="1555" y="554"/>
                    <a:pt x="1573" y="555"/>
                  </a:cubicBezTo>
                  <a:cubicBezTo>
                    <a:pt x="1805" y="567"/>
                    <a:pt x="2017" y="673"/>
                    <a:pt x="2167" y="855"/>
                  </a:cubicBezTo>
                  <a:cubicBezTo>
                    <a:pt x="2167" y="858"/>
                    <a:pt x="2170" y="858"/>
                    <a:pt x="2172" y="861"/>
                  </a:cubicBezTo>
                  <a:lnTo>
                    <a:pt x="4189" y="3141"/>
                  </a:lnTo>
                  <a:cubicBezTo>
                    <a:pt x="4324" y="3303"/>
                    <a:pt x="4500" y="3421"/>
                    <a:pt x="4703" y="3482"/>
                  </a:cubicBezTo>
                  <a:lnTo>
                    <a:pt x="7559" y="4481"/>
                  </a:lnTo>
                  <a:cubicBezTo>
                    <a:pt x="6975" y="4802"/>
                    <a:pt x="6510" y="5096"/>
                    <a:pt x="6299" y="5234"/>
                  </a:cubicBezTo>
                  <a:lnTo>
                    <a:pt x="4344" y="4461"/>
                  </a:lnTo>
                  <a:cubicBezTo>
                    <a:pt x="4247" y="4423"/>
                    <a:pt x="4165" y="4355"/>
                    <a:pt x="4106" y="4270"/>
                  </a:cubicBezTo>
                  <a:lnTo>
                    <a:pt x="3275" y="3062"/>
                  </a:lnTo>
                  <a:cubicBezTo>
                    <a:pt x="3054" y="2748"/>
                    <a:pt x="2713" y="2533"/>
                    <a:pt x="2331" y="2480"/>
                  </a:cubicBezTo>
                  <a:cubicBezTo>
                    <a:pt x="2267" y="2471"/>
                    <a:pt x="2202" y="2466"/>
                    <a:pt x="2137" y="2466"/>
                  </a:cubicBezTo>
                  <a:cubicBezTo>
                    <a:pt x="1919" y="2466"/>
                    <a:pt x="1703" y="2519"/>
                    <a:pt x="1508" y="2618"/>
                  </a:cubicBezTo>
                  <a:lnTo>
                    <a:pt x="876" y="1895"/>
                  </a:lnTo>
                  <a:cubicBezTo>
                    <a:pt x="609" y="1560"/>
                    <a:pt x="641" y="1084"/>
                    <a:pt x="950" y="787"/>
                  </a:cubicBezTo>
                  <a:cubicBezTo>
                    <a:pt x="1105" y="635"/>
                    <a:pt x="1305" y="553"/>
                    <a:pt x="1519" y="553"/>
                  </a:cubicBezTo>
                  <a:close/>
                  <a:moveTo>
                    <a:pt x="18416" y="3426"/>
                  </a:moveTo>
                  <a:lnTo>
                    <a:pt x="18416" y="7946"/>
                  </a:lnTo>
                  <a:lnTo>
                    <a:pt x="15991" y="7946"/>
                  </a:lnTo>
                  <a:lnTo>
                    <a:pt x="15991" y="3426"/>
                  </a:lnTo>
                  <a:close/>
                  <a:moveTo>
                    <a:pt x="1508" y="0"/>
                  </a:moveTo>
                  <a:cubicBezTo>
                    <a:pt x="1170" y="0"/>
                    <a:pt x="832" y="122"/>
                    <a:pt x="568" y="379"/>
                  </a:cubicBezTo>
                  <a:cubicBezTo>
                    <a:pt x="51" y="878"/>
                    <a:pt x="1" y="1675"/>
                    <a:pt x="450" y="2236"/>
                  </a:cubicBezTo>
                  <a:cubicBezTo>
                    <a:pt x="453" y="2239"/>
                    <a:pt x="456" y="2242"/>
                    <a:pt x="459" y="2245"/>
                  </a:cubicBezTo>
                  <a:lnTo>
                    <a:pt x="1076" y="2950"/>
                  </a:lnTo>
                  <a:cubicBezTo>
                    <a:pt x="688" y="3415"/>
                    <a:pt x="641" y="4082"/>
                    <a:pt x="991" y="4602"/>
                  </a:cubicBezTo>
                  <a:lnTo>
                    <a:pt x="1785" y="5783"/>
                  </a:lnTo>
                  <a:cubicBezTo>
                    <a:pt x="2117" y="6280"/>
                    <a:pt x="2575" y="6686"/>
                    <a:pt x="3107" y="6956"/>
                  </a:cubicBezTo>
                  <a:lnTo>
                    <a:pt x="6008" y="8428"/>
                  </a:lnTo>
                  <a:cubicBezTo>
                    <a:pt x="6246" y="8608"/>
                    <a:pt x="6537" y="8705"/>
                    <a:pt x="6834" y="8705"/>
                  </a:cubicBezTo>
                  <a:cubicBezTo>
                    <a:pt x="6901" y="8705"/>
                    <a:pt x="6969" y="8699"/>
                    <a:pt x="7036" y="8690"/>
                  </a:cubicBezTo>
                  <a:lnTo>
                    <a:pt x="10237" y="8217"/>
                  </a:lnTo>
                  <a:cubicBezTo>
                    <a:pt x="10257" y="8214"/>
                    <a:pt x="10275" y="8205"/>
                    <a:pt x="10290" y="8187"/>
                  </a:cubicBezTo>
                  <a:cubicBezTo>
                    <a:pt x="10483" y="7931"/>
                    <a:pt x="10311" y="7685"/>
                    <a:pt x="10099" y="7685"/>
                  </a:cubicBezTo>
                  <a:cubicBezTo>
                    <a:pt x="10086" y="7685"/>
                    <a:pt x="10072" y="7686"/>
                    <a:pt x="10058" y="7688"/>
                  </a:cubicBezTo>
                  <a:lnTo>
                    <a:pt x="6954" y="8146"/>
                  </a:lnTo>
                  <a:cubicBezTo>
                    <a:pt x="6916" y="8152"/>
                    <a:pt x="6877" y="8155"/>
                    <a:pt x="6838" y="8155"/>
                  </a:cubicBezTo>
                  <a:cubicBezTo>
                    <a:pt x="6654" y="8155"/>
                    <a:pt x="6471" y="8093"/>
                    <a:pt x="6325" y="7979"/>
                  </a:cubicBezTo>
                  <a:cubicBezTo>
                    <a:pt x="6310" y="7967"/>
                    <a:pt x="6296" y="7955"/>
                    <a:pt x="6281" y="7949"/>
                  </a:cubicBezTo>
                  <a:lnTo>
                    <a:pt x="2872" y="6218"/>
                  </a:lnTo>
                  <a:cubicBezTo>
                    <a:pt x="2740" y="6151"/>
                    <a:pt x="2628" y="6054"/>
                    <a:pt x="2546" y="5930"/>
                  </a:cubicBezTo>
                  <a:lnTo>
                    <a:pt x="1308" y="4085"/>
                  </a:lnTo>
                  <a:cubicBezTo>
                    <a:pt x="1276" y="4038"/>
                    <a:pt x="1261" y="3979"/>
                    <a:pt x="1267" y="3923"/>
                  </a:cubicBezTo>
                  <a:cubicBezTo>
                    <a:pt x="1322" y="3297"/>
                    <a:pt x="1730" y="3010"/>
                    <a:pt x="2133" y="3010"/>
                  </a:cubicBezTo>
                  <a:cubicBezTo>
                    <a:pt x="2397" y="3010"/>
                    <a:pt x="2660" y="3133"/>
                    <a:pt x="2819" y="3365"/>
                  </a:cubicBezTo>
                  <a:lnTo>
                    <a:pt x="3651" y="4570"/>
                  </a:lnTo>
                  <a:cubicBezTo>
                    <a:pt x="3774" y="4746"/>
                    <a:pt x="3945" y="4881"/>
                    <a:pt x="4142" y="4961"/>
                  </a:cubicBezTo>
                  <a:lnTo>
                    <a:pt x="6231" y="5786"/>
                  </a:lnTo>
                  <a:cubicBezTo>
                    <a:pt x="6264" y="5800"/>
                    <a:pt x="6299" y="5807"/>
                    <a:pt x="6333" y="5807"/>
                  </a:cubicBezTo>
                  <a:cubicBezTo>
                    <a:pt x="6387" y="5807"/>
                    <a:pt x="6440" y="5790"/>
                    <a:pt x="6487" y="5760"/>
                  </a:cubicBezTo>
                  <a:cubicBezTo>
                    <a:pt x="6513" y="5742"/>
                    <a:pt x="9161" y="3952"/>
                    <a:pt x="10936" y="3814"/>
                  </a:cubicBezTo>
                  <a:cubicBezTo>
                    <a:pt x="11089" y="3803"/>
                    <a:pt x="11204" y="3670"/>
                    <a:pt x="11192" y="3518"/>
                  </a:cubicBezTo>
                  <a:cubicBezTo>
                    <a:pt x="11181" y="3375"/>
                    <a:pt x="11060" y="3264"/>
                    <a:pt x="10917" y="3264"/>
                  </a:cubicBezTo>
                  <a:cubicBezTo>
                    <a:pt x="10910" y="3264"/>
                    <a:pt x="10902" y="3264"/>
                    <a:pt x="10895" y="3265"/>
                  </a:cubicBezTo>
                  <a:cubicBezTo>
                    <a:pt x="10254" y="3315"/>
                    <a:pt x="9531" y="3547"/>
                    <a:pt x="8847" y="3841"/>
                  </a:cubicBezTo>
                  <a:lnTo>
                    <a:pt x="6519" y="2025"/>
                  </a:lnTo>
                  <a:cubicBezTo>
                    <a:pt x="6299" y="1851"/>
                    <a:pt x="6196" y="1569"/>
                    <a:pt x="6263" y="1275"/>
                  </a:cubicBezTo>
                  <a:cubicBezTo>
                    <a:pt x="6266" y="1266"/>
                    <a:pt x="6266" y="1255"/>
                    <a:pt x="6269" y="1249"/>
                  </a:cubicBezTo>
                  <a:cubicBezTo>
                    <a:pt x="6366" y="961"/>
                    <a:pt x="6598" y="773"/>
                    <a:pt x="6878" y="740"/>
                  </a:cubicBezTo>
                  <a:cubicBezTo>
                    <a:pt x="6907" y="737"/>
                    <a:pt x="6937" y="735"/>
                    <a:pt x="6967" y="735"/>
                  </a:cubicBezTo>
                  <a:cubicBezTo>
                    <a:pt x="7126" y="735"/>
                    <a:pt x="7281" y="788"/>
                    <a:pt x="7410" y="887"/>
                  </a:cubicBezTo>
                  <a:lnTo>
                    <a:pt x="9255" y="2336"/>
                  </a:lnTo>
                  <a:cubicBezTo>
                    <a:pt x="9442" y="2482"/>
                    <a:pt x="9673" y="2558"/>
                    <a:pt x="9907" y="2558"/>
                  </a:cubicBezTo>
                  <a:cubicBezTo>
                    <a:pt x="10011" y="2558"/>
                    <a:pt x="10117" y="2543"/>
                    <a:pt x="10219" y="2512"/>
                  </a:cubicBezTo>
                  <a:cubicBezTo>
                    <a:pt x="10302" y="2486"/>
                    <a:pt x="10782" y="2350"/>
                    <a:pt x="11359" y="2350"/>
                  </a:cubicBezTo>
                  <a:cubicBezTo>
                    <a:pt x="11759" y="2350"/>
                    <a:pt x="12206" y="2416"/>
                    <a:pt x="12600" y="2630"/>
                  </a:cubicBezTo>
                  <a:cubicBezTo>
                    <a:pt x="13211" y="2965"/>
                    <a:pt x="13481" y="3582"/>
                    <a:pt x="13646" y="4229"/>
                  </a:cubicBezTo>
                  <a:lnTo>
                    <a:pt x="13672" y="4329"/>
                  </a:lnTo>
                  <a:cubicBezTo>
                    <a:pt x="13675" y="4346"/>
                    <a:pt x="13690" y="4364"/>
                    <a:pt x="13708" y="4376"/>
                  </a:cubicBezTo>
                  <a:cubicBezTo>
                    <a:pt x="13778" y="4418"/>
                    <a:pt x="13846" y="4437"/>
                    <a:pt x="13908" y="4437"/>
                  </a:cubicBezTo>
                  <a:cubicBezTo>
                    <a:pt x="14096" y="4437"/>
                    <a:pt x="14222" y="4264"/>
                    <a:pt x="14178" y="4094"/>
                  </a:cubicBezTo>
                  <a:cubicBezTo>
                    <a:pt x="14122" y="3867"/>
                    <a:pt x="14066" y="3644"/>
                    <a:pt x="13975" y="3426"/>
                  </a:cubicBezTo>
                  <a:lnTo>
                    <a:pt x="15442" y="3426"/>
                  </a:lnTo>
                  <a:lnTo>
                    <a:pt x="15442" y="7247"/>
                  </a:lnTo>
                  <a:lnTo>
                    <a:pt x="13235" y="7247"/>
                  </a:lnTo>
                  <a:cubicBezTo>
                    <a:pt x="13223" y="7247"/>
                    <a:pt x="13208" y="7247"/>
                    <a:pt x="13193" y="7250"/>
                  </a:cubicBezTo>
                  <a:lnTo>
                    <a:pt x="11333" y="7523"/>
                  </a:lnTo>
                  <a:cubicBezTo>
                    <a:pt x="11215" y="7541"/>
                    <a:pt x="11119" y="7626"/>
                    <a:pt x="11092" y="7741"/>
                  </a:cubicBezTo>
                  <a:cubicBezTo>
                    <a:pt x="11054" y="7921"/>
                    <a:pt x="11201" y="8076"/>
                    <a:pt x="11363" y="8076"/>
                  </a:cubicBezTo>
                  <a:cubicBezTo>
                    <a:pt x="11375" y="8076"/>
                    <a:pt x="11388" y="8075"/>
                    <a:pt x="11401" y="8073"/>
                  </a:cubicBezTo>
                  <a:lnTo>
                    <a:pt x="13255" y="7797"/>
                  </a:lnTo>
                  <a:lnTo>
                    <a:pt x="15439" y="7797"/>
                  </a:lnTo>
                  <a:lnTo>
                    <a:pt x="15439" y="7996"/>
                  </a:lnTo>
                  <a:cubicBezTo>
                    <a:pt x="15439" y="8273"/>
                    <a:pt x="15662" y="8496"/>
                    <a:pt x="15938" y="8496"/>
                  </a:cubicBezTo>
                  <a:lnTo>
                    <a:pt x="18469" y="8496"/>
                  </a:lnTo>
                  <a:cubicBezTo>
                    <a:pt x="18742" y="8496"/>
                    <a:pt x="18965" y="8273"/>
                    <a:pt x="18965" y="7996"/>
                  </a:cubicBezTo>
                  <a:lnTo>
                    <a:pt x="18965" y="3374"/>
                  </a:lnTo>
                  <a:cubicBezTo>
                    <a:pt x="18965" y="3100"/>
                    <a:pt x="18742" y="2874"/>
                    <a:pt x="18466" y="2874"/>
                  </a:cubicBezTo>
                  <a:lnTo>
                    <a:pt x="18466" y="2877"/>
                  </a:lnTo>
                  <a:lnTo>
                    <a:pt x="13675" y="2877"/>
                  </a:lnTo>
                  <a:cubicBezTo>
                    <a:pt x="13461" y="2571"/>
                    <a:pt x="13190" y="2327"/>
                    <a:pt x="12861" y="2148"/>
                  </a:cubicBezTo>
                  <a:cubicBezTo>
                    <a:pt x="12371" y="1880"/>
                    <a:pt x="11832" y="1798"/>
                    <a:pt x="11355" y="1798"/>
                  </a:cubicBezTo>
                  <a:cubicBezTo>
                    <a:pt x="10729" y="1798"/>
                    <a:pt x="10211" y="1940"/>
                    <a:pt x="10058" y="1986"/>
                  </a:cubicBezTo>
                  <a:cubicBezTo>
                    <a:pt x="10007" y="2001"/>
                    <a:pt x="9956" y="2008"/>
                    <a:pt x="9905" y="2008"/>
                  </a:cubicBezTo>
                  <a:cubicBezTo>
                    <a:pt x="9792" y="2008"/>
                    <a:pt x="9683" y="1973"/>
                    <a:pt x="9596" y="1904"/>
                  </a:cubicBezTo>
                  <a:lnTo>
                    <a:pt x="7748" y="455"/>
                  </a:lnTo>
                  <a:cubicBezTo>
                    <a:pt x="7522" y="277"/>
                    <a:pt x="7249" y="183"/>
                    <a:pt x="6966" y="183"/>
                  </a:cubicBezTo>
                  <a:cubicBezTo>
                    <a:pt x="6764" y="183"/>
                    <a:pt x="6556" y="231"/>
                    <a:pt x="6357" y="332"/>
                  </a:cubicBezTo>
                  <a:cubicBezTo>
                    <a:pt x="6343" y="338"/>
                    <a:pt x="6331" y="344"/>
                    <a:pt x="6319" y="349"/>
                  </a:cubicBezTo>
                  <a:cubicBezTo>
                    <a:pt x="5864" y="634"/>
                    <a:pt x="5640" y="1119"/>
                    <a:pt x="5699" y="1610"/>
                  </a:cubicBezTo>
                  <a:cubicBezTo>
                    <a:pt x="5743" y="1948"/>
                    <a:pt x="5911" y="2248"/>
                    <a:pt x="6181" y="2457"/>
                  </a:cubicBezTo>
                  <a:lnTo>
                    <a:pt x="8338" y="4144"/>
                  </a:lnTo>
                  <a:lnTo>
                    <a:pt x="8332" y="4155"/>
                  </a:lnTo>
                  <a:lnTo>
                    <a:pt x="4876" y="2947"/>
                  </a:lnTo>
                  <a:cubicBezTo>
                    <a:pt x="4856" y="2939"/>
                    <a:pt x="4832" y="2936"/>
                    <a:pt x="4809" y="2936"/>
                  </a:cubicBezTo>
                  <a:cubicBezTo>
                    <a:pt x="4756" y="2933"/>
                    <a:pt x="4706" y="2909"/>
                    <a:pt x="4676" y="2868"/>
                  </a:cubicBezTo>
                  <a:cubicBezTo>
                    <a:pt x="4638" y="2812"/>
                    <a:pt x="4624" y="2789"/>
                    <a:pt x="4603" y="2765"/>
                  </a:cubicBezTo>
                  <a:cubicBezTo>
                    <a:pt x="4603" y="2765"/>
                    <a:pt x="2590" y="490"/>
                    <a:pt x="2587" y="488"/>
                  </a:cubicBezTo>
                  <a:cubicBezTo>
                    <a:pt x="2306" y="170"/>
                    <a:pt x="1906" y="0"/>
                    <a:pt x="1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3"/>
            <p:cNvSpPr/>
            <p:nvPr/>
          </p:nvSpPr>
          <p:spPr>
            <a:xfrm>
              <a:off x="7601350" y="3161175"/>
              <a:ext cx="267325" cy="218600"/>
            </a:xfrm>
            <a:custGeom>
              <a:avLst/>
              <a:gdLst/>
              <a:ahLst/>
              <a:cxnLst/>
              <a:rect l="l" t="t" r="r" b="b"/>
              <a:pathLst>
                <a:path w="10693" h="8744" extrusionOk="0">
                  <a:moveTo>
                    <a:pt x="5352" y="553"/>
                  </a:moveTo>
                  <a:cubicBezTo>
                    <a:pt x="6457" y="553"/>
                    <a:pt x="7013" y="1014"/>
                    <a:pt x="7292" y="1434"/>
                  </a:cubicBezTo>
                  <a:lnTo>
                    <a:pt x="3415" y="1434"/>
                  </a:lnTo>
                  <a:cubicBezTo>
                    <a:pt x="3692" y="1017"/>
                    <a:pt x="4247" y="553"/>
                    <a:pt x="5352" y="553"/>
                  </a:cubicBezTo>
                  <a:close/>
                  <a:moveTo>
                    <a:pt x="2866" y="4996"/>
                  </a:moveTo>
                  <a:lnTo>
                    <a:pt x="2866" y="6577"/>
                  </a:lnTo>
                  <a:lnTo>
                    <a:pt x="2243" y="6577"/>
                  </a:lnTo>
                  <a:lnTo>
                    <a:pt x="2243" y="4996"/>
                  </a:lnTo>
                  <a:close/>
                  <a:moveTo>
                    <a:pt x="8488" y="4996"/>
                  </a:moveTo>
                  <a:lnTo>
                    <a:pt x="8488" y="6577"/>
                  </a:lnTo>
                  <a:lnTo>
                    <a:pt x="7862" y="6577"/>
                  </a:lnTo>
                  <a:lnTo>
                    <a:pt x="7862" y="4996"/>
                  </a:lnTo>
                  <a:close/>
                  <a:moveTo>
                    <a:pt x="10143" y="5925"/>
                  </a:moveTo>
                  <a:lnTo>
                    <a:pt x="10143" y="7588"/>
                  </a:lnTo>
                  <a:cubicBezTo>
                    <a:pt x="10143" y="7923"/>
                    <a:pt x="9872" y="8194"/>
                    <a:pt x="9537" y="8194"/>
                  </a:cubicBezTo>
                  <a:lnTo>
                    <a:pt x="1155" y="8194"/>
                  </a:lnTo>
                  <a:cubicBezTo>
                    <a:pt x="823" y="8194"/>
                    <a:pt x="553" y="7923"/>
                    <a:pt x="553" y="7588"/>
                  </a:cubicBezTo>
                  <a:lnTo>
                    <a:pt x="553" y="5925"/>
                  </a:lnTo>
                  <a:cubicBezTo>
                    <a:pt x="729" y="6034"/>
                    <a:pt x="935" y="6098"/>
                    <a:pt x="1155" y="6098"/>
                  </a:cubicBezTo>
                  <a:lnTo>
                    <a:pt x="1690" y="6098"/>
                  </a:lnTo>
                  <a:lnTo>
                    <a:pt x="1690" y="6601"/>
                  </a:lnTo>
                  <a:cubicBezTo>
                    <a:pt x="1690" y="6892"/>
                    <a:pt x="1928" y="7127"/>
                    <a:pt x="2219" y="7127"/>
                  </a:cubicBezTo>
                  <a:lnTo>
                    <a:pt x="2892" y="7127"/>
                  </a:lnTo>
                  <a:cubicBezTo>
                    <a:pt x="3183" y="7127"/>
                    <a:pt x="3418" y="6892"/>
                    <a:pt x="3418" y="6601"/>
                  </a:cubicBezTo>
                  <a:lnTo>
                    <a:pt x="3418" y="6098"/>
                  </a:lnTo>
                  <a:lnTo>
                    <a:pt x="7312" y="6098"/>
                  </a:lnTo>
                  <a:lnTo>
                    <a:pt x="7312" y="6601"/>
                  </a:lnTo>
                  <a:cubicBezTo>
                    <a:pt x="7312" y="6892"/>
                    <a:pt x="7547" y="7127"/>
                    <a:pt x="7838" y="7127"/>
                  </a:cubicBezTo>
                  <a:lnTo>
                    <a:pt x="8514" y="7127"/>
                  </a:lnTo>
                  <a:cubicBezTo>
                    <a:pt x="8802" y="7127"/>
                    <a:pt x="9040" y="6892"/>
                    <a:pt x="9040" y="6601"/>
                  </a:cubicBezTo>
                  <a:lnTo>
                    <a:pt x="9040" y="6098"/>
                  </a:lnTo>
                  <a:lnTo>
                    <a:pt x="9537" y="6098"/>
                  </a:lnTo>
                  <a:cubicBezTo>
                    <a:pt x="9760" y="6098"/>
                    <a:pt x="9966" y="6037"/>
                    <a:pt x="10143" y="5925"/>
                  </a:cubicBezTo>
                  <a:close/>
                  <a:moveTo>
                    <a:pt x="5346" y="0"/>
                  </a:moveTo>
                  <a:cubicBezTo>
                    <a:pt x="3692" y="0"/>
                    <a:pt x="3019" y="929"/>
                    <a:pt x="2778" y="1431"/>
                  </a:cubicBezTo>
                  <a:lnTo>
                    <a:pt x="1155" y="1431"/>
                  </a:lnTo>
                  <a:cubicBezTo>
                    <a:pt x="518" y="1431"/>
                    <a:pt x="0" y="1949"/>
                    <a:pt x="0" y="2586"/>
                  </a:cubicBezTo>
                  <a:lnTo>
                    <a:pt x="0" y="7588"/>
                  </a:lnTo>
                  <a:cubicBezTo>
                    <a:pt x="0" y="8226"/>
                    <a:pt x="521" y="8743"/>
                    <a:pt x="1155" y="8743"/>
                  </a:cubicBezTo>
                  <a:lnTo>
                    <a:pt x="10401" y="8743"/>
                  </a:lnTo>
                  <a:cubicBezTo>
                    <a:pt x="10563" y="8743"/>
                    <a:pt x="10692" y="8614"/>
                    <a:pt x="10692" y="8455"/>
                  </a:cubicBezTo>
                  <a:lnTo>
                    <a:pt x="10692" y="4129"/>
                  </a:lnTo>
                  <a:cubicBezTo>
                    <a:pt x="10692" y="4112"/>
                    <a:pt x="10686" y="4094"/>
                    <a:pt x="10672" y="4079"/>
                  </a:cubicBezTo>
                  <a:cubicBezTo>
                    <a:pt x="10589" y="3993"/>
                    <a:pt x="10499" y="3958"/>
                    <a:pt x="10417" y="3958"/>
                  </a:cubicBezTo>
                  <a:cubicBezTo>
                    <a:pt x="10264" y="3958"/>
                    <a:pt x="10140" y="4082"/>
                    <a:pt x="10140" y="4235"/>
                  </a:cubicBezTo>
                  <a:lnTo>
                    <a:pt x="10140" y="5396"/>
                  </a:lnTo>
                  <a:cubicBezTo>
                    <a:pt x="10140" y="5481"/>
                    <a:pt x="10072" y="5549"/>
                    <a:pt x="9990" y="5549"/>
                  </a:cubicBezTo>
                  <a:lnTo>
                    <a:pt x="9038" y="5549"/>
                  </a:lnTo>
                  <a:lnTo>
                    <a:pt x="9038" y="4973"/>
                  </a:lnTo>
                  <a:cubicBezTo>
                    <a:pt x="9038" y="4682"/>
                    <a:pt x="8802" y="4447"/>
                    <a:pt x="8511" y="4447"/>
                  </a:cubicBezTo>
                  <a:lnTo>
                    <a:pt x="7838" y="4447"/>
                  </a:lnTo>
                  <a:cubicBezTo>
                    <a:pt x="7547" y="4447"/>
                    <a:pt x="7312" y="4682"/>
                    <a:pt x="7312" y="4973"/>
                  </a:cubicBezTo>
                  <a:lnTo>
                    <a:pt x="7312" y="5549"/>
                  </a:lnTo>
                  <a:lnTo>
                    <a:pt x="3418" y="5549"/>
                  </a:lnTo>
                  <a:lnTo>
                    <a:pt x="3418" y="4973"/>
                  </a:lnTo>
                  <a:cubicBezTo>
                    <a:pt x="3418" y="4682"/>
                    <a:pt x="3180" y="4447"/>
                    <a:pt x="2892" y="4447"/>
                  </a:cubicBezTo>
                  <a:lnTo>
                    <a:pt x="2181" y="4447"/>
                  </a:lnTo>
                  <a:cubicBezTo>
                    <a:pt x="1890" y="4447"/>
                    <a:pt x="1655" y="4682"/>
                    <a:pt x="1655" y="4973"/>
                  </a:cubicBezTo>
                  <a:lnTo>
                    <a:pt x="1655" y="5584"/>
                  </a:lnTo>
                  <a:lnTo>
                    <a:pt x="1155" y="5584"/>
                  </a:lnTo>
                  <a:cubicBezTo>
                    <a:pt x="823" y="5584"/>
                    <a:pt x="553" y="5314"/>
                    <a:pt x="553" y="4982"/>
                  </a:cubicBezTo>
                  <a:lnTo>
                    <a:pt x="553" y="2586"/>
                  </a:lnTo>
                  <a:cubicBezTo>
                    <a:pt x="553" y="2254"/>
                    <a:pt x="823" y="1984"/>
                    <a:pt x="1155" y="1984"/>
                  </a:cubicBezTo>
                  <a:lnTo>
                    <a:pt x="9852" y="1984"/>
                  </a:lnTo>
                  <a:cubicBezTo>
                    <a:pt x="10010" y="1984"/>
                    <a:pt x="10140" y="2113"/>
                    <a:pt x="10140" y="2272"/>
                  </a:cubicBezTo>
                  <a:lnTo>
                    <a:pt x="10140" y="3027"/>
                  </a:lnTo>
                  <a:cubicBezTo>
                    <a:pt x="10140" y="3065"/>
                    <a:pt x="10154" y="3101"/>
                    <a:pt x="10184" y="3127"/>
                  </a:cubicBezTo>
                  <a:cubicBezTo>
                    <a:pt x="10261" y="3198"/>
                    <a:pt x="10342" y="3227"/>
                    <a:pt x="10416" y="3227"/>
                  </a:cubicBezTo>
                  <a:cubicBezTo>
                    <a:pt x="10569" y="3227"/>
                    <a:pt x="10692" y="3103"/>
                    <a:pt x="10692" y="2951"/>
                  </a:cubicBezTo>
                  <a:lnTo>
                    <a:pt x="10692" y="2586"/>
                  </a:lnTo>
                  <a:cubicBezTo>
                    <a:pt x="10692" y="1949"/>
                    <a:pt x="10175" y="1431"/>
                    <a:pt x="9537" y="1431"/>
                  </a:cubicBezTo>
                  <a:lnTo>
                    <a:pt x="7915" y="1431"/>
                  </a:lnTo>
                  <a:cubicBezTo>
                    <a:pt x="7668" y="914"/>
                    <a:pt x="7001" y="0"/>
                    <a:pt x="5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3"/>
            <p:cNvSpPr/>
            <p:nvPr/>
          </p:nvSpPr>
          <p:spPr>
            <a:xfrm>
              <a:off x="7712650" y="3234925"/>
              <a:ext cx="45000" cy="45000"/>
            </a:xfrm>
            <a:custGeom>
              <a:avLst/>
              <a:gdLst/>
              <a:ahLst/>
              <a:cxnLst/>
              <a:rect l="l" t="t" r="r" b="b"/>
              <a:pathLst>
                <a:path w="1800" h="1800" extrusionOk="0">
                  <a:moveTo>
                    <a:pt x="900" y="550"/>
                  </a:moveTo>
                  <a:cubicBezTo>
                    <a:pt x="1094" y="550"/>
                    <a:pt x="1250" y="709"/>
                    <a:pt x="1250" y="900"/>
                  </a:cubicBezTo>
                  <a:cubicBezTo>
                    <a:pt x="1250" y="1094"/>
                    <a:pt x="1094" y="1250"/>
                    <a:pt x="900" y="1250"/>
                  </a:cubicBezTo>
                  <a:cubicBezTo>
                    <a:pt x="709" y="1250"/>
                    <a:pt x="550" y="1094"/>
                    <a:pt x="550" y="900"/>
                  </a:cubicBezTo>
                  <a:cubicBezTo>
                    <a:pt x="550" y="709"/>
                    <a:pt x="709" y="550"/>
                    <a:pt x="900" y="550"/>
                  </a:cubicBezTo>
                  <a:close/>
                  <a:moveTo>
                    <a:pt x="900" y="1"/>
                  </a:moveTo>
                  <a:cubicBezTo>
                    <a:pt x="403" y="1"/>
                    <a:pt x="1" y="403"/>
                    <a:pt x="1" y="900"/>
                  </a:cubicBezTo>
                  <a:cubicBezTo>
                    <a:pt x="1" y="1397"/>
                    <a:pt x="403" y="1799"/>
                    <a:pt x="900" y="1799"/>
                  </a:cubicBezTo>
                  <a:cubicBezTo>
                    <a:pt x="1397" y="1799"/>
                    <a:pt x="1799" y="1397"/>
                    <a:pt x="1799" y="900"/>
                  </a:cubicBezTo>
                  <a:cubicBezTo>
                    <a:pt x="1799" y="403"/>
                    <a:pt x="1397"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73"/>
          <p:cNvGrpSpPr/>
          <p:nvPr/>
        </p:nvGrpSpPr>
        <p:grpSpPr>
          <a:xfrm>
            <a:off x="7509300" y="4104888"/>
            <a:ext cx="470250" cy="458350"/>
            <a:chOff x="7599500" y="3804925"/>
            <a:chExt cx="470250" cy="458350"/>
          </a:xfrm>
        </p:grpSpPr>
        <p:sp>
          <p:nvSpPr>
            <p:cNvPr id="2275" name="Google Shape;2275;p73"/>
            <p:cNvSpPr/>
            <p:nvPr/>
          </p:nvSpPr>
          <p:spPr>
            <a:xfrm>
              <a:off x="7599500" y="3804925"/>
              <a:ext cx="470250" cy="458350"/>
            </a:xfrm>
            <a:custGeom>
              <a:avLst/>
              <a:gdLst/>
              <a:ahLst/>
              <a:cxnLst/>
              <a:rect l="l" t="t" r="r" b="b"/>
              <a:pathLst>
                <a:path w="18810" h="18334" extrusionOk="0">
                  <a:moveTo>
                    <a:pt x="3419" y="2061"/>
                  </a:moveTo>
                  <a:lnTo>
                    <a:pt x="3419" y="2610"/>
                  </a:lnTo>
                  <a:lnTo>
                    <a:pt x="1526" y="2610"/>
                  </a:lnTo>
                  <a:cubicBezTo>
                    <a:pt x="1294" y="2610"/>
                    <a:pt x="1103" y="2799"/>
                    <a:pt x="1103" y="3034"/>
                  </a:cubicBezTo>
                  <a:lnTo>
                    <a:pt x="1103" y="11574"/>
                  </a:lnTo>
                  <a:lnTo>
                    <a:pt x="553" y="11574"/>
                  </a:lnTo>
                  <a:lnTo>
                    <a:pt x="553" y="2519"/>
                  </a:lnTo>
                  <a:cubicBezTo>
                    <a:pt x="553" y="2267"/>
                    <a:pt x="759" y="2061"/>
                    <a:pt x="1012" y="2061"/>
                  </a:cubicBezTo>
                  <a:close/>
                  <a:moveTo>
                    <a:pt x="17158" y="3125"/>
                  </a:moveTo>
                  <a:lnTo>
                    <a:pt x="17158" y="11574"/>
                  </a:lnTo>
                  <a:lnTo>
                    <a:pt x="1656" y="11574"/>
                  </a:lnTo>
                  <a:lnTo>
                    <a:pt x="1656" y="3125"/>
                  </a:lnTo>
                  <a:lnTo>
                    <a:pt x="3419" y="3125"/>
                  </a:lnTo>
                  <a:lnTo>
                    <a:pt x="3419" y="5441"/>
                  </a:lnTo>
                  <a:cubicBezTo>
                    <a:pt x="3419" y="6070"/>
                    <a:pt x="3927" y="6578"/>
                    <a:pt x="4556" y="6578"/>
                  </a:cubicBezTo>
                  <a:lnTo>
                    <a:pt x="8380" y="6578"/>
                  </a:lnTo>
                  <a:lnTo>
                    <a:pt x="9062" y="7636"/>
                  </a:lnTo>
                  <a:cubicBezTo>
                    <a:pt x="9141" y="7759"/>
                    <a:pt x="9276" y="7833"/>
                    <a:pt x="9426" y="7833"/>
                  </a:cubicBezTo>
                  <a:cubicBezTo>
                    <a:pt x="9573" y="7833"/>
                    <a:pt x="9708" y="7759"/>
                    <a:pt x="9790" y="7636"/>
                  </a:cubicBezTo>
                  <a:lnTo>
                    <a:pt x="10469" y="6578"/>
                  </a:lnTo>
                  <a:lnTo>
                    <a:pt x="14293" y="6578"/>
                  </a:lnTo>
                  <a:cubicBezTo>
                    <a:pt x="14922" y="6578"/>
                    <a:pt x="15430" y="6070"/>
                    <a:pt x="15430" y="5441"/>
                  </a:cubicBezTo>
                  <a:lnTo>
                    <a:pt x="15430" y="3125"/>
                  </a:lnTo>
                  <a:close/>
                  <a:moveTo>
                    <a:pt x="18260" y="12127"/>
                  </a:moveTo>
                  <a:lnTo>
                    <a:pt x="18260" y="13761"/>
                  </a:lnTo>
                  <a:cubicBezTo>
                    <a:pt x="18260" y="14013"/>
                    <a:pt x="18055" y="14219"/>
                    <a:pt x="17802" y="14219"/>
                  </a:cubicBezTo>
                  <a:lnTo>
                    <a:pt x="1012" y="14219"/>
                  </a:lnTo>
                  <a:cubicBezTo>
                    <a:pt x="759" y="14219"/>
                    <a:pt x="553" y="14013"/>
                    <a:pt x="553" y="13761"/>
                  </a:cubicBezTo>
                  <a:lnTo>
                    <a:pt x="553" y="12127"/>
                  </a:lnTo>
                  <a:close/>
                  <a:moveTo>
                    <a:pt x="10566" y="14772"/>
                  </a:moveTo>
                  <a:lnTo>
                    <a:pt x="10452" y="15351"/>
                  </a:lnTo>
                  <a:cubicBezTo>
                    <a:pt x="10440" y="15398"/>
                    <a:pt x="10399" y="15433"/>
                    <a:pt x="10352" y="15433"/>
                  </a:cubicBezTo>
                  <a:lnTo>
                    <a:pt x="8468" y="15433"/>
                  </a:lnTo>
                  <a:cubicBezTo>
                    <a:pt x="8418" y="15433"/>
                    <a:pt x="8377" y="15398"/>
                    <a:pt x="8368" y="15351"/>
                  </a:cubicBezTo>
                  <a:lnTo>
                    <a:pt x="8250" y="14772"/>
                  </a:lnTo>
                  <a:close/>
                  <a:moveTo>
                    <a:pt x="12565" y="14772"/>
                  </a:moveTo>
                  <a:lnTo>
                    <a:pt x="12565" y="16682"/>
                  </a:lnTo>
                  <a:lnTo>
                    <a:pt x="6246" y="16682"/>
                  </a:lnTo>
                  <a:lnTo>
                    <a:pt x="6246" y="14772"/>
                  </a:lnTo>
                  <a:lnTo>
                    <a:pt x="7627" y="14772"/>
                  </a:lnTo>
                  <a:lnTo>
                    <a:pt x="7766" y="15459"/>
                  </a:lnTo>
                  <a:cubicBezTo>
                    <a:pt x="7827" y="15762"/>
                    <a:pt x="8095" y="15982"/>
                    <a:pt x="8406" y="15982"/>
                  </a:cubicBezTo>
                  <a:lnTo>
                    <a:pt x="10302" y="15982"/>
                  </a:lnTo>
                  <a:cubicBezTo>
                    <a:pt x="10613" y="15982"/>
                    <a:pt x="10881" y="15762"/>
                    <a:pt x="10942" y="15459"/>
                  </a:cubicBezTo>
                  <a:lnTo>
                    <a:pt x="11081" y="14772"/>
                  </a:lnTo>
                  <a:close/>
                  <a:moveTo>
                    <a:pt x="13320" y="17231"/>
                  </a:moveTo>
                  <a:cubicBezTo>
                    <a:pt x="13470" y="17231"/>
                    <a:pt x="13593" y="17355"/>
                    <a:pt x="13593" y="17508"/>
                  </a:cubicBezTo>
                  <a:lnTo>
                    <a:pt x="13593" y="17784"/>
                  </a:lnTo>
                  <a:lnTo>
                    <a:pt x="5256" y="17784"/>
                  </a:lnTo>
                  <a:lnTo>
                    <a:pt x="5256" y="17508"/>
                  </a:lnTo>
                  <a:cubicBezTo>
                    <a:pt x="5256" y="17355"/>
                    <a:pt x="5379" y="17231"/>
                    <a:pt x="5532" y="17231"/>
                  </a:cubicBezTo>
                  <a:close/>
                  <a:moveTo>
                    <a:pt x="4562" y="1"/>
                  </a:moveTo>
                  <a:cubicBezTo>
                    <a:pt x="3930" y="1"/>
                    <a:pt x="3419" y="512"/>
                    <a:pt x="3419" y="1138"/>
                  </a:cubicBezTo>
                  <a:lnTo>
                    <a:pt x="3419" y="1508"/>
                  </a:lnTo>
                  <a:lnTo>
                    <a:pt x="1012" y="1508"/>
                  </a:lnTo>
                  <a:cubicBezTo>
                    <a:pt x="454" y="1508"/>
                    <a:pt x="1" y="1961"/>
                    <a:pt x="1" y="2519"/>
                  </a:cubicBezTo>
                  <a:lnTo>
                    <a:pt x="1" y="13761"/>
                  </a:lnTo>
                  <a:cubicBezTo>
                    <a:pt x="1" y="14319"/>
                    <a:pt x="454" y="14769"/>
                    <a:pt x="1012" y="14769"/>
                  </a:cubicBezTo>
                  <a:lnTo>
                    <a:pt x="5697" y="14769"/>
                  </a:lnTo>
                  <a:lnTo>
                    <a:pt x="5697" y="16679"/>
                  </a:lnTo>
                  <a:lnTo>
                    <a:pt x="5532" y="16679"/>
                  </a:lnTo>
                  <a:cubicBezTo>
                    <a:pt x="5073" y="16679"/>
                    <a:pt x="4703" y="17049"/>
                    <a:pt x="4703" y="17508"/>
                  </a:cubicBezTo>
                  <a:lnTo>
                    <a:pt x="4703" y="17910"/>
                  </a:lnTo>
                  <a:cubicBezTo>
                    <a:pt x="4703" y="18143"/>
                    <a:pt x="4894" y="18334"/>
                    <a:pt x="5126" y="18334"/>
                  </a:cubicBezTo>
                  <a:lnTo>
                    <a:pt x="13723" y="18334"/>
                  </a:lnTo>
                  <a:cubicBezTo>
                    <a:pt x="13955" y="18334"/>
                    <a:pt x="14146" y="18143"/>
                    <a:pt x="14146" y="17910"/>
                  </a:cubicBezTo>
                  <a:lnTo>
                    <a:pt x="14146" y="17508"/>
                  </a:lnTo>
                  <a:cubicBezTo>
                    <a:pt x="14146" y="17049"/>
                    <a:pt x="13776" y="16679"/>
                    <a:pt x="13320" y="16679"/>
                  </a:cubicBezTo>
                  <a:lnTo>
                    <a:pt x="13117" y="16679"/>
                  </a:lnTo>
                  <a:lnTo>
                    <a:pt x="13117" y="14769"/>
                  </a:lnTo>
                  <a:lnTo>
                    <a:pt x="18522" y="14769"/>
                  </a:lnTo>
                  <a:cubicBezTo>
                    <a:pt x="18681" y="14769"/>
                    <a:pt x="18810" y="14639"/>
                    <a:pt x="18810" y="14481"/>
                  </a:cubicBezTo>
                  <a:lnTo>
                    <a:pt x="18810" y="10895"/>
                  </a:lnTo>
                  <a:cubicBezTo>
                    <a:pt x="18810" y="10875"/>
                    <a:pt x="18804" y="10854"/>
                    <a:pt x="18789" y="10839"/>
                  </a:cubicBezTo>
                  <a:cubicBezTo>
                    <a:pt x="18706" y="10755"/>
                    <a:pt x="18616" y="10720"/>
                    <a:pt x="18535" y="10720"/>
                  </a:cubicBezTo>
                  <a:cubicBezTo>
                    <a:pt x="18383" y="10720"/>
                    <a:pt x="18260" y="10844"/>
                    <a:pt x="18260" y="10995"/>
                  </a:cubicBezTo>
                  <a:lnTo>
                    <a:pt x="18260" y="11574"/>
                  </a:lnTo>
                  <a:lnTo>
                    <a:pt x="17708" y="11574"/>
                  </a:lnTo>
                  <a:lnTo>
                    <a:pt x="17708" y="3031"/>
                  </a:lnTo>
                  <a:cubicBezTo>
                    <a:pt x="17708" y="2799"/>
                    <a:pt x="17520" y="2610"/>
                    <a:pt x="17288" y="2610"/>
                  </a:cubicBezTo>
                  <a:lnTo>
                    <a:pt x="15395" y="2610"/>
                  </a:lnTo>
                  <a:lnTo>
                    <a:pt x="15395" y="2058"/>
                  </a:lnTo>
                  <a:lnTo>
                    <a:pt x="17969" y="2058"/>
                  </a:lnTo>
                  <a:cubicBezTo>
                    <a:pt x="18131" y="2058"/>
                    <a:pt x="18260" y="2187"/>
                    <a:pt x="18260" y="2349"/>
                  </a:cubicBezTo>
                  <a:lnTo>
                    <a:pt x="18260" y="9728"/>
                  </a:lnTo>
                  <a:cubicBezTo>
                    <a:pt x="18260" y="9781"/>
                    <a:pt x="18284" y="9834"/>
                    <a:pt x="18325" y="9870"/>
                  </a:cubicBezTo>
                  <a:cubicBezTo>
                    <a:pt x="18395" y="9926"/>
                    <a:pt x="18468" y="9950"/>
                    <a:pt x="18535" y="9950"/>
                  </a:cubicBezTo>
                  <a:cubicBezTo>
                    <a:pt x="18687" y="9950"/>
                    <a:pt x="18810" y="9826"/>
                    <a:pt x="18810" y="9676"/>
                  </a:cubicBezTo>
                  <a:lnTo>
                    <a:pt x="18810" y="2519"/>
                  </a:lnTo>
                  <a:cubicBezTo>
                    <a:pt x="18810" y="1961"/>
                    <a:pt x="18357" y="1508"/>
                    <a:pt x="17802" y="1508"/>
                  </a:cubicBezTo>
                  <a:lnTo>
                    <a:pt x="15395" y="1508"/>
                  </a:lnTo>
                  <a:lnTo>
                    <a:pt x="15395" y="1062"/>
                  </a:lnTo>
                  <a:cubicBezTo>
                    <a:pt x="15395" y="477"/>
                    <a:pt x="14884" y="4"/>
                    <a:pt x="14258" y="4"/>
                  </a:cubicBezTo>
                  <a:lnTo>
                    <a:pt x="7698" y="4"/>
                  </a:lnTo>
                  <a:cubicBezTo>
                    <a:pt x="7574" y="4"/>
                    <a:pt x="7460" y="83"/>
                    <a:pt x="7433" y="204"/>
                  </a:cubicBezTo>
                  <a:cubicBezTo>
                    <a:pt x="7395" y="371"/>
                    <a:pt x="7530" y="518"/>
                    <a:pt x="7701" y="518"/>
                  </a:cubicBezTo>
                  <a:lnTo>
                    <a:pt x="14293" y="518"/>
                  </a:lnTo>
                  <a:cubicBezTo>
                    <a:pt x="14616" y="518"/>
                    <a:pt x="14881" y="780"/>
                    <a:pt x="14881" y="1100"/>
                  </a:cubicBezTo>
                  <a:lnTo>
                    <a:pt x="14881" y="5444"/>
                  </a:lnTo>
                  <a:cubicBezTo>
                    <a:pt x="14881" y="5764"/>
                    <a:pt x="14616" y="6025"/>
                    <a:pt x="14293" y="6025"/>
                  </a:cubicBezTo>
                  <a:lnTo>
                    <a:pt x="10428" y="6025"/>
                  </a:lnTo>
                  <a:cubicBezTo>
                    <a:pt x="10267" y="6025"/>
                    <a:pt x="10117" y="6108"/>
                    <a:pt x="10028" y="6243"/>
                  </a:cubicBezTo>
                  <a:lnTo>
                    <a:pt x="9423" y="7183"/>
                  </a:lnTo>
                  <a:lnTo>
                    <a:pt x="8821" y="6243"/>
                  </a:lnTo>
                  <a:cubicBezTo>
                    <a:pt x="8732" y="6108"/>
                    <a:pt x="8583" y="6025"/>
                    <a:pt x="8421" y="6025"/>
                  </a:cubicBezTo>
                  <a:lnTo>
                    <a:pt x="4556" y="6025"/>
                  </a:lnTo>
                  <a:cubicBezTo>
                    <a:pt x="4233" y="6025"/>
                    <a:pt x="3968" y="5764"/>
                    <a:pt x="3968" y="5444"/>
                  </a:cubicBezTo>
                  <a:lnTo>
                    <a:pt x="3968" y="1138"/>
                  </a:lnTo>
                  <a:cubicBezTo>
                    <a:pt x="3968" y="815"/>
                    <a:pt x="4233" y="553"/>
                    <a:pt x="4556" y="553"/>
                  </a:cubicBezTo>
                  <a:lnTo>
                    <a:pt x="6422" y="553"/>
                  </a:lnTo>
                  <a:cubicBezTo>
                    <a:pt x="6563" y="553"/>
                    <a:pt x="6690" y="453"/>
                    <a:pt x="6705" y="312"/>
                  </a:cubicBezTo>
                  <a:cubicBezTo>
                    <a:pt x="6725" y="145"/>
                    <a:pt x="6596" y="1"/>
                    <a:pt x="6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3"/>
            <p:cNvSpPr/>
            <p:nvPr/>
          </p:nvSpPr>
          <p:spPr>
            <a:xfrm>
              <a:off x="7838300" y="3850925"/>
              <a:ext cx="49175" cy="71575"/>
            </a:xfrm>
            <a:custGeom>
              <a:avLst/>
              <a:gdLst/>
              <a:ahLst/>
              <a:cxnLst/>
              <a:rect l="l" t="t" r="r" b="b"/>
              <a:pathLst>
                <a:path w="1967" h="2863" extrusionOk="0">
                  <a:moveTo>
                    <a:pt x="947" y="588"/>
                  </a:moveTo>
                  <a:cubicBezTo>
                    <a:pt x="1058" y="588"/>
                    <a:pt x="1161" y="656"/>
                    <a:pt x="1194" y="762"/>
                  </a:cubicBezTo>
                  <a:cubicBezTo>
                    <a:pt x="1249" y="938"/>
                    <a:pt x="1117" y="1100"/>
                    <a:pt x="950" y="1100"/>
                  </a:cubicBezTo>
                  <a:cubicBezTo>
                    <a:pt x="900" y="1100"/>
                    <a:pt x="806" y="1100"/>
                    <a:pt x="703" y="1103"/>
                  </a:cubicBezTo>
                  <a:lnTo>
                    <a:pt x="553" y="1103"/>
                  </a:lnTo>
                  <a:lnTo>
                    <a:pt x="553" y="588"/>
                  </a:lnTo>
                  <a:close/>
                  <a:moveTo>
                    <a:pt x="1050" y="1652"/>
                  </a:moveTo>
                  <a:cubicBezTo>
                    <a:pt x="1220" y="1652"/>
                    <a:pt x="1373" y="1773"/>
                    <a:pt x="1399" y="1943"/>
                  </a:cubicBezTo>
                  <a:cubicBezTo>
                    <a:pt x="1432" y="2155"/>
                    <a:pt x="1267" y="2337"/>
                    <a:pt x="1061" y="2337"/>
                  </a:cubicBezTo>
                  <a:cubicBezTo>
                    <a:pt x="967" y="2337"/>
                    <a:pt x="738" y="2340"/>
                    <a:pt x="553" y="2340"/>
                  </a:cubicBezTo>
                  <a:lnTo>
                    <a:pt x="553" y="1652"/>
                  </a:lnTo>
                  <a:close/>
                  <a:moveTo>
                    <a:pt x="277" y="1"/>
                  </a:moveTo>
                  <a:cubicBezTo>
                    <a:pt x="124" y="1"/>
                    <a:pt x="0" y="124"/>
                    <a:pt x="0" y="274"/>
                  </a:cubicBezTo>
                  <a:lnTo>
                    <a:pt x="0" y="2584"/>
                  </a:lnTo>
                  <a:cubicBezTo>
                    <a:pt x="0" y="2613"/>
                    <a:pt x="3" y="2643"/>
                    <a:pt x="12" y="2669"/>
                  </a:cubicBezTo>
                  <a:cubicBezTo>
                    <a:pt x="53" y="2792"/>
                    <a:pt x="162" y="2863"/>
                    <a:pt x="280" y="2863"/>
                  </a:cubicBezTo>
                  <a:lnTo>
                    <a:pt x="1067" y="2863"/>
                  </a:lnTo>
                  <a:cubicBezTo>
                    <a:pt x="1564" y="2863"/>
                    <a:pt x="1966" y="2457"/>
                    <a:pt x="1966" y="1964"/>
                  </a:cubicBezTo>
                  <a:cubicBezTo>
                    <a:pt x="1966" y="1676"/>
                    <a:pt x="1831" y="1420"/>
                    <a:pt x="1623" y="1255"/>
                  </a:cubicBezTo>
                  <a:cubicBezTo>
                    <a:pt x="1708" y="1129"/>
                    <a:pt x="1758" y="973"/>
                    <a:pt x="1758" y="809"/>
                  </a:cubicBezTo>
                  <a:cubicBezTo>
                    <a:pt x="1758" y="362"/>
                    <a:pt x="1396" y="1"/>
                    <a:pt x="9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3"/>
            <p:cNvSpPr/>
            <p:nvPr/>
          </p:nvSpPr>
          <p:spPr>
            <a:xfrm>
              <a:off x="7890450" y="3851550"/>
              <a:ext cx="52925" cy="71175"/>
            </a:xfrm>
            <a:custGeom>
              <a:avLst/>
              <a:gdLst/>
              <a:ahLst/>
              <a:cxnLst/>
              <a:rect l="l" t="t" r="r" b="b"/>
              <a:pathLst>
                <a:path w="2117" h="2847" extrusionOk="0">
                  <a:moveTo>
                    <a:pt x="1067" y="1"/>
                  </a:moveTo>
                  <a:cubicBezTo>
                    <a:pt x="964" y="1"/>
                    <a:pt x="854" y="15"/>
                    <a:pt x="742" y="49"/>
                  </a:cubicBezTo>
                  <a:cubicBezTo>
                    <a:pt x="430" y="143"/>
                    <a:pt x="210" y="387"/>
                    <a:pt x="166" y="690"/>
                  </a:cubicBezTo>
                  <a:cubicBezTo>
                    <a:pt x="124" y="975"/>
                    <a:pt x="248" y="1245"/>
                    <a:pt x="486" y="1401"/>
                  </a:cubicBezTo>
                  <a:cubicBezTo>
                    <a:pt x="498" y="1410"/>
                    <a:pt x="512" y="1416"/>
                    <a:pt x="524" y="1421"/>
                  </a:cubicBezTo>
                  <a:cubicBezTo>
                    <a:pt x="539" y="1430"/>
                    <a:pt x="853" y="1568"/>
                    <a:pt x="1209" y="1701"/>
                  </a:cubicBezTo>
                  <a:cubicBezTo>
                    <a:pt x="1312" y="1739"/>
                    <a:pt x="1550" y="1848"/>
                    <a:pt x="1517" y="2027"/>
                  </a:cubicBezTo>
                  <a:cubicBezTo>
                    <a:pt x="1494" y="2159"/>
                    <a:pt x="1332" y="2297"/>
                    <a:pt x="1106" y="2297"/>
                  </a:cubicBezTo>
                  <a:cubicBezTo>
                    <a:pt x="874" y="2297"/>
                    <a:pt x="650" y="2203"/>
                    <a:pt x="509" y="2047"/>
                  </a:cubicBezTo>
                  <a:cubicBezTo>
                    <a:pt x="455" y="1987"/>
                    <a:pt x="380" y="1956"/>
                    <a:pt x="306" y="1956"/>
                  </a:cubicBezTo>
                  <a:cubicBezTo>
                    <a:pt x="240" y="1956"/>
                    <a:pt x="174" y="1980"/>
                    <a:pt x="121" y="2027"/>
                  </a:cubicBezTo>
                  <a:cubicBezTo>
                    <a:pt x="7" y="2130"/>
                    <a:pt x="1" y="2306"/>
                    <a:pt x="101" y="2418"/>
                  </a:cubicBezTo>
                  <a:cubicBezTo>
                    <a:pt x="348" y="2688"/>
                    <a:pt x="721" y="2847"/>
                    <a:pt x="1106" y="2847"/>
                  </a:cubicBezTo>
                  <a:cubicBezTo>
                    <a:pt x="1585" y="2847"/>
                    <a:pt x="1988" y="2544"/>
                    <a:pt x="2061" y="2124"/>
                  </a:cubicBezTo>
                  <a:cubicBezTo>
                    <a:pt x="2117" y="1806"/>
                    <a:pt x="1973" y="1395"/>
                    <a:pt x="1400" y="1183"/>
                  </a:cubicBezTo>
                  <a:cubicBezTo>
                    <a:pt x="1118" y="1081"/>
                    <a:pt x="853" y="966"/>
                    <a:pt x="774" y="931"/>
                  </a:cubicBezTo>
                  <a:cubicBezTo>
                    <a:pt x="706" y="878"/>
                    <a:pt x="706" y="801"/>
                    <a:pt x="712" y="769"/>
                  </a:cubicBezTo>
                  <a:cubicBezTo>
                    <a:pt x="718" y="728"/>
                    <a:pt x="750" y="622"/>
                    <a:pt x="903" y="575"/>
                  </a:cubicBezTo>
                  <a:cubicBezTo>
                    <a:pt x="959" y="558"/>
                    <a:pt x="1014" y="551"/>
                    <a:pt x="1067" y="551"/>
                  </a:cubicBezTo>
                  <a:cubicBezTo>
                    <a:pt x="1327" y="551"/>
                    <a:pt x="1539" y="720"/>
                    <a:pt x="1544" y="725"/>
                  </a:cubicBezTo>
                  <a:cubicBezTo>
                    <a:pt x="1595" y="767"/>
                    <a:pt x="1658" y="788"/>
                    <a:pt x="1719" y="788"/>
                  </a:cubicBezTo>
                  <a:cubicBezTo>
                    <a:pt x="1799" y="788"/>
                    <a:pt x="1877" y="754"/>
                    <a:pt x="1932" y="690"/>
                  </a:cubicBezTo>
                  <a:cubicBezTo>
                    <a:pt x="2029" y="572"/>
                    <a:pt x="2014" y="399"/>
                    <a:pt x="1897" y="302"/>
                  </a:cubicBezTo>
                  <a:cubicBezTo>
                    <a:pt x="1880" y="287"/>
                    <a:pt x="1534" y="1"/>
                    <a:pt x="1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3"/>
            <p:cNvSpPr/>
            <p:nvPr/>
          </p:nvSpPr>
          <p:spPr>
            <a:xfrm>
              <a:off x="7759825" y="3851525"/>
              <a:ext cx="71225" cy="71200"/>
            </a:xfrm>
            <a:custGeom>
              <a:avLst/>
              <a:gdLst/>
              <a:ahLst/>
              <a:cxnLst/>
              <a:rect l="l" t="t" r="r" b="b"/>
              <a:pathLst>
                <a:path w="2849" h="2848" extrusionOk="0">
                  <a:moveTo>
                    <a:pt x="1423" y="553"/>
                  </a:moveTo>
                  <a:cubicBezTo>
                    <a:pt x="1905" y="553"/>
                    <a:pt x="2296" y="943"/>
                    <a:pt x="2296" y="1425"/>
                  </a:cubicBezTo>
                  <a:cubicBezTo>
                    <a:pt x="2296" y="1907"/>
                    <a:pt x="1905" y="2298"/>
                    <a:pt x="1423" y="2298"/>
                  </a:cubicBezTo>
                  <a:cubicBezTo>
                    <a:pt x="944" y="2298"/>
                    <a:pt x="550" y="1907"/>
                    <a:pt x="550" y="1425"/>
                  </a:cubicBezTo>
                  <a:cubicBezTo>
                    <a:pt x="550" y="943"/>
                    <a:pt x="944" y="553"/>
                    <a:pt x="1423" y="553"/>
                  </a:cubicBezTo>
                  <a:close/>
                  <a:moveTo>
                    <a:pt x="1423" y="0"/>
                  </a:moveTo>
                  <a:cubicBezTo>
                    <a:pt x="638" y="0"/>
                    <a:pt x="1" y="641"/>
                    <a:pt x="1" y="1425"/>
                  </a:cubicBezTo>
                  <a:cubicBezTo>
                    <a:pt x="1" y="2210"/>
                    <a:pt x="638" y="2848"/>
                    <a:pt x="1423" y="2848"/>
                  </a:cubicBezTo>
                  <a:cubicBezTo>
                    <a:pt x="2208" y="2848"/>
                    <a:pt x="2848" y="2210"/>
                    <a:pt x="2848" y="1425"/>
                  </a:cubicBezTo>
                  <a:cubicBezTo>
                    <a:pt x="2848" y="641"/>
                    <a:pt x="220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3"/>
            <p:cNvSpPr/>
            <p:nvPr/>
          </p:nvSpPr>
          <p:spPr>
            <a:xfrm>
              <a:off x="7878350" y="3996025"/>
              <a:ext cx="43300" cy="13775"/>
            </a:xfrm>
            <a:custGeom>
              <a:avLst/>
              <a:gdLst/>
              <a:ahLst/>
              <a:cxnLst/>
              <a:rect l="l" t="t" r="r" b="b"/>
              <a:pathLst>
                <a:path w="1732" h="551" extrusionOk="0">
                  <a:moveTo>
                    <a:pt x="306" y="1"/>
                  </a:moveTo>
                  <a:cubicBezTo>
                    <a:pt x="165" y="1"/>
                    <a:pt x="38" y="101"/>
                    <a:pt x="21" y="242"/>
                  </a:cubicBezTo>
                  <a:cubicBezTo>
                    <a:pt x="0" y="409"/>
                    <a:pt x="129" y="550"/>
                    <a:pt x="294" y="550"/>
                  </a:cubicBezTo>
                  <a:lnTo>
                    <a:pt x="1428" y="550"/>
                  </a:lnTo>
                  <a:cubicBezTo>
                    <a:pt x="1567" y="550"/>
                    <a:pt x="1693" y="450"/>
                    <a:pt x="1711" y="309"/>
                  </a:cubicBezTo>
                  <a:cubicBezTo>
                    <a:pt x="1731" y="142"/>
                    <a:pt x="1602" y="1"/>
                    <a:pt x="1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3"/>
            <p:cNvSpPr/>
            <p:nvPr/>
          </p:nvSpPr>
          <p:spPr>
            <a:xfrm>
              <a:off x="7878350" y="4023575"/>
              <a:ext cx="84500" cy="13775"/>
            </a:xfrm>
            <a:custGeom>
              <a:avLst/>
              <a:gdLst/>
              <a:ahLst/>
              <a:cxnLst/>
              <a:rect l="l" t="t" r="r" b="b"/>
              <a:pathLst>
                <a:path w="3380" h="551" extrusionOk="0">
                  <a:moveTo>
                    <a:pt x="303" y="1"/>
                  </a:moveTo>
                  <a:cubicBezTo>
                    <a:pt x="165" y="1"/>
                    <a:pt x="38" y="101"/>
                    <a:pt x="21" y="242"/>
                  </a:cubicBezTo>
                  <a:cubicBezTo>
                    <a:pt x="0" y="409"/>
                    <a:pt x="129" y="550"/>
                    <a:pt x="294" y="550"/>
                  </a:cubicBezTo>
                  <a:lnTo>
                    <a:pt x="3074" y="550"/>
                  </a:lnTo>
                  <a:cubicBezTo>
                    <a:pt x="3215" y="550"/>
                    <a:pt x="3342" y="451"/>
                    <a:pt x="3359" y="309"/>
                  </a:cubicBezTo>
                  <a:cubicBezTo>
                    <a:pt x="3380" y="142"/>
                    <a:pt x="3250" y="1"/>
                    <a:pt x="3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3"/>
            <p:cNvSpPr/>
            <p:nvPr/>
          </p:nvSpPr>
          <p:spPr>
            <a:xfrm>
              <a:off x="7878350" y="4051125"/>
              <a:ext cx="76125" cy="13775"/>
            </a:xfrm>
            <a:custGeom>
              <a:avLst/>
              <a:gdLst/>
              <a:ahLst/>
              <a:cxnLst/>
              <a:rect l="l" t="t" r="r" b="b"/>
              <a:pathLst>
                <a:path w="3045" h="551" extrusionOk="0">
                  <a:moveTo>
                    <a:pt x="306" y="1"/>
                  </a:moveTo>
                  <a:cubicBezTo>
                    <a:pt x="165" y="1"/>
                    <a:pt x="38" y="101"/>
                    <a:pt x="21" y="242"/>
                  </a:cubicBezTo>
                  <a:cubicBezTo>
                    <a:pt x="0" y="409"/>
                    <a:pt x="129" y="551"/>
                    <a:pt x="294" y="551"/>
                  </a:cubicBezTo>
                  <a:lnTo>
                    <a:pt x="2742" y="551"/>
                  </a:lnTo>
                  <a:cubicBezTo>
                    <a:pt x="2883" y="551"/>
                    <a:pt x="3010" y="451"/>
                    <a:pt x="3024" y="310"/>
                  </a:cubicBezTo>
                  <a:cubicBezTo>
                    <a:pt x="3045" y="142"/>
                    <a:pt x="2915" y="1"/>
                    <a:pt x="2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3"/>
            <p:cNvSpPr/>
            <p:nvPr/>
          </p:nvSpPr>
          <p:spPr>
            <a:xfrm>
              <a:off x="7695975" y="4001550"/>
              <a:ext cx="105600" cy="58725"/>
            </a:xfrm>
            <a:custGeom>
              <a:avLst/>
              <a:gdLst/>
              <a:ahLst/>
              <a:cxnLst/>
              <a:rect l="l" t="t" r="r" b="b"/>
              <a:pathLst>
                <a:path w="4224" h="2349" extrusionOk="0">
                  <a:moveTo>
                    <a:pt x="3674" y="550"/>
                  </a:moveTo>
                  <a:lnTo>
                    <a:pt x="3674" y="1799"/>
                  </a:lnTo>
                  <a:lnTo>
                    <a:pt x="550" y="1799"/>
                  </a:lnTo>
                  <a:lnTo>
                    <a:pt x="550" y="550"/>
                  </a:lnTo>
                  <a:close/>
                  <a:moveTo>
                    <a:pt x="468" y="0"/>
                  </a:moveTo>
                  <a:cubicBezTo>
                    <a:pt x="209" y="0"/>
                    <a:pt x="1" y="209"/>
                    <a:pt x="1" y="468"/>
                  </a:cubicBezTo>
                  <a:lnTo>
                    <a:pt x="1" y="1881"/>
                  </a:lnTo>
                  <a:cubicBezTo>
                    <a:pt x="1" y="2140"/>
                    <a:pt x="209" y="2348"/>
                    <a:pt x="468" y="2348"/>
                  </a:cubicBezTo>
                  <a:lnTo>
                    <a:pt x="3757" y="2348"/>
                  </a:lnTo>
                  <a:cubicBezTo>
                    <a:pt x="4015" y="2348"/>
                    <a:pt x="4224" y="2140"/>
                    <a:pt x="4224" y="1881"/>
                  </a:cubicBezTo>
                  <a:lnTo>
                    <a:pt x="4224" y="468"/>
                  </a:lnTo>
                  <a:cubicBezTo>
                    <a:pt x="4224" y="209"/>
                    <a:pt x="4015" y="0"/>
                    <a:pt x="3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3"/>
            <p:cNvSpPr/>
            <p:nvPr/>
          </p:nvSpPr>
          <p:spPr>
            <a:xfrm>
              <a:off x="7717725" y="3851525"/>
              <a:ext cx="34275" cy="71200"/>
            </a:xfrm>
            <a:custGeom>
              <a:avLst/>
              <a:gdLst/>
              <a:ahLst/>
              <a:cxnLst/>
              <a:rect l="l" t="t" r="r" b="b"/>
              <a:pathLst>
                <a:path w="1371" h="2848" extrusionOk="0">
                  <a:moveTo>
                    <a:pt x="1094" y="1"/>
                  </a:moveTo>
                  <a:cubicBezTo>
                    <a:pt x="942" y="1"/>
                    <a:pt x="821" y="123"/>
                    <a:pt x="821" y="276"/>
                  </a:cubicBezTo>
                  <a:lnTo>
                    <a:pt x="821" y="2113"/>
                  </a:lnTo>
                  <a:cubicBezTo>
                    <a:pt x="821" y="2184"/>
                    <a:pt x="785" y="2248"/>
                    <a:pt x="727" y="2281"/>
                  </a:cubicBezTo>
                  <a:cubicBezTo>
                    <a:pt x="704" y="2293"/>
                    <a:pt x="681" y="2297"/>
                    <a:pt x="658" y="2297"/>
                  </a:cubicBezTo>
                  <a:cubicBezTo>
                    <a:pt x="587" y="2297"/>
                    <a:pt x="520" y="2249"/>
                    <a:pt x="488" y="2222"/>
                  </a:cubicBezTo>
                  <a:cubicBezTo>
                    <a:pt x="436" y="2178"/>
                    <a:pt x="373" y="2157"/>
                    <a:pt x="310" y="2157"/>
                  </a:cubicBezTo>
                  <a:cubicBezTo>
                    <a:pt x="216" y="2157"/>
                    <a:pt x="123" y="2204"/>
                    <a:pt x="68" y="2295"/>
                  </a:cubicBezTo>
                  <a:cubicBezTo>
                    <a:pt x="1" y="2413"/>
                    <a:pt x="36" y="2563"/>
                    <a:pt x="142" y="2651"/>
                  </a:cubicBezTo>
                  <a:cubicBezTo>
                    <a:pt x="277" y="2760"/>
                    <a:pt x="462" y="2848"/>
                    <a:pt x="662" y="2848"/>
                  </a:cubicBezTo>
                  <a:cubicBezTo>
                    <a:pt x="771" y="2848"/>
                    <a:pt x="882" y="2821"/>
                    <a:pt x="994" y="2763"/>
                  </a:cubicBezTo>
                  <a:cubicBezTo>
                    <a:pt x="1226" y="2633"/>
                    <a:pt x="1370" y="2383"/>
                    <a:pt x="1370" y="2113"/>
                  </a:cubicBezTo>
                  <a:lnTo>
                    <a:pt x="1370" y="288"/>
                  </a:lnTo>
                  <a:cubicBezTo>
                    <a:pt x="1370" y="147"/>
                    <a:pt x="1270" y="21"/>
                    <a:pt x="1129" y="3"/>
                  </a:cubicBezTo>
                  <a:cubicBezTo>
                    <a:pt x="1117" y="1"/>
                    <a:pt x="1106" y="1"/>
                    <a:pt x="10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4" name="Google Shape;2284;p73"/>
          <p:cNvGrpSpPr/>
          <p:nvPr/>
        </p:nvGrpSpPr>
        <p:grpSpPr>
          <a:xfrm>
            <a:off x="6792040" y="4098938"/>
            <a:ext cx="470250" cy="470250"/>
            <a:chOff x="6912550" y="3878475"/>
            <a:chExt cx="470250" cy="470250"/>
          </a:xfrm>
        </p:grpSpPr>
        <p:sp>
          <p:nvSpPr>
            <p:cNvPr id="2285" name="Google Shape;2285;p73"/>
            <p:cNvSpPr/>
            <p:nvPr/>
          </p:nvSpPr>
          <p:spPr>
            <a:xfrm>
              <a:off x="7065500" y="3878475"/>
              <a:ext cx="317300" cy="470250"/>
            </a:xfrm>
            <a:custGeom>
              <a:avLst/>
              <a:gdLst/>
              <a:ahLst/>
              <a:cxnLst/>
              <a:rect l="l" t="t" r="r" b="b"/>
              <a:pathLst>
                <a:path w="12692" h="18810" extrusionOk="0">
                  <a:moveTo>
                    <a:pt x="11668" y="7824"/>
                  </a:moveTo>
                  <a:cubicBezTo>
                    <a:pt x="11930" y="7824"/>
                    <a:pt x="12142" y="8036"/>
                    <a:pt x="12142" y="8297"/>
                  </a:cubicBezTo>
                  <a:lnTo>
                    <a:pt x="12142" y="12679"/>
                  </a:lnTo>
                  <a:cubicBezTo>
                    <a:pt x="12142" y="12941"/>
                    <a:pt x="11930" y="13152"/>
                    <a:pt x="11668" y="13152"/>
                  </a:cubicBezTo>
                  <a:lnTo>
                    <a:pt x="7286" y="13152"/>
                  </a:lnTo>
                  <a:cubicBezTo>
                    <a:pt x="7025" y="13152"/>
                    <a:pt x="6813" y="12941"/>
                    <a:pt x="6813" y="12679"/>
                  </a:cubicBezTo>
                  <a:lnTo>
                    <a:pt x="6813" y="8297"/>
                  </a:lnTo>
                  <a:cubicBezTo>
                    <a:pt x="6813" y="8036"/>
                    <a:pt x="7025" y="7824"/>
                    <a:pt x="7286" y="7824"/>
                  </a:cubicBezTo>
                  <a:close/>
                  <a:moveTo>
                    <a:pt x="11668" y="15098"/>
                  </a:moveTo>
                  <a:cubicBezTo>
                    <a:pt x="11930" y="15098"/>
                    <a:pt x="12142" y="15309"/>
                    <a:pt x="12142" y="15571"/>
                  </a:cubicBezTo>
                  <a:lnTo>
                    <a:pt x="12142" y="17784"/>
                  </a:lnTo>
                  <a:cubicBezTo>
                    <a:pt x="12142" y="18045"/>
                    <a:pt x="11930" y="18257"/>
                    <a:pt x="11668" y="18257"/>
                  </a:cubicBezTo>
                  <a:lnTo>
                    <a:pt x="7286" y="18257"/>
                  </a:lnTo>
                  <a:cubicBezTo>
                    <a:pt x="7025" y="18257"/>
                    <a:pt x="6813" y="18045"/>
                    <a:pt x="6813" y="17784"/>
                  </a:cubicBezTo>
                  <a:lnTo>
                    <a:pt x="6813" y="15571"/>
                  </a:lnTo>
                  <a:cubicBezTo>
                    <a:pt x="6813" y="15309"/>
                    <a:pt x="7025" y="15098"/>
                    <a:pt x="7286" y="15098"/>
                  </a:cubicBezTo>
                  <a:close/>
                  <a:moveTo>
                    <a:pt x="6552" y="1"/>
                  </a:moveTo>
                  <a:cubicBezTo>
                    <a:pt x="6393" y="1"/>
                    <a:pt x="6264" y="130"/>
                    <a:pt x="6264" y="289"/>
                  </a:cubicBezTo>
                  <a:lnTo>
                    <a:pt x="6264" y="2866"/>
                  </a:lnTo>
                  <a:lnTo>
                    <a:pt x="307" y="2866"/>
                  </a:lnTo>
                  <a:cubicBezTo>
                    <a:pt x="165" y="2866"/>
                    <a:pt x="39" y="2966"/>
                    <a:pt x="21" y="3107"/>
                  </a:cubicBezTo>
                  <a:cubicBezTo>
                    <a:pt x="1" y="3275"/>
                    <a:pt x="133" y="3416"/>
                    <a:pt x="295" y="3416"/>
                  </a:cubicBezTo>
                  <a:lnTo>
                    <a:pt x="3434" y="3416"/>
                  </a:lnTo>
                  <a:lnTo>
                    <a:pt x="3434" y="16696"/>
                  </a:lnTo>
                  <a:cubicBezTo>
                    <a:pt x="3434" y="16849"/>
                    <a:pt x="3557" y="16973"/>
                    <a:pt x="3710" y="16973"/>
                  </a:cubicBezTo>
                  <a:lnTo>
                    <a:pt x="6261" y="16973"/>
                  </a:lnTo>
                  <a:lnTo>
                    <a:pt x="6261" y="17784"/>
                  </a:lnTo>
                  <a:cubicBezTo>
                    <a:pt x="6261" y="18351"/>
                    <a:pt x="6719" y="18809"/>
                    <a:pt x="7286" y="18809"/>
                  </a:cubicBezTo>
                  <a:lnTo>
                    <a:pt x="11668" y="18809"/>
                  </a:lnTo>
                  <a:cubicBezTo>
                    <a:pt x="12233" y="18809"/>
                    <a:pt x="12691" y="18351"/>
                    <a:pt x="12691" y="17784"/>
                  </a:cubicBezTo>
                  <a:lnTo>
                    <a:pt x="12691" y="15571"/>
                  </a:lnTo>
                  <a:cubicBezTo>
                    <a:pt x="12691" y="15007"/>
                    <a:pt x="12233" y="14548"/>
                    <a:pt x="11668" y="14548"/>
                  </a:cubicBezTo>
                  <a:lnTo>
                    <a:pt x="7286" y="14548"/>
                  </a:lnTo>
                  <a:cubicBezTo>
                    <a:pt x="6719" y="14548"/>
                    <a:pt x="6261" y="15007"/>
                    <a:pt x="6261" y="15571"/>
                  </a:cubicBezTo>
                  <a:lnTo>
                    <a:pt x="6261" y="16420"/>
                  </a:lnTo>
                  <a:lnTo>
                    <a:pt x="3983" y="16420"/>
                  </a:lnTo>
                  <a:lnTo>
                    <a:pt x="3983" y="10801"/>
                  </a:lnTo>
                  <a:lnTo>
                    <a:pt x="6261" y="10801"/>
                  </a:lnTo>
                  <a:lnTo>
                    <a:pt x="6261" y="12679"/>
                  </a:lnTo>
                  <a:cubicBezTo>
                    <a:pt x="6261" y="13243"/>
                    <a:pt x="6719" y="13702"/>
                    <a:pt x="7286" y="13702"/>
                  </a:cubicBezTo>
                  <a:lnTo>
                    <a:pt x="11668" y="13702"/>
                  </a:lnTo>
                  <a:cubicBezTo>
                    <a:pt x="12233" y="13702"/>
                    <a:pt x="12691" y="13243"/>
                    <a:pt x="12691" y="12679"/>
                  </a:cubicBezTo>
                  <a:lnTo>
                    <a:pt x="12691" y="8297"/>
                  </a:lnTo>
                  <a:cubicBezTo>
                    <a:pt x="12691" y="7733"/>
                    <a:pt x="12233" y="7274"/>
                    <a:pt x="11668" y="7274"/>
                  </a:cubicBezTo>
                  <a:lnTo>
                    <a:pt x="7286" y="7274"/>
                  </a:lnTo>
                  <a:cubicBezTo>
                    <a:pt x="6719" y="7274"/>
                    <a:pt x="6261" y="7733"/>
                    <a:pt x="6261" y="8297"/>
                  </a:cubicBezTo>
                  <a:lnTo>
                    <a:pt x="6261" y="10248"/>
                  </a:lnTo>
                  <a:lnTo>
                    <a:pt x="3983" y="10248"/>
                  </a:lnTo>
                  <a:lnTo>
                    <a:pt x="3983" y="3380"/>
                  </a:lnTo>
                  <a:lnTo>
                    <a:pt x="6261" y="3380"/>
                  </a:lnTo>
                  <a:lnTo>
                    <a:pt x="6261" y="5399"/>
                  </a:lnTo>
                  <a:cubicBezTo>
                    <a:pt x="6261" y="5967"/>
                    <a:pt x="6722" y="6428"/>
                    <a:pt x="7286" y="6428"/>
                  </a:cubicBezTo>
                  <a:lnTo>
                    <a:pt x="11668" y="6428"/>
                  </a:lnTo>
                  <a:cubicBezTo>
                    <a:pt x="12233" y="6428"/>
                    <a:pt x="12691" y="5969"/>
                    <a:pt x="12691" y="5405"/>
                  </a:cubicBezTo>
                  <a:lnTo>
                    <a:pt x="12691" y="289"/>
                  </a:lnTo>
                  <a:cubicBezTo>
                    <a:pt x="12691" y="130"/>
                    <a:pt x="12562" y="1"/>
                    <a:pt x="12403" y="1"/>
                  </a:cubicBezTo>
                  <a:lnTo>
                    <a:pt x="11007" y="1"/>
                  </a:lnTo>
                  <a:cubicBezTo>
                    <a:pt x="10987" y="1"/>
                    <a:pt x="10966" y="6"/>
                    <a:pt x="10951" y="21"/>
                  </a:cubicBezTo>
                  <a:cubicBezTo>
                    <a:pt x="10710" y="259"/>
                    <a:pt x="10875" y="550"/>
                    <a:pt x="11107" y="550"/>
                  </a:cubicBezTo>
                  <a:lnTo>
                    <a:pt x="11668" y="550"/>
                  </a:lnTo>
                  <a:cubicBezTo>
                    <a:pt x="11930" y="550"/>
                    <a:pt x="12142" y="762"/>
                    <a:pt x="12142" y="1023"/>
                  </a:cubicBezTo>
                  <a:lnTo>
                    <a:pt x="12142" y="5405"/>
                  </a:lnTo>
                  <a:cubicBezTo>
                    <a:pt x="12142" y="5667"/>
                    <a:pt x="11930" y="5878"/>
                    <a:pt x="11668" y="5878"/>
                  </a:cubicBezTo>
                  <a:lnTo>
                    <a:pt x="7286" y="5878"/>
                  </a:lnTo>
                  <a:cubicBezTo>
                    <a:pt x="7025" y="5878"/>
                    <a:pt x="6813" y="5667"/>
                    <a:pt x="6813" y="5405"/>
                  </a:cubicBezTo>
                  <a:lnTo>
                    <a:pt x="6813" y="682"/>
                  </a:lnTo>
                  <a:cubicBezTo>
                    <a:pt x="6813" y="609"/>
                    <a:pt x="6875" y="550"/>
                    <a:pt x="6948" y="550"/>
                  </a:cubicBezTo>
                  <a:lnTo>
                    <a:pt x="9858" y="550"/>
                  </a:lnTo>
                  <a:cubicBezTo>
                    <a:pt x="9879" y="550"/>
                    <a:pt x="9899" y="544"/>
                    <a:pt x="9914" y="530"/>
                  </a:cubicBezTo>
                  <a:cubicBezTo>
                    <a:pt x="10158" y="289"/>
                    <a:pt x="9990" y="1"/>
                    <a:pt x="9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3"/>
            <p:cNvSpPr/>
            <p:nvPr/>
          </p:nvSpPr>
          <p:spPr>
            <a:xfrm>
              <a:off x="7262650" y="3929350"/>
              <a:ext cx="79875" cy="55750"/>
            </a:xfrm>
            <a:custGeom>
              <a:avLst/>
              <a:gdLst/>
              <a:ahLst/>
              <a:cxnLst/>
              <a:rect l="l" t="t" r="r" b="b"/>
              <a:pathLst>
                <a:path w="3195" h="2230" extrusionOk="0">
                  <a:moveTo>
                    <a:pt x="2889" y="0"/>
                  </a:moveTo>
                  <a:cubicBezTo>
                    <a:pt x="2813" y="0"/>
                    <a:pt x="2738" y="31"/>
                    <a:pt x="2683" y="90"/>
                  </a:cubicBezTo>
                  <a:lnTo>
                    <a:pt x="1331" y="1580"/>
                  </a:lnTo>
                  <a:lnTo>
                    <a:pt x="482" y="916"/>
                  </a:lnTo>
                  <a:cubicBezTo>
                    <a:pt x="431" y="877"/>
                    <a:pt x="371" y="857"/>
                    <a:pt x="311" y="857"/>
                  </a:cubicBezTo>
                  <a:cubicBezTo>
                    <a:pt x="229" y="857"/>
                    <a:pt x="148" y="894"/>
                    <a:pt x="94" y="963"/>
                  </a:cubicBezTo>
                  <a:cubicBezTo>
                    <a:pt x="0" y="1084"/>
                    <a:pt x="21" y="1254"/>
                    <a:pt x="141" y="1348"/>
                  </a:cubicBezTo>
                  <a:lnTo>
                    <a:pt x="1193" y="2174"/>
                  </a:lnTo>
                  <a:cubicBezTo>
                    <a:pt x="1246" y="2212"/>
                    <a:pt x="1305" y="2230"/>
                    <a:pt x="1364" y="2230"/>
                  </a:cubicBezTo>
                  <a:cubicBezTo>
                    <a:pt x="1440" y="2230"/>
                    <a:pt x="1514" y="2201"/>
                    <a:pt x="1569" y="2142"/>
                  </a:cubicBezTo>
                  <a:lnTo>
                    <a:pt x="3092" y="461"/>
                  </a:lnTo>
                  <a:cubicBezTo>
                    <a:pt x="3195" y="346"/>
                    <a:pt x="3186" y="173"/>
                    <a:pt x="3074" y="70"/>
                  </a:cubicBezTo>
                  <a:cubicBezTo>
                    <a:pt x="3021" y="23"/>
                    <a:pt x="2955" y="0"/>
                    <a:pt x="2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3"/>
            <p:cNvSpPr/>
            <p:nvPr/>
          </p:nvSpPr>
          <p:spPr>
            <a:xfrm>
              <a:off x="7267050" y="4108075"/>
              <a:ext cx="49975" cy="13775"/>
            </a:xfrm>
            <a:custGeom>
              <a:avLst/>
              <a:gdLst/>
              <a:ahLst/>
              <a:cxnLst/>
              <a:rect l="l" t="t" r="r" b="b"/>
              <a:pathLst>
                <a:path w="1999" h="551" extrusionOk="0">
                  <a:moveTo>
                    <a:pt x="306" y="1"/>
                  </a:moveTo>
                  <a:cubicBezTo>
                    <a:pt x="165" y="1"/>
                    <a:pt x="39" y="101"/>
                    <a:pt x="21" y="242"/>
                  </a:cubicBezTo>
                  <a:cubicBezTo>
                    <a:pt x="0" y="409"/>
                    <a:pt x="133" y="550"/>
                    <a:pt x="294" y="550"/>
                  </a:cubicBezTo>
                  <a:lnTo>
                    <a:pt x="1693" y="550"/>
                  </a:lnTo>
                  <a:cubicBezTo>
                    <a:pt x="1834" y="550"/>
                    <a:pt x="1961" y="450"/>
                    <a:pt x="1978" y="309"/>
                  </a:cubicBezTo>
                  <a:cubicBezTo>
                    <a:pt x="1999" y="142"/>
                    <a:pt x="1867" y="1"/>
                    <a:pt x="1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3"/>
            <p:cNvSpPr/>
            <p:nvPr/>
          </p:nvSpPr>
          <p:spPr>
            <a:xfrm>
              <a:off x="7267050" y="4134675"/>
              <a:ext cx="71350" cy="13825"/>
            </a:xfrm>
            <a:custGeom>
              <a:avLst/>
              <a:gdLst/>
              <a:ahLst/>
              <a:cxnLst/>
              <a:rect l="l" t="t" r="r" b="b"/>
              <a:pathLst>
                <a:path w="2854" h="553" extrusionOk="0">
                  <a:moveTo>
                    <a:pt x="306" y="0"/>
                  </a:moveTo>
                  <a:cubicBezTo>
                    <a:pt x="165" y="0"/>
                    <a:pt x="39" y="100"/>
                    <a:pt x="21" y="241"/>
                  </a:cubicBezTo>
                  <a:cubicBezTo>
                    <a:pt x="0" y="409"/>
                    <a:pt x="133" y="553"/>
                    <a:pt x="294" y="553"/>
                  </a:cubicBezTo>
                  <a:lnTo>
                    <a:pt x="2551" y="553"/>
                  </a:lnTo>
                  <a:cubicBezTo>
                    <a:pt x="2689" y="553"/>
                    <a:pt x="2816" y="450"/>
                    <a:pt x="2833" y="312"/>
                  </a:cubicBezTo>
                  <a:cubicBezTo>
                    <a:pt x="2854" y="144"/>
                    <a:pt x="2725" y="0"/>
                    <a:pt x="2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3"/>
            <p:cNvSpPr/>
            <p:nvPr/>
          </p:nvSpPr>
          <p:spPr>
            <a:xfrm>
              <a:off x="7267050" y="4160400"/>
              <a:ext cx="71350" cy="13825"/>
            </a:xfrm>
            <a:custGeom>
              <a:avLst/>
              <a:gdLst/>
              <a:ahLst/>
              <a:cxnLst/>
              <a:rect l="l" t="t" r="r" b="b"/>
              <a:pathLst>
                <a:path w="2854" h="553" extrusionOk="0">
                  <a:moveTo>
                    <a:pt x="306" y="0"/>
                  </a:moveTo>
                  <a:cubicBezTo>
                    <a:pt x="165" y="0"/>
                    <a:pt x="39" y="100"/>
                    <a:pt x="21" y="241"/>
                  </a:cubicBezTo>
                  <a:cubicBezTo>
                    <a:pt x="0" y="409"/>
                    <a:pt x="133" y="553"/>
                    <a:pt x="294" y="553"/>
                  </a:cubicBezTo>
                  <a:lnTo>
                    <a:pt x="2551" y="553"/>
                  </a:lnTo>
                  <a:cubicBezTo>
                    <a:pt x="2689" y="553"/>
                    <a:pt x="2816" y="450"/>
                    <a:pt x="2833" y="312"/>
                  </a:cubicBezTo>
                  <a:cubicBezTo>
                    <a:pt x="2854" y="144"/>
                    <a:pt x="2725" y="0"/>
                    <a:pt x="2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3"/>
            <p:cNvSpPr/>
            <p:nvPr/>
          </p:nvSpPr>
          <p:spPr>
            <a:xfrm>
              <a:off x="7267050" y="4275225"/>
              <a:ext cx="49975" cy="13775"/>
            </a:xfrm>
            <a:custGeom>
              <a:avLst/>
              <a:gdLst/>
              <a:ahLst/>
              <a:cxnLst/>
              <a:rect l="l" t="t" r="r" b="b"/>
              <a:pathLst>
                <a:path w="1999" h="551" extrusionOk="0">
                  <a:moveTo>
                    <a:pt x="306" y="1"/>
                  </a:moveTo>
                  <a:cubicBezTo>
                    <a:pt x="165" y="1"/>
                    <a:pt x="39" y="101"/>
                    <a:pt x="21" y="242"/>
                  </a:cubicBezTo>
                  <a:cubicBezTo>
                    <a:pt x="0" y="409"/>
                    <a:pt x="133" y="550"/>
                    <a:pt x="294" y="550"/>
                  </a:cubicBezTo>
                  <a:lnTo>
                    <a:pt x="1693" y="550"/>
                  </a:lnTo>
                  <a:cubicBezTo>
                    <a:pt x="1834" y="550"/>
                    <a:pt x="1961" y="450"/>
                    <a:pt x="1978" y="309"/>
                  </a:cubicBezTo>
                  <a:cubicBezTo>
                    <a:pt x="1999" y="142"/>
                    <a:pt x="1867" y="1"/>
                    <a:pt x="1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3"/>
            <p:cNvSpPr/>
            <p:nvPr/>
          </p:nvSpPr>
          <p:spPr>
            <a:xfrm>
              <a:off x="7267050" y="4301825"/>
              <a:ext cx="71350" cy="13825"/>
            </a:xfrm>
            <a:custGeom>
              <a:avLst/>
              <a:gdLst/>
              <a:ahLst/>
              <a:cxnLst/>
              <a:rect l="l" t="t" r="r" b="b"/>
              <a:pathLst>
                <a:path w="2854" h="553" extrusionOk="0">
                  <a:moveTo>
                    <a:pt x="306" y="0"/>
                  </a:moveTo>
                  <a:cubicBezTo>
                    <a:pt x="165" y="0"/>
                    <a:pt x="39" y="100"/>
                    <a:pt x="21" y="241"/>
                  </a:cubicBezTo>
                  <a:cubicBezTo>
                    <a:pt x="0" y="409"/>
                    <a:pt x="133" y="553"/>
                    <a:pt x="294" y="553"/>
                  </a:cubicBezTo>
                  <a:lnTo>
                    <a:pt x="2551" y="553"/>
                  </a:lnTo>
                  <a:cubicBezTo>
                    <a:pt x="2689" y="553"/>
                    <a:pt x="2816" y="450"/>
                    <a:pt x="2833" y="312"/>
                  </a:cubicBezTo>
                  <a:cubicBezTo>
                    <a:pt x="2854" y="144"/>
                    <a:pt x="2725" y="0"/>
                    <a:pt x="2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3"/>
            <p:cNvSpPr/>
            <p:nvPr/>
          </p:nvSpPr>
          <p:spPr>
            <a:xfrm>
              <a:off x="6912550" y="3906475"/>
              <a:ext cx="197500" cy="442250"/>
            </a:xfrm>
            <a:custGeom>
              <a:avLst/>
              <a:gdLst/>
              <a:ahLst/>
              <a:cxnLst/>
              <a:rect l="l" t="t" r="r" b="b"/>
              <a:pathLst>
                <a:path w="7900" h="17690" extrusionOk="0">
                  <a:moveTo>
                    <a:pt x="3959" y="538"/>
                  </a:moveTo>
                  <a:cubicBezTo>
                    <a:pt x="4432" y="538"/>
                    <a:pt x="4829" y="885"/>
                    <a:pt x="4902" y="1340"/>
                  </a:cubicBezTo>
                  <a:lnTo>
                    <a:pt x="3012" y="1340"/>
                  </a:lnTo>
                  <a:cubicBezTo>
                    <a:pt x="3086" y="885"/>
                    <a:pt x="3483" y="538"/>
                    <a:pt x="3959" y="538"/>
                  </a:cubicBezTo>
                  <a:close/>
                  <a:moveTo>
                    <a:pt x="4923" y="1893"/>
                  </a:moveTo>
                  <a:lnTo>
                    <a:pt x="4923" y="2313"/>
                  </a:lnTo>
                  <a:cubicBezTo>
                    <a:pt x="4923" y="2819"/>
                    <a:pt x="4544" y="3251"/>
                    <a:pt x="4041" y="3289"/>
                  </a:cubicBezTo>
                  <a:cubicBezTo>
                    <a:pt x="4015" y="3291"/>
                    <a:pt x="3990" y="3292"/>
                    <a:pt x="3965" y="3292"/>
                  </a:cubicBezTo>
                  <a:cubicBezTo>
                    <a:pt x="3440" y="3292"/>
                    <a:pt x="3012" y="2864"/>
                    <a:pt x="3012" y="2340"/>
                  </a:cubicBezTo>
                  <a:lnTo>
                    <a:pt x="3012" y="1893"/>
                  </a:lnTo>
                  <a:close/>
                  <a:moveTo>
                    <a:pt x="3471" y="3777"/>
                  </a:moveTo>
                  <a:lnTo>
                    <a:pt x="3471" y="3777"/>
                  </a:lnTo>
                  <a:cubicBezTo>
                    <a:pt x="3624" y="3830"/>
                    <a:pt x="3785" y="3856"/>
                    <a:pt x="3956" y="3856"/>
                  </a:cubicBezTo>
                  <a:cubicBezTo>
                    <a:pt x="4123" y="3856"/>
                    <a:pt x="4282" y="3830"/>
                    <a:pt x="4432" y="3780"/>
                  </a:cubicBezTo>
                  <a:lnTo>
                    <a:pt x="4432" y="3780"/>
                  </a:lnTo>
                  <a:lnTo>
                    <a:pt x="4232" y="4500"/>
                  </a:lnTo>
                  <a:lnTo>
                    <a:pt x="3680" y="4500"/>
                  </a:lnTo>
                  <a:lnTo>
                    <a:pt x="3471" y="3777"/>
                  </a:lnTo>
                  <a:close/>
                  <a:moveTo>
                    <a:pt x="4200" y="5052"/>
                  </a:moveTo>
                  <a:lnTo>
                    <a:pt x="4417" y="6772"/>
                  </a:lnTo>
                  <a:cubicBezTo>
                    <a:pt x="4423" y="6819"/>
                    <a:pt x="4406" y="6866"/>
                    <a:pt x="4367" y="6895"/>
                  </a:cubicBezTo>
                  <a:lnTo>
                    <a:pt x="3959" y="7227"/>
                  </a:lnTo>
                  <a:lnTo>
                    <a:pt x="3547" y="6895"/>
                  </a:lnTo>
                  <a:cubicBezTo>
                    <a:pt x="3509" y="6866"/>
                    <a:pt x="3492" y="6819"/>
                    <a:pt x="3497" y="6772"/>
                  </a:cubicBezTo>
                  <a:lnTo>
                    <a:pt x="3715" y="5052"/>
                  </a:lnTo>
                  <a:close/>
                  <a:moveTo>
                    <a:pt x="6301" y="3618"/>
                  </a:moveTo>
                  <a:cubicBezTo>
                    <a:pt x="6880" y="3618"/>
                    <a:pt x="7347" y="4085"/>
                    <a:pt x="7347" y="4664"/>
                  </a:cubicBezTo>
                  <a:lnTo>
                    <a:pt x="7347" y="5931"/>
                  </a:lnTo>
                  <a:lnTo>
                    <a:pt x="6430" y="5931"/>
                  </a:lnTo>
                  <a:lnTo>
                    <a:pt x="6430" y="4873"/>
                  </a:lnTo>
                  <a:cubicBezTo>
                    <a:pt x="6430" y="4732"/>
                    <a:pt x="6328" y="4606"/>
                    <a:pt x="6189" y="4588"/>
                  </a:cubicBezTo>
                  <a:cubicBezTo>
                    <a:pt x="6178" y="4586"/>
                    <a:pt x="6166" y="4586"/>
                    <a:pt x="6155" y="4586"/>
                  </a:cubicBezTo>
                  <a:cubicBezTo>
                    <a:pt x="6003" y="4586"/>
                    <a:pt x="5878" y="4711"/>
                    <a:pt x="5878" y="4861"/>
                  </a:cubicBezTo>
                  <a:lnTo>
                    <a:pt x="5878" y="8394"/>
                  </a:lnTo>
                  <a:lnTo>
                    <a:pt x="2022" y="8394"/>
                  </a:lnTo>
                  <a:lnTo>
                    <a:pt x="2025" y="4852"/>
                  </a:lnTo>
                  <a:cubicBezTo>
                    <a:pt x="2025" y="4697"/>
                    <a:pt x="1899" y="4573"/>
                    <a:pt x="1746" y="4573"/>
                  </a:cubicBezTo>
                  <a:cubicBezTo>
                    <a:pt x="1593" y="4573"/>
                    <a:pt x="1470" y="4697"/>
                    <a:pt x="1470" y="4852"/>
                  </a:cubicBezTo>
                  <a:lnTo>
                    <a:pt x="1470" y="5931"/>
                  </a:lnTo>
                  <a:lnTo>
                    <a:pt x="553" y="5931"/>
                  </a:lnTo>
                  <a:lnTo>
                    <a:pt x="553" y="4664"/>
                  </a:lnTo>
                  <a:cubicBezTo>
                    <a:pt x="553" y="4085"/>
                    <a:pt x="1020" y="3618"/>
                    <a:pt x="1599" y="3618"/>
                  </a:cubicBezTo>
                  <a:lnTo>
                    <a:pt x="2845" y="3618"/>
                  </a:lnTo>
                  <a:lnTo>
                    <a:pt x="3192" y="4823"/>
                  </a:lnTo>
                  <a:cubicBezTo>
                    <a:pt x="3183" y="4844"/>
                    <a:pt x="3174" y="4870"/>
                    <a:pt x="3171" y="4896"/>
                  </a:cubicBezTo>
                  <a:lnTo>
                    <a:pt x="2945" y="6701"/>
                  </a:lnTo>
                  <a:cubicBezTo>
                    <a:pt x="2916" y="6939"/>
                    <a:pt x="3007" y="7171"/>
                    <a:pt x="3192" y="7321"/>
                  </a:cubicBezTo>
                  <a:lnTo>
                    <a:pt x="3636" y="7683"/>
                  </a:lnTo>
                  <a:cubicBezTo>
                    <a:pt x="3727" y="7756"/>
                    <a:pt x="3838" y="7794"/>
                    <a:pt x="3950" y="7794"/>
                  </a:cubicBezTo>
                  <a:cubicBezTo>
                    <a:pt x="4062" y="7794"/>
                    <a:pt x="4173" y="7756"/>
                    <a:pt x="4264" y="7683"/>
                  </a:cubicBezTo>
                  <a:lnTo>
                    <a:pt x="4708" y="7321"/>
                  </a:lnTo>
                  <a:cubicBezTo>
                    <a:pt x="4893" y="7171"/>
                    <a:pt x="4985" y="6939"/>
                    <a:pt x="4955" y="6701"/>
                  </a:cubicBezTo>
                  <a:lnTo>
                    <a:pt x="4729" y="4911"/>
                  </a:lnTo>
                  <a:cubicBezTo>
                    <a:pt x="4726" y="4882"/>
                    <a:pt x="4717" y="4852"/>
                    <a:pt x="4705" y="4829"/>
                  </a:cubicBezTo>
                  <a:lnTo>
                    <a:pt x="5043" y="3618"/>
                  </a:lnTo>
                  <a:close/>
                  <a:moveTo>
                    <a:pt x="1470" y="6483"/>
                  </a:moveTo>
                  <a:lnTo>
                    <a:pt x="1470" y="10248"/>
                  </a:lnTo>
                  <a:cubicBezTo>
                    <a:pt x="1470" y="10502"/>
                    <a:pt x="1263" y="10707"/>
                    <a:pt x="1012" y="10707"/>
                  </a:cubicBezTo>
                  <a:cubicBezTo>
                    <a:pt x="986" y="10707"/>
                    <a:pt x="961" y="10705"/>
                    <a:pt x="935" y="10701"/>
                  </a:cubicBezTo>
                  <a:cubicBezTo>
                    <a:pt x="711" y="10666"/>
                    <a:pt x="553" y="10463"/>
                    <a:pt x="553" y="10236"/>
                  </a:cubicBezTo>
                  <a:lnTo>
                    <a:pt x="553" y="6483"/>
                  </a:lnTo>
                  <a:close/>
                  <a:moveTo>
                    <a:pt x="7347" y="6483"/>
                  </a:moveTo>
                  <a:lnTo>
                    <a:pt x="7347" y="10248"/>
                  </a:lnTo>
                  <a:cubicBezTo>
                    <a:pt x="7347" y="10502"/>
                    <a:pt x="7141" y="10707"/>
                    <a:pt x="6889" y="10707"/>
                  </a:cubicBezTo>
                  <a:cubicBezTo>
                    <a:pt x="6864" y="10707"/>
                    <a:pt x="6838" y="10705"/>
                    <a:pt x="6813" y="10701"/>
                  </a:cubicBezTo>
                  <a:cubicBezTo>
                    <a:pt x="6589" y="10666"/>
                    <a:pt x="6430" y="10463"/>
                    <a:pt x="6430" y="10236"/>
                  </a:cubicBezTo>
                  <a:lnTo>
                    <a:pt x="6430" y="6483"/>
                  </a:lnTo>
                  <a:close/>
                  <a:moveTo>
                    <a:pt x="3967" y="0"/>
                  </a:moveTo>
                  <a:cubicBezTo>
                    <a:pt x="3138" y="0"/>
                    <a:pt x="2463" y="676"/>
                    <a:pt x="2463" y="1508"/>
                  </a:cubicBezTo>
                  <a:lnTo>
                    <a:pt x="2463" y="2351"/>
                  </a:lnTo>
                  <a:cubicBezTo>
                    <a:pt x="2463" y="2610"/>
                    <a:pt x="2528" y="2854"/>
                    <a:pt x="2642" y="3069"/>
                  </a:cubicBezTo>
                  <a:lnTo>
                    <a:pt x="1599" y="3069"/>
                  </a:lnTo>
                  <a:cubicBezTo>
                    <a:pt x="717" y="3069"/>
                    <a:pt x="0" y="3786"/>
                    <a:pt x="0" y="4664"/>
                  </a:cubicBezTo>
                  <a:lnTo>
                    <a:pt x="0" y="10231"/>
                  </a:lnTo>
                  <a:cubicBezTo>
                    <a:pt x="0" y="10751"/>
                    <a:pt x="391" y="11203"/>
                    <a:pt x="911" y="11253"/>
                  </a:cubicBezTo>
                  <a:cubicBezTo>
                    <a:pt x="946" y="11257"/>
                    <a:pt x="980" y="11259"/>
                    <a:pt x="1014" y="11259"/>
                  </a:cubicBezTo>
                  <a:cubicBezTo>
                    <a:pt x="1178" y="11259"/>
                    <a:pt x="1333" y="11218"/>
                    <a:pt x="1470" y="11148"/>
                  </a:cubicBezTo>
                  <a:lnTo>
                    <a:pt x="1470" y="13981"/>
                  </a:lnTo>
                  <a:cubicBezTo>
                    <a:pt x="1470" y="14122"/>
                    <a:pt x="1572" y="14248"/>
                    <a:pt x="1711" y="14263"/>
                  </a:cubicBezTo>
                  <a:cubicBezTo>
                    <a:pt x="1722" y="14264"/>
                    <a:pt x="1734" y="14265"/>
                    <a:pt x="1746" y="14265"/>
                  </a:cubicBezTo>
                  <a:cubicBezTo>
                    <a:pt x="1898" y="14265"/>
                    <a:pt x="2022" y="14142"/>
                    <a:pt x="2022" y="13989"/>
                  </a:cubicBezTo>
                  <a:lnTo>
                    <a:pt x="2022" y="8946"/>
                  </a:lnTo>
                  <a:lnTo>
                    <a:pt x="5878" y="8946"/>
                  </a:lnTo>
                  <a:lnTo>
                    <a:pt x="5878" y="16629"/>
                  </a:lnTo>
                  <a:cubicBezTo>
                    <a:pt x="5878" y="16884"/>
                    <a:pt x="5693" y="17108"/>
                    <a:pt x="5440" y="17134"/>
                  </a:cubicBezTo>
                  <a:cubicBezTo>
                    <a:pt x="5420" y="17136"/>
                    <a:pt x="5400" y="17138"/>
                    <a:pt x="5380" y="17138"/>
                  </a:cubicBezTo>
                  <a:cubicBezTo>
                    <a:pt x="5108" y="17138"/>
                    <a:pt x="4888" y="16915"/>
                    <a:pt x="4888" y="16643"/>
                  </a:cubicBezTo>
                  <a:lnTo>
                    <a:pt x="4888" y="10433"/>
                  </a:lnTo>
                  <a:cubicBezTo>
                    <a:pt x="4888" y="10119"/>
                    <a:pt x="4632" y="9863"/>
                    <a:pt x="4317" y="9863"/>
                  </a:cubicBezTo>
                  <a:lnTo>
                    <a:pt x="3527" y="9863"/>
                  </a:lnTo>
                  <a:cubicBezTo>
                    <a:pt x="3242" y="9863"/>
                    <a:pt x="3012" y="10095"/>
                    <a:pt x="3012" y="10378"/>
                  </a:cubicBezTo>
                  <a:lnTo>
                    <a:pt x="3012" y="16670"/>
                  </a:lnTo>
                  <a:cubicBezTo>
                    <a:pt x="3012" y="16834"/>
                    <a:pt x="2927" y="16993"/>
                    <a:pt x="2780" y="17069"/>
                  </a:cubicBezTo>
                  <a:cubicBezTo>
                    <a:pt x="2691" y="17116"/>
                    <a:pt x="2602" y="17137"/>
                    <a:pt x="2518" y="17137"/>
                  </a:cubicBezTo>
                  <a:cubicBezTo>
                    <a:pt x="2244" y="17137"/>
                    <a:pt x="2022" y="16915"/>
                    <a:pt x="2022" y="16643"/>
                  </a:cubicBezTo>
                  <a:lnTo>
                    <a:pt x="2022" y="15300"/>
                  </a:lnTo>
                  <a:cubicBezTo>
                    <a:pt x="2022" y="15159"/>
                    <a:pt x="1919" y="15033"/>
                    <a:pt x="1781" y="15015"/>
                  </a:cubicBezTo>
                  <a:cubicBezTo>
                    <a:pt x="1769" y="15014"/>
                    <a:pt x="1758" y="15013"/>
                    <a:pt x="1747" y="15013"/>
                  </a:cubicBezTo>
                  <a:cubicBezTo>
                    <a:pt x="1594" y="15013"/>
                    <a:pt x="1470" y="15138"/>
                    <a:pt x="1470" y="15288"/>
                  </a:cubicBezTo>
                  <a:lnTo>
                    <a:pt x="1470" y="16620"/>
                  </a:lnTo>
                  <a:cubicBezTo>
                    <a:pt x="1470" y="17172"/>
                    <a:pt x="1887" y="17645"/>
                    <a:pt x="2436" y="17687"/>
                  </a:cubicBezTo>
                  <a:cubicBezTo>
                    <a:pt x="2464" y="17689"/>
                    <a:pt x="2491" y="17690"/>
                    <a:pt x="2518" y="17690"/>
                  </a:cubicBezTo>
                  <a:cubicBezTo>
                    <a:pt x="3096" y="17690"/>
                    <a:pt x="3565" y="17219"/>
                    <a:pt x="3565" y="16643"/>
                  </a:cubicBezTo>
                  <a:lnTo>
                    <a:pt x="3565" y="10433"/>
                  </a:lnTo>
                  <a:cubicBezTo>
                    <a:pt x="3565" y="10425"/>
                    <a:pt x="3574" y="10416"/>
                    <a:pt x="3583" y="10416"/>
                  </a:cubicBezTo>
                  <a:lnTo>
                    <a:pt x="4323" y="10416"/>
                  </a:lnTo>
                  <a:cubicBezTo>
                    <a:pt x="4329" y="10416"/>
                    <a:pt x="4335" y="10422"/>
                    <a:pt x="4335" y="10427"/>
                  </a:cubicBezTo>
                  <a:lnTo>
                    <a:pt x="4335" y="16820"/>
                  </a:lnTo>
                  <a:cubicBezTo>
                    <a:pt x="4335" y="17055"/>
                    <a:pt x="4444" y="17278"/>
                    <a:pt x="4632" y="17419"/>
                  </a:cubicBezTo>
                  <a:cubicBezTo>
                    <a:pt x="4883" y="17607"/>
                    <a:pt x="5142" y="17689"/>
                    <a:pt x="5383" y="17689"/>
                  </a:cubicBezTo>
                  <a:cubicBezTo>
                    <a:pt x="5960" y="17689"/>
                    <a:pt x="6430" y="17220"/>
                    <a:pt x="6430" y="16643"/>
                  </a:cubicBezTo>
                  <a:lnTo>
                    <a:pt x="6430" y="11150"/>
                  </a:lnTo>
                  <a:cubicBezTo>
                    <a:pt x="6570" y="11220"/>
                    <a:pt x="6730" y="11260"/>
                    <a:pt x="6899" y="11260"/>
                  </a:cubicBezTo>
                  <a:cubicBezTo>
                    <a:pt x="6930" y="11260"/>
                    <a:pt x="6961" y="11259"/>
                    <a:pt x="6992" y="11256"/>
                  </a:cubicBezTo>
                  <a:cubicBezTo>
                    <a:pt x="7509" y="11203"/>
                    <a:pt x="7900" y="10754"/>
                    <a:pt x="7900" y="10231"/>
                  </a:cubicBezTo>
                  <a:lnTo>
                    <a:pt x="7900" y="4667"/>
                  </a:lnTo>
                  <a:cubicBezTo>
                    <a:pt x="7900" y="3783"/>
                    <a:pt x="7183" y="3069"/>
                    <a:pt x="6301" y="3069"/>
                  </a:cubicBezTo>
                  <a:lnTo>
                    <a:pt x="5293" y="3069"/>
                  </a:lnTo>
                  <a:cubicBezTo>
                    <a:pt x="5408" y="2854"/>
                    <a:pt x="5475" y="2607"/>
                    <a:pt x="5475" y="2348"/>
                  </a:cubicBezTo>
                  <a:lnTo>
                    <a:pt x="5475" y="1534"/>
                  </a:lnTo>
                  <a:cubicBezTo>
                    <a:pt x="5475" y="735"/>
                    <a:pt x="4864" y="53"/>
                    <a:pt x="4065" y="3"/>
                  </a:cubicBezTo>
                  <a:cubicBezTo>
                    <a:pt x="4032" y="1"/>
                    <a:pt x="3999" y="0"/>
                    <a:pt x="3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73"/>
          <p:cNvGrpSpPr/>
          <p:nvPr/>
        </p:nvGrpSpPr>
        <p:grpSpPr>
          <a:xfrm>
            <a:off x="6073756" y="4098938"/>
            <a:ext cx="471275" cy="470250"/>
            <a:chOff x="6203375" y="3953775"/>
            <a:chExt cx="471275" cy="470250"/>
          </a:xfrm>
        </p:grpSpPr>
        <p:sp>
          <p:nvSpPr>
            <p:cNvPr id="2294" name="Google Shape;2294;p73"/>
            <p:cNvSpPr/>
            <p:nvPr/>
          </p:nvSpPr>
          <p:spPr>
            <a:xfrm>
              <a:off x="6393375" y="4004425"/>
              <a:ext cx="34275" cy="71200"/>
            </a:xfrm>
            <a:custGeom>
              <a:avLst/>
              <a:gdLst/>
              <a:ahLst/>
              <a:cxnLst/>
              <a:rect l="l" t="t" r="r" b="b"/>
              <a:pathLst>
                <a:path w="1371" h="2848" extrusionOk="0">
                  <a:moveTo>
                    <a:pt x="1095" y="1"/>
                  </a:moveTo>
                  <a:cubicBezTo>
                    <a:pt x="943" y="1"/>
                    <a:pt x="821" y="126"/>
                    <a:pt x="821" y="276"/>
                  </a:cubicBezTo>
                  <a:lnTo>
                    <a:pt x="821" y="2113"/>
                  </a:lnTo>
                  <a:cubicBezTo>
                    <a:pt x="821" y="2183"/>
                    <a:pt x="783" y="2248"/>
                    <a:pt x="727" y="2280"/>
                  </a:cubicBezTo>
                  <a:cubicBezTo>
                    <a:pt x="704" y="2292"/>
                    <a:pt x="681" y="2297"/>
                    <a:pt x="658" y="2297"/>
                  </a:cubicBezTo>
                  <a:cubicBezTo>
                    <a:pt x="587" y="2297"/>
                    <a:pt x="520" y="2248"/>
                    <a:pt x="489" y="2222"/>
                  </a:cubicBezTo>
                  <a:cubicBezTo>
                    <a:pt x="437" y="2178"/>
                    <a:pt x="373" y="2157"/>
                    <a:pt x="310" y="2157"/>
                  </a:cubicBezTo>
                  <a:cubicBezTo>
                    <a:pt x="216" y="2157"/>
                    <a:pt x="123" y="2204"/>
                    <a:pt x="68" y="2295"/>
                  </a:cubicBezTo>
                  <a:cubicBezTo>
                    <a:pt x="1" y="2413"/>
                    <a:pt x="36" y="2563"/>
                    <a:pt x="142" y="2651"/>
                  </a:cubicBezTo>
                  <a:cubicBezTo>
                    <a:pt x="277" y="2759"/>
                    <a:pt x="462" y="2848"/>
                    <a:pt x="662" y="2848"/>
                  </a:cubicBezTo>
                  <a:cubicBezTo>
                    <a:pt x="771" y="2848"/>
                    <a:pt x="882" y="2824"/>
                    <a:pt x="994" y="2762"/>
                  </a:cubicBezTo>
                  <a:cubicBezTo>
                    <a:pt x="1226" y="2633"/>
                    <a:pt x="1370" y="2383"/>
                    <a:pt x="1370" y="2113"/>
                  </a:cubicBezTo>
                  <a:lnTo>
                    <a:pt x="1370" y="288"/>
                  </a:lnTo>
                  <a:cubicBezTo>
                    <a:pt x="1370" y="147"/>
                    <a:pt x="1270" y="20"/>
                    <a:pt x="1129" y="3"/>
                  </a:cubicBezTo>
                  <a:cubicBezTo>
                    <a:pt x="1118" y="1"/>
                    <a:pt x="1106" y="1"/>
                    <a:pt x="1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3"/>
            <p:cNvSpPr/>
            <p:nvPr/>
          </p:nvSpPr>
          <p:spPr>
            <a:xfrm>
              <a:off x="6513950" y="4004250"/>
              <a:ext cx="49175" cy="71675"/>
            </a:xfrm>
            <a:custGeom>
              <a:avLst/>
              <a:gdLst/>
              <a:ahLst/>
              <a:cxnLst/>
              <a:rect l="l" t="t" r="r" b="b"/>
              <a:pathLst>
                <a:path w="1967" h="2867" extrusionOk="0">
                  <a:moveTo>
                    <a:pt x="947" y="553"/>
                  </a:moveTo>
                  <a:cubicBezTo>
                    <a:pt x="1059" y="553"/>
                    <a:pt x="1161" y="621"/>
                    <a:pt x="1194" y="727"/>
                  </a:cubicBezTo>
                  <a:cubicBezTo>
                    <a:pt x="1250" y="903"/>
                    <a:pt x="1117" y="1065"/>
                    <a:pt x="950" y="1065"/>
                  </a:cubicBezTo>
                  <a:cubicBezTo>
                    <a:pt x="900" y="1065"/>
                    <a:pt x="806" y="1065"/>
                    <a:pt x="703" y="1068"/>
                  </a:cubicBezTo>
                  <a:lnTo>
                    <a:pt x="553" y="1068"/>
                  </a:lnTo>
                  <a:lnTo>
                    <a:pt x="553" y="553"/>
                  </a:lnTo>
                  <a:close/>
                  <a:moveTo>
                    <a:pt x="1050" y="1617"/>
                  </a:moveTo>
                  <a:cubicBezTo>
                    <a:pt x="1220" y="1617"/>
                    <a:pt x="1373" y="1738"/>
                    <a:pt x="1399" y="1908"/>
                  </a:cubicBezTo>
                  <a:cubicBezTo>
                    <a:pt x="1429" y="2120"/>
                    <a:pt x="1267" y="2302"/>
                    <a:pt x="1061" y="2302"/>
                  </a:cubicBezTo>
                  <a:cubicBezTo>
                    <a:pt x="967" y="2302"/>
                    <a:pt x="738" y="2305"/>
                    <a:pt x="553" y="2305"/>
                  </a:cubicBezTo>
                  <a:lnTo>
                    <a:pt x="553" y="1617"/>
                  </a:lnTo>
                  <a:close/>
                  <a:moveTo>
                    <a:pt x="277" y="1"/>
                  </a:moveTo>
                  <a:cubicBezTo>
                    <a:pt x="124" y="1"/>
                    <a:pt x="1" y="124"/>
                    <a:pt x="1" y="277"/>
                  </a:cubicBezTo>
                  <a:lnTo>
                    <a:pt x="1" y="2587"/>
                  </a:lnTo>
                  <a:cubicBezTo>
                    <a:pt x="1" y="2614"/>
                    <a:pt x="3" y="2640"/>
                    <a:pt x="12" y="2667"/>
                  </a:cubicBezTo>
                  <a:cubicBezTo>
                    <a:pt x="48" y="2790"/>
                    <a:pt x="159" y="2866"/>
                    <a:pt x="280" y="2866"/>
                  </a:cubicBezTo>
                  <a:cubicBezTo>
                    <a:pt x="280" y="2866"/>
                    <a:pt x="897" y="2863"/>
                    <a:pt x="1067" y="2863"/>
                  </a:cubicBezTo>
                  <a:cubicBezTo>
                    <a:pt x="1564" y="2863"/>
                    <a:pt x="1967" y="2461"/>
                    <a:pt x="1967" y="1964"/>
                  </a:cubicBezTo>
                  <a:cubicBezTo>
                    <a:pt x="1967" y="1679"/>
                    <a:pt x="1831" y="1423"/>
                    <a:pt x="1623" y="1259"/>
                  </a:cubicBezTo>
                  <a:cubicBezTo>
                    <a:pt x="1732" y="1094"/>
                    <a:pt x="1784" y="886"/>
                    <a:pt x="1746" y="665"/>
                  </a:cubicBezTo>
                  <a:cubicBezTo>
                    <a:pt x="1679" y="277"/>
                    <a:pt x="1329" y="1"/>
                    <a:pt x="9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3"/>
            <p:cNvSpPr/>
            <p:nvPr/>
          </p:nvSpPr>
          <p:spPr>
            <a:xfrm>
              <a:off x="6565600" y="4004450"/>
              <a:ext cx="53000" cy="71250"/>
            </a:xfrm>
            <a:custGeom>
              <a:avLst/>
              <a:gdLst/>
              <a:ahLst/>
              <a:cxnLst/>
              <a:rect l="l" t="t" r="r" b="b"/>
              <a:pathLst>
                <a:path w="2120" h="2850" extrusionOk="0">
                  <a:moveTo>
                    <a:pt x="1068" y="1"/>
                  </a:moveTo>
                  <a:cubicBezTo>
                    <a:pt x="965" y="1"/>
                    <a:pt x="856" y="15"/>
                    <a:pt x="744" y="49"/>
                  </a:cubicBezTo>
                  <a:cubicBezTo>
                    <a:pt x="433" y="143"/>
                    <a:pt x="209" y="390"/>
                    <a:pt x="168" y="692"/>
                  </a:cubicBezTo>
                  <a:cubicBezTo>
                    <a:pt x="127" y="975"/>
                    <a:pt x="250" y="1248"/>
                    <a:pt x="488" y="1404"/>
                  </a:cubicBezTo>
                  <a:cubicBezTo>
                    <a:pt x="500" y="1410"/>
                    <a:pt x="512" y="1418"/>
                    <a:pt x="527" y="1424"/>
                  </a:cubicBezTo>
                  <a:cubicBezTo>
                    <a:pt x="538" y="1430"/>
                    <a:pt x="856" y="1571"/>
                    <a:pt x="1211" y="1700"/>
                  </a:cubicBezTo>
                  <a:cubicBezTo>
                    <a:pt x="1314" y="1739"/>
                    <a:pt x="1552" y="1847"/>
                    <a:pt x="1520" y="2027"/>
                  </a:cubicBezTo>
                  <a:cubicBezTo>
                    <a:pt x="1496" y="2159"/>
                    <a:pt x="1335" y="2297"/>
                    <a:pt x="1106" y="2297"/>
                  </a:cubicBezTo>
                  <a:cubicBezTo>
                    <a:pt x="879" y="2297"/>
                    <a:pt x="653" y="2203"/>
                    <a:pt x="512" y="2047"/>
                  </a:cubicBezTo>
                  <a:cubicBezTo>
                    <a:pt x="457" y="1988"/>
                    <a:pt x="383" y="1958"/>
                    <a:pt x="308" y="1958"/>
                  </a:cubicBezTo>
                  <a:cubicBezTo>
                    <a:pt x="242" y="1958"/>
                    <a:pt x="175" y="1981"/>
                    <a:pt x="121" y="2030"/>
                  </a:cubicBezTo>
                  <a:cubicBezTo>
                    <a:pt x="9" y="2130"/>
                    <a:pt x="1" y="2306"/>
                    <a:pt x="103" y="2418"/>
                  </a:cubicBezTo>
                  <a:cubicBezTo>
                    <a:pt x="347" y="2688"/>
                    <a:pt x="724" y="2850"/>
                    <a:pt x="1106" y="2850"/>
                  </a:cubicBezTo>
                  <a:cubicBezTo>
                    <a:pt x="1585" y="2850"/>
                    <a:pt x="1987" y="2544"/>
                    <a:pt x="2061" y="2124"/>
                  </a:cubicBezTo>
                  <a:cubicBezTo>
                    <a:pt x="2120" y="1809"/>
                    <a:pt x="1976" y="1395"/>
                    <a:pt x="1402" y="1183"/>
                  </a:cubicBezTo>
                  <a:cubicBezTo>
                    <a:pt x="1117" y="1080"/>
                    <a:pt x="853" y="966"/>
                    <a:pt x="774" y="930"/>
                  </a:cubicBezTo>
                  <a:cubicBezTo>
                    <a:pt x="706" y="878"/>
                    <a:pt x="709" y="801"/>
                    <a:pt x="712" y="769"/>
                  </a:cubicBezTo>
                  <a:cubicBezTo>
                    <a:pt x="718" y="728"/>
                    <a:pt x="750" y="622"/>
                    <a:pt x="903" y="575"/>
                  </a:cubicBezTo>
                  <a:cubicBezTo>
                    <a:pt x="958" y="559"/>
                    <a:pt x="1012" y="552"/>
                    <a:pt x="1065" y="552"/>
                  </a:cubicBezTo>
                  <a:cubicBezTo>
                    <a:pt x="1326" y="552"/>
                    <a:pt x="1539" y="720"/>
                    <a:pt x="1546" y="725"/>
                  </a:cubicBezTo>
                  <a:cubicBezTo>
                    <a:pt x="1598" y="768"/>
                    <a:pt x="1661" y="789"/>
                    <a:pt x="1723" y="789"/>
                  </a:cubicBezTo>
                  <a:cubicBezTo>
                    <a:pt x="1801" y="789"/>
                    <a:pt x="1879" y="755"/>
                    <a:pt x="1934" y="689"/>
                  </a:cubicBezTo>
                  <a:cubicBezTo>
                    <a:pt x="2031" y="572"/>
                    <a:pt x="2017" y="399"/>
                    <a:pt x="1899" y="302"/>
                  </a:cubicBezTo>
                  <a:cubicBezTo>
                    <a:pt x="1882" y="287"/>
                    <a:pt x="1534" y="1"/>
                    <a:pt x="1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3"/>
            <p:cNvSpPr/>
            <p:nvPr/>
          </p:nvSpPr>
          <p:spPr>
            <a:xfrm>
              <a:off x="6434975" y="4004475"/>
              <a:ext cx="71200" cy="71225"/>
            </a:xfrm>
            <a:custGeom>
              <a:avLst/>
              <a:gdLst/>
              <a:ahLst/>
              <a:cxnLst/>
              <a:rect l="l" t="t" r="r" b="b"/>
              <a:pathLst>
                <a:path w="2848" h="2849" extrusionOk="0">
                  <a:moveTo>
                    <a:pt x="1426" y="550"/>
                  </a:moveTo>
                  <a:cubicBezTo>
                    <a:pt x="1908" y="550"/>
                    <a:pt x="2298" y="941"/>
                    <a:pt x="2298" y="1423"/>
                  </a:cubicBezTo>
                  <a:cubicBezTo>
                    <a:pt x="2298" y="1905"/>
                    <a:pt x="1908" y="2296"/>
                    <a:pt x="1426" y="2296"/>
                  </a:cubicBezTo>
                  <a:cubicBezTo>
                    <a:pt x="944" y="2296"/>
                    <a:pt x="553" y="1905"/>
                    <a:pt x="553" y="1423"/>
                  </a:cubicBezTo>
                  <a:cubicBezTo>
                    <a:pt x="553" y="941"/>
                    <a:pt x="944" y="550"/>
                    <a:pt x="1426" y="550"/>
                  </a:cubicBezTo>
                  <a:close/>
                  <a:moveTo>
                    <a:pt x="1426" y="1"/>
                  </a:moveTo>
                  <a:cubicBezTo>
                    <a:pt x="641" y="1"/>
                    <a:pt x="0" y="639"/>
                    <a:pt x="0" y="1423"/>
                  </a:cubicBezTo>
                  <a:cubicBezTo>
                    <a:pt x="0" y="2208"/>
                    <a:pt x="641" y="2849"/>
                    <a:pt x="1426" y="2849"/>
                  </a:cubicBezTo>
                  <a:cubicBezTo>
                    <a:pt x="2210" y="2849"/>
                    <a:pt x="2848" y="2208"/>
                    <a:pt x="2848" y="1423"/>
                  </a:cubicBezTo>
                  <a:cubicBezTo>
                    <a:pt x="2848" y="639"/>
                    <a:pt x="2210" y="1"/>
                    <a:pt x="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3"/>
            <p:cNvSpPr/>
            <p:nvPr/>
          </p:nvSpPr>
          <p:spPr>
            <a:xfrm>
              <a:off x="6203375" y="3953775"/>
              <a:ext cx="471275" cy="470250"/>
            </a:xfrm>
            <a:custGeom>
              <a:avLst/>
              <a:gdLst/>
              <a:ahLst/>
              <a:cxnLst/>
              <a:rect l="l" t="t" r="r" b="b"/>
              <a:pathLst>
                <a:path w="18851" h="18810" extrusionOk="0">
                  <a:moveTo>
                    <a:pt x="9842" y="9287"/>
                  </a:moveTo>
                  <a:cubicBezTo>
                    <a:pt x="10055" y="9287"/>
                    <a:pt x="10250" y="9416"/>
                    <a:pt x="10334" y="9617"/>
                  </a:cubicBezTo>
                  <a:lnTo>
                    <a:pt x="10631" y="10340"/>
                  </a:lnTo>
                  <a:cubicBezTo>
                    <a:pt x="10719" y="10552"/>
                    <a:pt x="10660" y="10793"/>
                    <a:pt x="10490" y="10942"/>
                  </a:cubicBezTo>
                  <a:lnTo>
                    <a:pt x="10046" y="11330"/>
                  </a:lnTo>
                  <a:lnTo>
                    <a:pt x="9485" y="9970"/>
                  </a:lnTo>
                  <a:lnTo>
                    <a:pt x="9220" y="9326"/>
                  </a:lnTo>
                  <a:lnTo>
                    <a:pt x="9808" y="9288"/>
                  </a:lnTo>
                  <a:cubicBezTo>
                    <a:pt x="9819" y="9287"/>
                    <a:pt x="9831" y="9287"/>
                    <a:pt x="9842" y="9287"/>
                  </a:cubicBezTo>
                  <a:close/>
                  <a:moveTo>
                    <a:pt x="6537" y="7154"/>
                  </a:moveTo>
                  <a:lnTo>
                    <a:pt x="9670" y="14760"/>
                  </a:lnTo>
                  <a:lnTo>
                    <a:pt x="5382" y="14475"/>
                  </a:lnTo>
                  <a:lnTo>
                    <a:pt x="3695" y="10378"/>
                  </a:lnTo>
                  <a:lnTo>
                    <a:pt x="6537" y="7154"/>
                  </a:lnTo>
                  <a:close/>
                  <a:moveTo>
                    <a:pt x="3225" y="10684"/>
                  </a:moveTo>
                  <a:lnTo>
                    <a:pt x="4832" y="14590"/>
                  </a:lnTo>
                  <a:lnTo>
                    <a:pt x="4324" y="14801"/>
                  </a:lnTo>
                  <a:lnTo>
                    <a:pt x="2713" y="10895"/>
                  </a:lnTo>
                  <a:lnTo>
                    <a:pt x="3225" y="10684"/>
                  </a:lnTo>
                  <a:close/>
                  <a:moveTo>
                    <a:pt x="2205" y="11104"/>
                  </a:moveTo>
                  <a:lnTo>
                    <a:pt x="3010" y="13058"/>
                  </a:lnTo>
                  <a:lnTo>
                    <a:pt x="3815" y="15010"/>
                  </a:lnTo>
                  <a:lnTo>
                    <a:pt x="2869" y="15401"/>
                  </a:lnTo>
                  <a:cubicBezTo>
                    <a:pt x="2736" y="15455"/>
                    <a:pt x="2598" y="15481"/>
                    <a:pt x="2462" y="15481"/>
                  </a:cubicBezTo>
                  <a:cubicBezTo>
                    <a:pt x="2041" y="15481"/>
                    <a:pt x="1641" y="15232"/>
                    <a:pt x="1470" y="14819"/>
                  </a:cubicBezTo>
                  <a:lnTo>
                    <a:pt x="677" y="12891"/>
                  </a:lnTo>
                  <a:cubicBezTo>
                    <a:pt x="453" y="12347"/>
                    <a:pt x="712" y="11718"/>
                    <a:pt x="1259" y="11495"/>
                  </a:cubicBezTo>
                  <a:lnTo>
                    <a:pt x="2205" y="11104"/>
                  </a:lnTo>
                  <a:close/>
                  <a:moveTo>
                    <a:pt x="5617" y="15045"/>
                  </a:moveTo>
                  <a:lnTo>
                    <a:pt x="6228" y="15083"/>
                  </a:lnTo>
                  <a:lnTo>
                    <a:pt x="6346" y="15368"/>
                  </a:lnTo>
                  <a:cubicBezTo>
                    <a:pt x="6364" y="15410"/>
                    <a:pt x="6355" y="15445"/>
                    <a:pt x="6346" y="15462"/>
                  </a:cubicBezTo>
                  <a:cubicBezTo>
                    <a:pt x="6340" y="15480"/>
                    <a:pt x="6322" y="15512"/>
                    <a:pt x="6278" y="15530"/>
                  </a:cubicBezTo>
                  <a:lnTo>
                    <a:pt x="5884" y="15695"/>
                  </a:lnTo>
                  <a:lnTo>
                    <a:pt x="5617" y="15045"/>
                  </a:lnTo>
                  <a:close/>
                  <a:moveTo>
                    <a:pt x="5044" y="15098"/>
                  </a:moveTo>
                  <a:lnTo>
                    <a:pt x="5179" y="15424"/>
                  </a:lnTo>
                  <a:lnTo>
                    <a:pt x="6199" y="17902"/>
                  </a:lnTo>
                  <a:cubicBezTo>
                    <a:pt x="6217" y="17949"/>
                    <a:pt x="6196" y="18002"/>
                    <a:pt x="6149" y="18022"/>
                  </a:cubicBezTo>
                  <a:lnTo>
                    <a:pt x="5708" y="18201"/>
                  </a:lnTo>
                  <a:cubicBezTo>
                    <a:pt x="5620" y="18238"/>
                    <a:pt x="5527" y="18257"/>
                    <a:pt x="5434" y="18257"/>
                  </a:cubicBezTo>
                  <a:cubicBezTo>
                    <a:pt x="5342" y="18257"/>
                    <a:pt x="5248" y="18238"/>
                    <a:pt x="5159" y="18201"/>
                  </a:cubicBezTo>
                  <a:cubicBezTo>
                    <a:pt x="4982" y="18128"/>
                    <a:pt x="4844" y="17990"/>
                    <a:pt x="4771" y="17811"/>
                  </a:cubicBezTo>
                  <a:lnTo>
                    <a:pt x="3857" y="15589"/>
                  </a:lnTo>
                  <a:lnTo>
                    <a:pt x="5044" y="15098"/>
                  </a:lnTo>
                  <a:close/>
                  <a:moveTo>
                    <a:pt x="5917" y="1"/>
                  </a:moveTo>
                  <a:cubicBezTo>
                    <a:pt x="5758" y="1"/>
                    <a:pt x="5629" y="130"/>
                    <a:pt x="5629" y="289"/>
                  </a:cubicBezTo>
                  <a:lnTo>
                    <a:pt x="5629" y="5661"/>
                  </a:lnTo>
                  <a:cubicBezTo>
                    <a:pt x="5629" y="5661"/>
                    <a:pt x="5852" y="6484"/>
                    <a:pt x="6193" y="6710"/>
                  </a:cubicBezTo>
                  <a:lnTo>
                    <a:pt x="3210" y="10093"/>
                  </a:lnTo>
                  <a:lnTo>
                    <a:pt x="2249" y="10490"/>
                  </a:lnTo>
                  <a:lnTo>
                    <a:pt x="1047" y="10984"/>
                  </a:lnTo>
                  <a:cubicBezTo>
                    <a:pt x="647" y="11148"/>
                    <a:pt x="336" y="11460"/>
                    <a:pt x="168" y="11859"/>
                  </a:cubicBezTo>
                  <a:cubicBezTo>
                    <a:pt x="4" y="12259"/>
                    <a:pt x="1" y="12700"/>
                    <a:pt x="168" y="13103"/>
                  </a:cubicBezTo>
                  <a:lnTo>
                    <a:pt x="962" y="15027"/>
                  </a:lnTo>
                  <a:cubicBezTo>
                    <a:pt x="1217" y="15653"/>
                    <a:pt x="1826" y="16033"/>
                    <a:pt x="2464" y="16033"/>
                  </a:cubicBezTo>
                  <a:cubicBezTo>
                    <a:pt x="2666" y="16033"/>
                    <a:pt x="2875" y="15994"/>
                    <a:pt x="3078" y="15909"/>
                  </a:cubicBezTo>
                  <a:lnTo>
                    <a:pt x="3345" y="15800"/>
                  </a:lnTo>
                  <a:lnTo>
                    <a:pt x="4262" y="18022"/>
                  </a:lnTo>
                  <a:cubicBezTo>
                    <a:pt x="4392" y="18337"/>
                    <a:pt x="4632" y="18581"/>
                    <a:pt x="4947" y="18710"/>
                  </a:cubicBezTo>
                  <a:cubicBezTo>
                    <a:pt x="5103" y="18778"/>
                    <a:pt x="5270" y="18810"/>
                    <a:pt x="5435" y="18810"/>
                  </a:cubicBezTo>
                  <a:cubicBezTo>
                    <a:pt x="5599" y="18810"/>
                    <a:pt x="5761" y="18778"/>
                    <a:pt x="5920" y="18713"/>
                  </a:cubicBezTo>
                  <a:lnTo>
                    <a:pt x="6358" y="18531"/>
                  </a:lnTo>
                  <a:cubicBezTo>
                    <a:pt x="6684" y="18395"/>
                    <a:pt x="6843" y="18019"/>
                    <a:pt x="6707" y="17693"/>
                  </a:cubicBezTo>
                  <a:lnTo>
                    <a:pt x="6093" y="16203"/>
                  </a:lnTo>
                  <a:lnTo>
                    <a:pt x="6487" y="16041"/>
                  </a:lnTo>
                  <a:cubicBezTo>
                    <a:pt x="6654" y="15971"/>
                    <a:pt x="6784" y="15842"/>
                    <a:pt x="6854" y="15677"/>
                  </a:cubicBezTo>
                  <a:cubicBezTo>
                    <a:pt x="6925" y="15509"/>
                    <a:pt x="6925" y="15327"/>
                    <a:pt x="6854" y="15160"/>
                  </a:cubicBezTo>
                  <a:lnTo>
                    <a:pt x="6840" y="15124"/>
                  </a:lnTo>
                  <a:lnTo>
                    <a:pt x="9905" y="15327"/>
                  </a:lnTo>
                  <a:lnTo>
                    <a:pt x="9923" y="15374"/>
                  </a:lnTo>
                  <a:cubicBezTo>
                    <a:pt x="10071" y="15742"/>
                    <a:pt x="10414" y="15870"/>
                    <a:pt x="10709" y="15870"/>
                  </a:cubicBezTo>
                  <a:cubicBezTo>
                    <a:pt x="10817" y="15870"/>
                    <a:pt x="10918" y="15853"/>
                    <a:pt x="11001" y="15824"/>
                  </a:cubicBezTo>
                  <a:cubicBezTo>
                    <a:pt x="11448" y="15665"/>
                    <a:pt x="11624" y="15148"/>
                    <a:pt x="11451" y="14742"/>
                  </a:cubicBezTo>
                  <a:lnTo>
                    <a:pt x="11201" y="14134"/>
                  </a:lnTo>
                  <a:cubicBezTo>
                    <a:pt x="11156" y="14027"/>
                    <a:pt x="11053" y="13964"/>
                    <a:pt x="10944" y="13964"/>
                  </a:cubicBezTo>
                  <a:cubicBezTo>
                    <a:pt x="10909" y="13964"/>
                    <a:pt x="10874" y="13971"/>
                    <a:pt x="10839" y="13984"/>
                  </a:cubicBezTo>
                  <a:cubicBezTo>
                    <a:pt x="10701" y="14043"/>
                    <a:pt x="10634" y="14205"/>
                    <a:pt x="10690" y="14346"/>
                  </a:cubicBezTo>
                  <a:lnTo>
                    <a:pt x="10942" y="14954"/>
                  </a:lnTo>
                  <a:cubicBezTo>
                    <a:pt x="10998" y="15092"/>
                    <a:pt x="10931" y="15257"/>
                    <a:pt x="10792" y="15313"/>
                  </a:cubicBezTo>
                  <a:cubicBezTo>
                    <a:pt x="10758" y="15327"/>
                    <a:pt x="10722" y="15334"/>
                    <a:pt x="10687" y="15334"/>
                  </a:cubicBezTo>
                  <a:cubicBezTo>
                    <a:pt x="10578" y="15334"/>
                    <a:pt x="10475" y="15269"/>
                    <a:pt x="10431" y="15163"/>
                  </a:cubicBezTo>
                  <a:lnTo>
                    <a:pt x="7034" y="6907"/>
                  </a:lnTo>
                  <a:lnTo>
                    <a:pt x="7630" y="6907"/>
                  </a:lnTo>
                  <a:cubicBezTo>
                    <a:pt x="7630" y="6916"/>
                    <a:pt x="10205" y="13167"/>
                    <a:pt x="10208" y="13170"/>
                  </a:cubicBezTo>
                  <a:cubicBezTo>
                    <a:pt x="10248" y="13272"/>
                    <a:pt x="10359" y="13339"/>
                    <a:pt x="10469" y="13339"/>
                  </a:cubicBezTo>
                  <a:cubicBezTo>
                    <a:pt x="10502" y="13339"/>
                    <a:pt x="10535" y="13333"/>
                    <a:pt x="10566" y="13320"/>
                  </a:cubicBezTo>
                  <a:cubicBezTo>
                    <a:pt x="10707" y="13261"/>
                    <a:pt x="10775" y="13100"/>
                    <a:pt x="10716" y="12959"/>
                  </a:cubicBezTo>
                  <a:lnTo>
                    <a:pt x="10266" y="11868"/>
                  </a:lnTo>
                  <a:lnTo>
                    <a:pt x="10851" y="11357"/>
                  </a:lnTo>
                  <a:cubicBezTo>
                    <a:pt x="11201" y="11051"/>
                    <a:pt x="11316" y="10560"/>
                    <a:pt x="11139" y="10131"/>
                  </a:cubicBezTo>
                  <a:lnTo>
                    <a:pt x="10839" y="9405"/>
                  </a:lnTo>
                  <a:cubicBezTo>
                    <a:pt x="10672" y="8998"/>
                    <a:pt x="10276" y="8736"/>
                    <a:pt x="9839" y="8736"/>
                  </a:cubicBezTo>
                  <a:cubicBezTo>
                    <a:pt x="9816" y="8736"/>
                    <a:pt x="9793" y="8737"/>
                    <a:pt x="9770" y="8738"/>
                  </a:cubicBezTo>
                  <a:lnTo>
                    <a:pt x="8997" y="8785"/>
                  </a:lnTo>
                  <a:lnTo>
                    <a:pt x="8224" y="6943"/>
                  </a:lnTo>
                  <a:lnTo>
                    <a:pt x="11524" y="6943"/>
                  </a:lnTo>
                  <a:lnTo>
                    <a:pt x="11465" y="7648"/>
                  </a:lnTo>
                  <a:cubicBezTo>
                    <a:pt x="11454" y="7792"/>
                    <a:pt x="11524" y="7927"/>
                    <a:pt x="11642" y="8004"/>
                  </a:cubicBezTo>
                  <a:cubicBezTo>
                    <a:pt x="11702" y="8041"/>
                    <a:pt x="11774" y="8061"/>
                    <a:pt x="11845" y="8061"/>
                  </a:cubicBezTo>
                  <a:cubicBezTo>
                    <a:pt x="11913" y="8061"/>
                    <a:pt x="11980" y="8044"/>
                    <a:pt x="12039" y="8009"/>
                  </a:cubicBezTo>
                  <a:lnTo>
                    <a:pt x="13917" y="6931"/>
                  </a:lnTo>
                  <a:cubicBezTo>
                    <a:pt x="13931" y="6922"/>
                    <a:pt x="13952" y="6916"/>
                    <a:pt x="13969" y="6907"/>
                  </a:cubicBezTo>
                  <a:lnTo>
                    <a:pt x="17596" y="6907"/>
                  </a:lnTo>
                  <a:cubicBezTo>
                    <a:pt x="17601" y="6907"/>
                    <a:pt x="17607" y="6907"/>
                    <a:pt x="17612" y="6907"/>
                  </a:cubicBezTo>
                  <a:cubicBezTo>
                    <a:pt x="18298" y="6907"/>
                    <a:pt x="18851" y="6349"/>
                    <a:pt x="18851" y="5661"/>
                  </a:cubicBezTo>
                  <a:lnTo>
                    <a:pt x="18851" y="1256"/>
                  </a:lnTo>
                  <a:cubicBezTo>
                    <a:pt x="18851" y="562"/>
                    <a:pt x="18290" y="1"/>
                    <a:pt x="17596" y="1"/>
                  </a:cubicBezTo>
                  <a:lnTo>
                    <a:pt x="16465" y="1"/>
                  </a:lnTo>
                  <a:cubicBezTo>
                    <a:pt x="16323" y="1"/>
                    <a:pt x="16197" y="101"/>
                    <a:pt x="16179" y="242"/>
                  </a:cubicBezTo>
                  <a:cubicBezTo>
                    <a:pt x="16159" y="409"/>
                    <a:pt x="16288" y="551"/>
                    <a:pt x="16453" y="551"/>
                  </a:cubicBezTo>
                  <a:lnTo>
                    <a:pt x="17599" y="551"/>
                  </a:lnTo>
                  <a:cubicBezTo>
                    <a:pt x="17987" y="551"/>
                    <a:pt x="18301" y="865"/>
                    <a:pt x="18301" y="1256"/>
                  </a:cubicBezTo>
                  <a:lnTo>
                    <a:pt x="18301" y="5652"/>
                  </a:lnTo>
                  <a:cubicBezTo>
                    <a:pt x="18301" y="6040"/>
                    <a:pt x="17987" y="6355"/>
                    <a:pt x="17599" y="6355"/>
                  </a:cubicBezTo>
                  <a:lnTo>
                    <a:pt x="13969" y="6355"/>
                  </a:lnTo>
                  <a:cubicBezTo>
                    <a:pt x="13855" y="6355"/>
                    <a:pt x="13743" y="6384"/>
                    <a:pt x="13643" y="6443"/>
                  </a:cubicBezTo>
                  <a:lnTo>
                    <a:pt x="12041" y="7363"/>
                  </a:lnTo>
                  <a:lnTo>
                    <a:pt x="12074" y="6948"/>
                  </a:lnTo>
                  <a:cubicBezTo>
                    <a:pt x="12089" y="6796"/>
                    <a:pt x="12036" y="6646"/>
                    <a:pt x="11930" y="6531"/>
                  </a:cubicBezTo>
                  <a:cubicBezTo>
                    <a:pt x="11827" y="6419"/>
                    <a:pt x="11680" y="6355"/>
                    <a:pt x="11524" y="6355"/>
                  </a:cubicBezTo>
                  <a:lnTo>
                    <a:pt x="6884" y="6355"/>
                  </a:lnTo>
                  <a:cubicBezTo>
                    <a:pt x="6493" y="6355"/>
                    <a:pt x="6178" y="6040"/>
                    <a:pt x="6178" y="5649"/>
                  </a:cubicBezTo>
                  <a:lnTo>
                    <a:pt x="6178" y="712"/>
                  </a:lnTo>
                  <a:cubicBezTo>
                    <a:pt x="6178" y="624"/>
                    <a:pt x="6252" y="551"/>
                    <a:pt x="6340" y="551"/>
                  </a:cubicBezTo>
                  <a:lnTo>
                    <a:pt x="15271" y="551"/>
                  </a:lnTo>
                  <a:cubicBezTo>
                    <a:pt x="15289" y="551"/>
                    <a:pt x="15307" y="545"/>
                    <a:pt x="15318" y="533"/>
                  </a:cubicBezTo>
                  <a:cubicBezTo>
                    <a:pt x="15568" y="292"/>
                    <a:pt x="15401" y="1"/>
                    <a:pt x="151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3"/>
            <p:cNvSpPr/>
            <p:nvPr/>
          </p:nvSpPr>
          <p:spPr>
            <a:xfrm>
              <a:off x="6571175" y="4158825"/>
              <a:ext cx="73225" cy="48900"/>
            </a:xfrm>
            <a:custGeom>
              <a:avLst/>
              <a:gdLst/>
              <a:ahLst/>
              <a:cxnLst/>
              <a:rect l="l" t="t" r="r" b="b"/>
              <a:pathLst>
                <a:path w="2929" h="1956" extrusionOk="0">
                  <a:moveTo>
                    <a:pt x="2379" y="601"/>
                  </a:moveTo>
                  <a:lnTo>
                    <a:pt x="2379" y="1356"/>
                  </a:lnTo>
                  <a:lnTo>
                    <a:pt x="944" y="977"/>
                  </a:lnTo>
                  <a:lnTo>
                    <a:pt x="2379" y="601"/>
                  </a:lnTo>
                  <a:close/>
                  <a:moveTo>
                    <a:pt x="2545" y="1"/>
                  </a:moveTo>
                  <a:cubicBezTo>
                    <a:pt x="2512" y="1"/>
                    <a:pt x="2479" y="5"/>
                    <a:pt x="2446" y="13"/>
                  </a:cubicBezTo>
                  <a:lnTo>
                    <a:pt x="321" y="572"/>
                  </a:lnTo>
                  <a:cubicBezTo>
                    <a:pt x="130" y="624"/>
                    <a:pt x="1" y="795"/>
                    <a:pt x="10" y="995"/>
                  </a:cubicBezTo>
                  <a:cubicBezTo>
                    <a:pt x="16" y="1183"/>
                    <a:pt x="154" y="1342"/>
                    <a:pt x="336" y="1389"/>
                  </a:cubicBezTo>
                  <a:lnTo>
                    <a:pt x="2446" y="1944"/>
                  </a:lnTo>
                  <a:cubicBezTo>
                    <a:pt x="2478" y="1953"/>
                    <a:pt x="2514" y="1956"/>
                    <a:pt x="2546" y="1956"/>
                  </a:cubicBezTo>
                  <a:cubicBezTo>
                    <a:pt x="2646" y="1956"/>
                    <a:pt x="2743" y="1918"/>
                    <a:pt x="2819" y="1841"/>
                  </a:cubicBezTo>
                  <a:cubicBezTo>
                    <a:pt x="2893" y="1765"/>
                    <a:pt x="2928" y="1665"/>
                    <a:pt x="2928" y="1562"/>
                  </a:cubicBezTo>
                  <a:lnTo>
                    <a:pt x="2928" y="386"/>
                  </a:lnTo>
                  <a:cubicBezTo>
                    <a:pt x="2928" y="266"/>
                    <a:pt x="2875" y="154"/>
                    <a:pt x="2778" y="81"/>
                  </a:cubicBezTo>
                  <a:cubicBezTo>
                    <a:pt x="2710" y="28"/>
                    <a:pt x="2629"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3"/>
            <p:cNvSpPr/>
            <p:nvPr/>
          </p:nvSpPr>
          <p:spPr>
            <a:xfrm>
              <a:off x="6555975" y="4216450"/>
              <a:ext cx="75125" cy="58075"/>
            </a:xfrm>
            <a:custGeom>
              <a:avLst/>
              <a:gdLst/>
              <a:ahLst/>
              <a:cxnLst/>
              <a:rect l="l" t="t" r="r" b="b"/>
              <a:pathLst>
                <a:path w="3005" h="2323" extrusionOk="0">
                  <a:moveTo>
                    <a:pt x="915" y="679"/>
                  </a:moveTo>
                  <a:lnTo>
                    <a:pt x="2358" y="1017"/>
                  </a:lnTo>
                  <a:lnTo>
                    <a:pt x="2005" y="1684"/>
                  </a:lnTo>
                  <a:lnTo>
                    <a:pt x="915" y="679"/>
                  </a:lnTo>
                  <a:close/>
                  <a:moveTo>
                    <a:pt x="456" y="0"/>
                  </a:moveTo>
                  <a:cubicBezTo>
                    <a:pt x="298" y="0"/>
                    <a:pt x="153" y="90"/>
                    <a:pt x="80" y="239"/>
                  </a:cubicBezTo>
                  <a:cubicBezTo>
                    <a:pt x="1" y="409"/>
                    <a:pt x="48" y="612"/>
                    <a:pt x="186" y="738"/>
                  </a:cubicBezTo>
                  <a:lnTo>
                    <a:pt x="1790" y="2219"/>
                  </a:lnTo>
                  <a:cubicBezTo>
                    <a:pt x="1861" y="2284"/>
                    <a:pt x="1952" y="2322"/>
                    <a:pt x="2049" y="2322"/>
                  </a:cubicBezTo>
                  <a:cubicBezTo>
                    <a:pt x="2070" y="2322"/>
                    <a:pt x="2093" y="2319"/>
                    <a:pt x="2114" y="2316"/>
                  </a:cubicBezTo>
                  <a:cubicBezTo>
                    <a:pt x="2234" y="2296"/>
                    <a:pt x="2334" y="2222"/>
                    <a:pt x="2390" y="2116"/>
                  </a:cubicBezTo>
                  <a:lnTo>
                    <a:pt x="2940" y="1076"/>
                  </a:lnTo>
                  <a:cubicBezTo>
                    <a:pt x="2987" y="991"/>
                    <a:pt x="3004" y="888"/>
                    <a:pt x="2978" y="794"/>
                  </a:cubicBezTo>
                  <a:cubicBezTo>
                    <a:pt x="2940" y="650"/>
                    <a:pt x="2834" y="547"/>
                    <a:pt x="2693" y="515"/>
                  </a:cubicBezTo>
                  <a:lnTo>
                    <a:pt x="556" y="12"/>
                  </a:lnTo>
                  <a:cubicBezTo>
                    <a:pt x="523" y="4"/>
                    <a:pt x="489" y="0"/>
                    <a:pt x="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3"/>
            <p:cNvSpPr/>
            <p:nvPr/>
          </p:nvSpPr>
          <p:spPr>
            <a:xfrm>
              <a:off x="6524300" y="4251275"/>
              <a:ext cx="61825" cy="72975"/>
            </a:xfrm>
            <a:custGeom>
              <a:avLst/>
              <a:gdLst/>
              <a:ahLst/>
              <a:cxnLst/>
              <a:rect l="l" t="t" r="r" b="b"/>
              <a:pathLst>
                <a:path w="2473" h="2919" extrusionOk="0">
                  <a:moveTo>
                    <a:pt x="742" y="859"/>
                  </a:moveTo>
                  <a:lnTo>
                    <a:pt x="1817" y="1881"/>
                  </a:lnTo>
                  <a:lnTo>
                    <a:pt x="1174" y="2278"/>
                  </a:lnTo>
                  <a:lnTo>
                    <a:pt x="742" y="859"/>
                  </a:lnTo>
                  <a:close/>
                  <a:moveTo>
                    <a:pt x="462" y="0"/>
                  </a:moveTo>
                  <a:cubicBezTo>
                    <a:pt x="386" y="0"/>
                    <a:pt x="309" y="22"/>
                    <a:pt x="239" y="65"/>
                  </a:cubicBezTo>
                  <a:cubicBezTo>
                    <a:pt x="74" y="165"/>
                    <a:pt x="1" y="359"/>
                    <a:pt x="60" y="544"/>
                  </a:cubicBezTo>
                  <a:lnTo>
                    <a:pt x="700" y="2646"/>
                  </a:lnTo>
                  <a:cubicBezTo>
                    <a:pt x="736" y="2760"/>
                    <a:pt x="821" y="2851"/>
                    <a:pt x="933" y="2892"/>
                  </a:cubicBezTo>
                  <a:cubicBezTo>
                    <a:pt x="977" y="2910"/>
                    <a:pt x="1024" y="2919"/>
                    <a:pt x="1068" y="2919"/>
                  </a:cubicBezTo>
                  <a:cubicBezTo>
                    <a:pt x="1138" y="2919"/>
                    <a:pt x="1209" y="2898"/>
                    <a:pt x="1271" y="2860"/>
                  </a:cubicBezTo>
                  <a:lnTo>
                    <a:pt x="2279" y="2237"/>
                  </a:lnTo>
                  <a:cubicBezTo>
                    <a:pt x="2381" y="2172"/>
                    <a:pt x="2446" y="2067"/>
                    <a:pt x="2458" y="1949"/>
                  </a:cubicBezTo>
                  <a:cubicBezTo>
                    <a:pt x="2473" y="1829"/>
                    <a:pt x="2428" y="1714"/>
                    <a:pt x="2340" y="1629"/>
                  </a:cubicBezTo>
                  <a:lnTo>
                    <a:pt x="2343" y="1629"/>
                  </a:lnTo>
                  <a:lnTo>
                    <a:pt x="750" y="118"/>
                  </a:lnTo>
                  <a:cubicBezTo>
                    <a:pt x="669" y="40"/>
                    <a:pt x="566"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2" name="Google Shape;2302;p73"/>
          <p:cNvGrpSpPr/>
          <p:nvPr/>
        </p:nvGrpSpPr>
        <p:grpSpPr>
          <a:xfrm>
            <a:off x="5473096" y="4098938"/>
            <a:ext cx="353650" cy="470250"/>
            <a:chOff x="5514725" y="3922550"/>
            <a:chExt cx="353650" cy="470250"/>
          </a:xfrm>
        </p:grpSpPr>
        <p:sp>
          <p:nvSpPr>
            <p:cNvPr id="2303" name="Google Shape;2303;p73"/>
            <p:cNvSpPr/>
            <p:nvPr/>
          </p:nvSpPr>
          <p:spPr>
            <a:xfrm>
              <a:off x="5649475" y="4126150"/>
              <a:ext cx="133225" cy="133225"/>
            </a:xfrm>
            <a:custGeom>
              <a:avLst/>
              <a:gdLst/>
              <a:ahLst/>
              <a:cxnLst/>
              <a:rect l="l" t="t" r="r" b="b"/>
              <a:pathLst>
                <a:path w="5329" h="5329" extrusionOk="0">
                  <a:moveTo>
                    <a:pt x="2666" y="1749"/>
                  </a:moveTo>
                  <a:cubicBezTo>
                    <a:pt x="3001" y="1749"/>
                    <a:pt x="3271" y="2020"/>
                    <a:pt x="3271" y="2355"/>
                  </a:cubicBezTo>
                  <a:cubicBezTo>
                    <a:pt x="3271" y="2690"/>
                    <a:pt x="3001" y="2960"/>
                    <a:pt x="2666" y="2960"/>
                  </a:cubicBezTo>
                  <a:cubicBezTo>
                    <a:pt x="2331" y="2960"/>
                    <a:pt x="2058" y="2690"/>
                    <a:pt x="2058" y="2355"/>
                  </a:cubicBezTo>
                  <a:cubicBezTo>
                    <a:pt x="2058" y="2020"/>
                    <a:pt x="2331" y="1749"/>
                    <a:pt x="2666" y="1749"/>
                  </a:cubicBezTo>
                  <a:close/>
                  <a:moveTo>
                    <a:pt x="2666" y="553"/>
                  </a:moveTo>
                  <a:cubicBezTo>
                    <a:pt x="3830" y="553"/>
                    <a:pt x="4776" y="1499"/>
                    <a:pt x="4776" y="2663"/>
                  </a:cubicBezTo>
                  <a:cubicBezTo>
                    <a:pt x="4776" y="3148"/>
                    <a:pt x="4611" y="3595"/>
                    <a:pt x="4338" y="3950"/>
                  </a:cubicBezTo>
                  <a:lnTo>
                    <a:pt x="4338" y="3953"/>
                  </a:lnTo>
                  <a:cubicBezTo>
                    <a:pt x="4147" y="3601"/>
                    <a:pt x="3853" y="3324"/>
                    <a:pt x="3501" y="3151"/>
                  </a:cubicBezTo>
                  <a:cubicBezTo>
                    <a:pt x="3700" y="2945"/>
                    <a:pt x="3821" y="2663"/>
                    <a:pt x="3821" y="2355"/>
                  </a:cubicBezTo>
                  <a:cubicBezTo>
                    <a:pt x="3821" y="1717"/>
                    <a:pt x="3304" y="1197"/>
                    <a:pt x="2666" y="1197"/>
                  </a:cubicBezTo>
                  <a:cubicBezTo>
                    <a:pt x="2028" y="1197"/>
                    <a:pt x="1508" y="1717"/>
                    <a:pt x="1508" y="2355"/>
                  </a:cubicBezTo>
                  <a:cubicBezTo>
                    <a:pt x="1508" y="2666"/>
                    <a:pt x="1631" y="2948"/>
                    <a:pt x="1831" y="3157"/>
                  </a:cubicBezTo>
                  <a:cubicBezTo>
                    <a:pt x="1479" y="3327"/>
                    <a:pt x="1185" y="3607"/>
                    <a:pt x="994" y="3953"/>
                  </a:cubicBezTo>
                  <a:cubicBezTo>
                    <a:pt x="717" y="3598"/>
                    <a:pt x="553" y="3148"/>
                    <a:pt x="553" y="2663"/>
                  </a:cubicBezTo>
                  <a:cubicBezTo>
                    <a:pt x="553" y="1499"/>
                    <a:pt x="1499" y="553"/>
                    <a:pt x="2666" y="553"/>
                  </a:cubicBezTo>
                  <a:close/>
                  <a:moveTo>
                    <a:pt x="2666" y="3513"/>
                  </a:moveTo>
                  <a:cubicBezTo>
                    <a:pt x="3218" y="3513"/>
                    <a:pt x="3718" y="3848"/>
                    <a:pt x="3924" y="4359"/>
                  </a:cubicBezTo>
                  <a:cubicBezTo>
                    <a:pt x="3571" y="4621"/>
                    <a:pt x="3136" y="4776"/>
                    <a:pt x="2666" y="4776"/>
                  </a:cubicBezTo>
                  <a:cubicBezTo>
                    <a:pt x="2196" y="4776"/>
                    <a:pt x="1761" y="4621"/>
                    <a:pt x="1408" y="4362"/>
                  </a:cubicBezTo>
                  <a:cubicBezTo>
                    <a:pt x="1614" y="3856"/>
                    <a:pt x="2110" y="3513"/>
                    <a:pt x="2666" y="3513"/>
                  </a:cubicBezTo>
                  <a:close/>
                  <a:moveTo>
                    <a:pt x="2666" y="1"/>
                  </a:moveTo>
                  <a:cubicBezTo>
                    <a:pt x="1196" y="1"/>
                    <a:pt x="0" y="1197"/>
                    <a:pt x="0" y="2663"/>
                  </a:cubicBezTo>
                  <a:cubicBezTo>
                    <a:pt x="0" y="4133"/>
                    <a:pt x="1196" y="5329"/>
                    <a:pt x="2666" y="5329"/>
                  </a:cubicBezTo>
                  <a:cubicBezTo>
                    <a:pt x="4132" y="5329"/>
                    <a:pt x="5329" y="4133"/>
                    <a:pt x="5329" y="2663"/>
                  </a:cubicBezTo>
                  <a:cubicBezTo>
                    <a:pt x="5329" y="1197"/>
                    <a:pt x="4132" y="1"/>
                    <a:pt x="26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3"/>
            <p:cNvSpPr/>
            <p:nvPr/>
          </p:nvSpPr>
          <p:spPr>
            <a:xfrm>
              <a:off x="5514725" y="3922550"/>
              <a:ext cx="353650" cy="470250"/>
            </a:xfrm>
            <a:custGeom>
              <a:avLst/>
              <a:gdLst/>
              <a:ahLst/>
              <a:cxnLst/>
              <a:rect l="l" t="t" r="r" b="b"/>
              <a:pathLst>
                <a:path w="14146" h="18810" extrusionOk="0">
                  <a:moveTo>
                    <a:pt x="12896" y="1800"/>
                  </a:moveTo>
                  <a:lnTo>
                    <a:pt x="12896" y="5620"/>
                  </a:lnTo>
                  <a:lnTo>
                    <a:pt x="12235" y="5620"/>
                  </a:lnTo>
                  <a:lnTo>
                    <a:pt x="12235" y="1800"/>
                  </a:lnTo>
                  <a:close/>
                  <a:moveTo>
                    <a:pt x="2205" y="6393"/>
                  </a:moveTo>
                  <a:lnTo>
                    <a:pt x="2205" y="16127"/>
                  </a:lnTo>
                  <a:lnTo>
                    <a:pt x="553" y="16127"/>
                  </a:lnTo>
                  <a:lnTo>
                    <a:pt x="553" y="6393"/>
                  </a:lnTo>
                  <a:close/>
                  <a:moveTo>
                    <a:pt x="1097" y="1"/>
                  </a:moveTo>
                  <a:cubicBezTo>
                    <a:pt x="861" y="10"/>
                    <a:pt x="700" y="430"/>
                    <a:pt x="700" y="430"/>
                  </a:cubicBezTo>
                  <a:lnTo>
                    <a:pt x="700" y="2975"/>
                  </a:lnTo>
                  <a:lnTo>
                    <a:pt x="424" y="2975"/>
                  </a:lnTo>
                  <a:cubicBezTo>
                    <a:pt x="188" y="2975"/>
                    <a:pt x="0" y="3166"/>
                    <a:pt x="0" y="3398"/>
                  </a:cubicBezTo>
                  <a:lnTo>
                    <a:pt x="0" y="18387"/>
                  </a:lnTo>
                  <a:cubicBezTo>
                    <a:pt x="0" y="18619"/>
                    <a:pt x="188" y="18810"/>
                    <a:pt x="424" y="18810"/>
                  </a:cubicBezTo>
                  <a:lnTo>
                    <a:pt x="13854" y="18810"/>
                  </a:lnTo>
                  <a:cubicBezTo>
                    <a:pt x="14016" y="18810"/>
                    <a:pt x="14145" y="18681"/>
                    <a:pt x="14145" y="18519"/>
                  </a:cubicBezTo>
                  <a:lnTo>
                    <a:pt x="14145" y="16329"/>
                  </a:lnTo>
                  <a:cubicBezTo>
                    <a:pt x="14145" y="16268"/>
                    <a:pt x="14113" y="16209"/>
                    <a:pt x="14063" y="16171"/>
                  </a:cubicBezTo>
                  <a:cubicBezTo>
                    <a:pt x="13998" y="16123"/>
                    <a:pt x="13931" y="16103"/>
                    <a:pt x="13869" y="16103"/>
                  </a:cubicBezTo>
                  <a:cubicBezTo>
                    <a:pt x="13716" y="16103"/>
                    <a:pt x="13593" y="16227"/>
                    <a:pt x="13593" y="16379"/>
                  </a:cubicBezTo>
                  <a:lnTo>
                    <a:pt x="13593" y="18257"/>
                  </a:lnTo>
                  <a:lnTo>
                    <a:pt x="553" y="18257"/>
                  </a:lnTo>
                  <a:lnTo>
                    <a:pt x="553" y="16641"/>
                  </a:lnTo>
                  <a:lnTo>
                    <a:pt x="2352" y="16641"/>
                  </a:lnTo>
                  <a:cubicBezTo>
                    <a:pt x="2575" y="16641"/>
                    <a:pt x="2757" y="16462"/>
                    <a:pt x="2757" y="16238"/>
                  </a:cubicBezTo>
                  <a:lnTo>
                    <a:pt x="2757" y="6211"/>
                  </a:lnTo>
                  <a:cubicBezTo>
                    <a:pt x="2757" y="5984"/>
                    <a:pt x="2575" y="5805"/>
                    <a:pt x="2352" y="5805"/>
                  </a:cubicBezTo>
                  <a:lnTo>
                    <a:pt x="553" y="5805"/>
                  </a:lnTo>
                  <a:lnTo>
                    <a:pt x="553" y="3528"/>
                  </a:lnTo>
                  <a:lnTo>
                    <a:pt x="5781" y="3528"/>
                  </a:lnTo>
                  <a:lnTo>
                    <a:pt x="6854" y="5923"/>
                  </a:lnTo>
                  <a:cubicBezTo>
                    <a:pt x="6922" y="6073"/>
                    <a:pt x="7074" y="6173"/>
                    <a:pt x="7239" y="6173"/>
                  </a:cubicBezTo>
                  <a:lnTo>
                    <a:pt x="13593" y="6173"/>
                  </a:lnTo>
                  <a:lnTo>
                    <a:pt x="13593" y="15180"/>
                  </a:lnTo>
                  <a:cubicBezTo>
                    <a:pt x="13593" y="15333"/>
                    <a:pt x="13716" y="15457"/>
                    <a:pt x="13869" y="15457"/>
                  </a:cubicBezTo>
                  <a:cubicBezTo>
                    <a:pt x="14022" y="15457"/>
                    <a:pt x="14145" y="15333"/>
                    <a:pt x="14145" y="15180"/>
                  </a:cubicBezTo>
                  <a:lnTo>
                    <a:pt x="14145" y="6043"/>
                  </a:lnTo>
                  <a:cubicBezTo>
                    <a:pt x="14145" y="5811"/>
                    <a:pt x="13954" y="5620"/>
                    <a:pt x="13722" y="5620"/>
                  </a:cubicBezTo>
                  <a:lnTo>
                    <a:pt x="13446" y="5620"/>
                  </a:lnTo>
                  <a:lnTo>
                    <a:pt x="13446" y="1670"/>
                  </a:lnTo>
                  <a:cubicBezTo>
                    <a:pt x="13446" y="1438"/>
                    <a:pt x="13258" y="1250"/>
                    <a:pt x="13026" y="1250"/>
                  </a:cubicBezTo>
                  <a:lnTo>
                    <a:pt x="12235" y="1250"/>
                  </a:lnTo>
                  <a:lnTo>
                    <a:pt x="12235" y="289"/>
                  </a:lnTo>
                  <a:cubicBezTo>
                    <a:pt x="12235" y="130"/>
                    <a:pt x="12106" y="1"/>
                    <a:pt x="11944" y="1"/>
                  </a:cubicBezTo>
                  <a:lnTo>
                    <a:pt x="4224" y="1"/>
                  </a:lnTo>
                  <a:cubicBezTo>
                    <a:pt x="4162" y="1"/>
                    <a:pt x="4103" y="30"/>
                    <a:pt x="4065" y="80"/>
                  </a:cubicBezTo>
                  <a:cubicBezTo>
                    <a:pt x="3900" y="307"/>
                    <a:pt x="4059" y="550"/>
                    <a:pt x="4274" y="550"/>
                  </a:cubicBezTo>
                  <a:lnTo>
                    <a:pt x="11683" y="550"/>
                  </a:lnTo>
                  <a:lnTo>
                    <a:pt x="11683" y="5620"/>
                  </a:lnTo>
                  <a:lnTo>
                    <a:pt x="7304" y="5620"/>
                  </a:lnTo>
                  <a:lnTo>
                    <a:pt x="6231" y="3225"/>
                  </a:lnTo>
                  <a:cubicBezTo>
                    <a:pt x="6163" y="3075"/>
                    <a:pt x="6010" y="2975"/>
                    <a:pt x="5846" y="2975"/>
                  </a:cubicBezTo>
                  <a:lnTo>
                    <a:pt x="1214" y="2975"/>
                  </a:lnTo>
                  <a:lnTo>
                    <a:pt x="1214" y="550"/>
                  </a:lnTo>
                  <a:lnTo>
                    <a:pt x="2936" y="550"/>
                  </a:lnTo>
                  <a:cubicBezTo>
                    <a:pt x="2942" y="551"/>
                    <a:pt x="2947" y="551"/>
                    <a:pt x="2952" y="551"/>
                  </a:cubicBezTo>
                  <a:cubicBezTo>
                    <a:pt x="3097" y="551"/>
                    <a:pt x="3213" y="431"/>
                    <a:pt x="3213" y="283"/>
                  </a:cubicBezTo>
                  <a:cubicBezTo>
                    <a:pt x="3213" y="133"/>
                    <a:pt x="3089" y="10"/>
                    <a:pt x="29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3"/>
            <p:cNvSpPr/>
            <p:nvPr/>
          </p:nvSpPr>
          <p:spPr>
            <a:xfrm>
              <a:off x="5649775" y="4294475"/>
              <a:ext cx="133150" cy="45075"/>
            </a:xfrm>
            <a:custGeom>
              <a:avLst/>
              <a:gdLst/>
              <a:ahLst/>
              <a:cxnLst/>
              <a:rect l="l" t="t" r="r" b="b"/>
              <a:pathLst>
                <a:path w="5326" h="1803" extrusionOk="0">
                  <a:moveTo>
                    <a:pt x="4776" y="553"/>
                  </a:moveTo>
                  <a:lnTo>
                    <a:pt x="4776" y="1250"/>
                  </a:lnTo>
                  <a:lnTo>
                    <a:pt x="550" y="1250"/>
                  </a:lnTo>
                  <a:lnTo>
                    <a:pt x="550" y="553"/>
                  </a:lnTo>
                  <a:close/>
                  <a:moveTo>
                    <a:pt x="426" y="1"/>
                  </a:moveTo>
                  <a:cubicBezTo>
                    <a:pt x="191" y="1"/>
                    <a:pt x="0" y="192"/>
                    <a:pt x="0" y="427"/>
                  </a:cubicBezTo>
                  <a:lnTo>
                    <a:pt x="0" y="1376"/>
                  </a:lnTo>
                  <a:cubicBezTo>
                    <a:pt x="0" y="1611"/>
                    <a:pt x="191" y="1802"/>
                    <a:pt x="426" y="1802"/>
                  </a:cubicBezTo>
                  <a:lnTo>
                    <a:pt x="4899" y="1802"/>
                  </a:lnTo>
                  <a:cubicBezTo>
                    <a:pt x="5134" y="1802"/>
                    <a:pt x="5325" y="1611"/>
                    <a:pt x="5325" y="1376"/>
                  </a:cubicBezTo>
                  <a:lnTo>
                    <a:pt x="5325" y="427"/>
                  </a:lnTo>
                  <a:cubicBezTo>
                    <a:pt x="5325" y="192"/>
                    <a:pt x="5134" y="1"/>
                    <a:pt x="48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3"/>
            <p:cNvSpPr/>
            <p:nvPr/>
          </p:nvSpPr>
          <p:spPr>
            <a:xfrm>
              <a:off x="5736100" y="3964800"/>
              <a:ext cx="46150" cy="13775"/>
            </a:xfrm>
            <a:custGeom>
              <a:avLst/>
              <a:gdLst/>
              <a:ahLst/>
              <a:cxnLst/>
              <a:rect l="l" t="t" r="r" b="b"/>
              <a:pathLst>
                <a:path w="1846" h="551" extrusionOk="0">
                  <a:moveTo>
                    <a:pt x="306" y="1"/>
                  </a:moveTo>
                  <a:cubicBezTo>
                    <a:pt x="165" y="1"/>
                    <a:pt x="39" y="101"/>
                    <a:pt x="21" y="242"/>
                  </a:cubicBezTo>
                  <a:cubicBezTo>
                    <a:pt x="0" y="409"/>
                    <a:pt x="133" y="550"/>
                    <a:pt x="294" y="550"/>
                  </a:cubicBezTo>
                  <a:lnTo>
                    <a:pt x="1552" y="550"/>
                  </a:lnTo>
                  <a:cubicBezTo>
                    <a:pt x="1714" y="550"/>
                    <a:pt x="1846" y="409"/>
                    <a:pt x="1825" y="242"/>
                  </a:cubicBezTo>
                  <a:cubicBezTo>
                    <a:pt x="1808" y="101"/>
                    <a:pt x="1681" y="1"/>
                    <a:pt x="1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3"/>
            <p:cNvSpPr/>
            <p:nvPr/>
          </p:nvSpPr>
          <p:spPr>
            <a:xfrm>
              <a:off x="5708775" y="3992350"/>
              <a:ext cx="73475" cy="13775"/>
            </a:xfrm>
            <a:custGeom>
              <a:avLst/>
              <a:gdLst/>
              <a:ahLst/>
              <a:cxnLst/>
              <a:rect l="l" t="t" r="r" b="b"/>
              <a:pathLst>
                <a:path w="2939" h="551" extrusionOk="0">
                  <a:moveTo>
                    <a:pt x="294" y="1"/>
                  </a:moveTo>
                  <a:cubicBezTo>
                    <a:pt x="129" y="1"/>
                    <a:pt x="0" y="142"/>
                    <a:pt x="21" y="309"/>
                  </a:cubicBezTo>
                  <a:cubicBezTo>
                    <a:pt x="38" y="451"/>
                    <a:pt x="162" y="550"/>
                    <a:pt x="303" y="550"/>
                  </a:cubicBezTo>
                  <a:lnTo>
                    <a:pt x="2633" y="550"/>
                  </a:lnTo>
                  <a:cubicBezTo>
                    <a:pt x="2774" y="550"/>
                    <a:pt x="2901" y="451"/>
                    <a:pt x="2918" y="309"/>
                  </a:cubicBezTo>
                  <a:cubicBezTo>
                    <a:pt x="2939" y="142"/>
                    <a:pt x="2807" y="1"/>
                    <a:pt x="2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3"/>
            <p:cNvSpPr/>
            <p:nvPr/>
          </p:nvSpPr>
          <p:spPr>
            <a:xfrm>
              <a:off x="5708775" y="4019900"/>
              <a:ext cx="73475" cy="13775"/>
            </a:xfrm>
            <a:custGeom>
              <a:avLst/>
              <a:gdLst/>
              <a:ahLst/>
              <a:cxnLst/>
              <a:rect l="l" t="t" r="r" b="b"/>
              <a:pathLst>
                <a:path w="2939" h="551" extrusionOk="0">
                  <a:moveTo>
                    <a:pt x="303" y="1"/>
                  </a:moveTo>
                  <a:cubicBezTo>
                    <a:pt x="162" y="1"/>
                    <a:pt x="35" y="101"/>
                    <a:pt x="21" y="242"/>
                  </a:cubicBezTo>
                  <a:cubicBezTo>
                    <a:pt x="0" y="409"/>
                    <a:pt x="129" y="551"/>
                    <a:pt x="294" y="551"/>
                  </a:cubicBezTo>
                  <a:lnTo>
                    <a:pt x="2633" y="551"/>
                  </a:lnTo>
                  <a:cubicBezTo>
                    <a:pt x="2774" y="551"/>
                    <a:pt x="2901" y="451"/>
                    <a:pt x="2918" y="310"/>
                  </a:cubicBezTo>
                  <a:cubicBezTo>
                    <a:pt x="2939" y="142"/>
                    <a:pt x="2807" y="1"/>
                    <a:pt x="2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9" name="Google Shape;2309;p73"/>
          <p:cNvGrpSpPr/>
          <p:nvPr/>
        </p:nvGrpSpPr>
        <p:grpSpPr>
          <a:xfrm>
            <a:off x="4753786" y="4098913"/>
            <a:ext cx="472300" cy="470300"/>
            <a:chOff x="4806000" y="3953725"/>
            <a:chExt cx="472300" cy="470300"/>
          </a:xfrm>
        </p:grpSpPr>
        <p:sp>
          <p:nvSpPr>
            <p:cNvPr id="2310" name="Google Shape;2310;p73"/>
            <p:cNvSpPr/>
            <p:nvPr/>
          </p:nvSpPr>
          <p:spPr>
            <a:xfrm>
              <a:off x="5071175" y="4219175"/>
              <a:ext cx="160700" cy="160775"/>
            </a:xfrm>
            <a:custGeom>
              <a:avLst/>
              <a:gdLst/>
              <a:ahLst/>
              <a:cxnLst/>
              <a:rect l="l" t="t" r="r" b="b"/>
              <a:pathLst>
                <a:path w="6428" h="6431" extrusionOk="0">
                  <a:moveTo>
                    <a:pt x="5405" y="553"/>
                  </a:moveTo>
                  <a:cubicBezTo>
                    <a:pt x="5666" y="553"/>
                    <a:pt x="5878" y="764"/>
                    <a:pt x="5878" y="1023"/>
                  </a:cubicBezTo>
                  <a:lnTo>
                    <a:pt x="5878" y="5405"/>
                  </a:lnTo>
                  <a:cubicBezTo>
                    <a:pt x="5878" y="5666"/>
                    <a:pt x="5666" y="5878"/>
                    <a:pt x="5405" y="5878"/>
                  </a:cubicBezTo>
                  <a:lnTo>
                    <a:pt x="1023" y="5878"/>
                  </a:lnTo>
                  <a:cubicBezTo>
                    <a:pt x="761" y="5878"/>
                    <a:pt x="550" y="5666"/>
                    <a:pt x="550" y="5405"/>
                  </a:cubicBezTo>
                  <a:lnTo>
                    <a:pt x="550" y="1023"/>
                  </a:lnTo>
                  <a:cubicBezTo>
                    <a:pt x="550" y="764"/>
                    <a:pt x="761" y="553"/>
                    <a:pt x="1023" y="553"/>
                  </a:cubicBezTo>
                  <a:close/>
                  <a:moveTo>
                    <a:pt x="1023" y="0"/>
                  </a:moveTo>
                  <a:cubicBezTo>
                    <a:pt x="459" y="0"/>
                    <a:pt x="0" y="459"/>
                    <a:pt x="0" y="1023"/>
                  </a:cubicBezTo>
                  <a:lnTo>
                    <a:pt x="0" y="5405"/>
                  </a:lnTo>
                  <a:cubicBezTo>
                    <a:pt x="0" y="5972"/>
                    <a:pt x="459" y="6431"/>
                    <a:pt x="1023" y="6431"/>
                  </a:cubicBezTo>
                  <a:lnTo>
                    <a:pt x="5405" y="6431"/>
                  </a:lnTo>
                  <a:cubicBezTo>
                    <a:pt x="5969" y="6431"/>
                    <a:pt x="6428" y="5972"/>
                    <a:pt x="6428" y="5405"/>
                  </a:cubicBezTo>
                  <a:lnTo>
                    <a:pt x="6428" y="1023"/>
                  </a:lnTo>
                  <a:cubicBezTo>
                    <a:pt x="6428" y="459"/>
                    <a:pt x="5969" y="0"/>
                    <a:pt x="5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3"/>
            <p:cNvSpPr/>
            <p:nvPr/>
          </p:nvSpPr>
          <p:spPr>
            <a:xfrm>
              <a:off x="5108775" y="4265100"/>
              <a:ext cx="66150" cy="13825"/>
            </a:xfrm>
            <a:custGeom>
              <a:avLst/>
              <a:gdLst/>
              <a:ahLst/>
              <a:cxnLst/>
              <a:rect l="l" t="t" r="r" b="b"/>
              <a:pathLst>
                <a:path w="2646" h="553" extrusionOk="0">
                  <a:moveTo>
                    <a:pt x="307" y="0"/>
                  </a:moveTo>
                  <a:cubicBezTo>
                    <a:pt x="166" y="0"/>
                    <a:pt x="39" y="100"/>
                    <a:pt x="22" y="241"/>
                  </a:cubicBezTo>
                  <a:cubicBezTo>
                    <a:pt x="1" y="409"/>
                    <a:pt x="130" y="553"/>
                    <a:pt x="295" y="553"/>
                  </a:cubicBezTo>
                  <a:lnTo>
                    <a:pt x="2343" y="553"/>
                  </a:lnTo>
                  <a:cubicBezTo>
                    <a:pt x="2484" y="553"/>
                    <a:pt x="2611" y="450"/>
                    <a:pt x="2628" y="312"/>
                  </a:cubicBezTo>
                  <a:cubicBezTo>
                    <a:pt x="2646" y="144"/>
                    <a:pt x="2517" y="0"/>
                    <a:pt x="23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3"/>
            <p:cNvSpPr/>
            <p:nvPr/>
          </p:nvSpPr>
          <p:spPr>
            <a:xfrm>
              <a:off x="5108775" y="4292650"/>
              <a:ext cx="95100" cy="13825"/>
            </a:xfrm>
            <a:custGeom>
              <a:avLst/>
              <a:gdLst/>
              <a:ahLst/>
              <a:cxnLst/>
              <a:rect l="l" t="t" r="r" b="b"/>
              <a:pathLst>
                <a:path w="3804" h="553" extrusionOk="0">
                  <a:moveTo>
                    <a:pt x="307" y="0"/>
                  </a:moveTo>
                  <a:cubicBezTo>
                    <a:pt x="166" y="0"/>
                    <a:pt x="39" y="100"/>
                    <a:pt x="22" y="241"/>
                  </a:cubicBezTo>
                  <a:cubicBezTo>
                    <a:pt x="1" y="409"/>
                    <a:pt x="130" y="553"/>
                    <a:pt x="295" y="553"/>
                  </a:cubicBezTo>
                  <a:lnTo>
                    <a:pt x="3498" y="553"/>
                  </a:lnTo>
                  <a:cubicBezTo>
                    <a:pt x="3639" y="553"/>
                    <a:pt x="3766" y="450"/>
                    <a:pt x="3783" y="312"/>
                  </a:cubicBezTo>
                  <a:cubicBezTo>
                    <a:pt x="3804" y="144"/>
                    <a:pt x="3672" y="0"/>
                    <a:pt x="3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3"/>
            <p:cNvSpPr/>
            <p:nvPr/>
          </p:nvSpPr>
          <p:spPr>
            <a:xfrm>
              <a:off x="5108775" y="4320200"/>
              <a:ext cx="77850" cy="13825"/>
            </a:xfrm>
            <a:custGeom>
              <a:avLst/>
              <a:gdLst/>
              <a:ahLst/>
              <a:cxnLst/>
              <a:rect l="l" t="t" r="r" b="b"/>
              <a:pathLst>
                <a:path w="3114" h="553" extrusionOk="0">
                  <a:moveTo>
                    <a:pt x="304" y="0"/>
                  </a:moveTo>
                  <a:cubicBezTo>
                    <a:pt x="166" y="0"/>
                    <a:pt x="39" y="100"/>
                    <a:pt x="22" y="241"/>
                  </a:cubicBezTo>
                  <a:cubicBezTo>
                    <a:pt x="1" y="409"/>
                    <a:pt x="130" y="553"/>
                    <a:pt x="295" y="553"/>
                  </a:cubicBezTo>
                  <a:lnTo>
                    <a:pt x="2808" y="553"/>
                  </a:lnTo>
                  <a:cubicBezTo>
                    <a:pt x="2949" y="553"/>
                    <a:pt x="3075" y="450"/>
                    <a:pt x="3093" y="312"/>
                  </a:cubicBezTo>
                  <a:cubicBezTo>
                    <a:pt x="3113" y="144"/>
                    <a:pt x="2981" y="0"/>
                    <a:pt x="2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3"/>
            <p:cNvSpPr/>
            <p:nvPr/>
          </p:nvSpPr>
          <p:spPr>
            <a:xfrm>
              <a:off x="5035175" y="3953725"/>
              <a:ext cx="243125" cy="240125"/>
            </a:xfrm>
            <a:custGeom>
              <a:avLst/>
              <a:gdLst/>
              <a:ahLst/>
              <a:cxnLst/>
              <a:rect l="l" t="t" r="r" b="b"/>
              <a:pathLst>
                <a:path w="9725" h="9605" extrusionOk="0">
                  <a:moveTo>
                    <a:pt x="6942" y="6521"/>
                  </a:moveTo>
                  <a:lnTo>
                    <a:pt x="9014" y="8593"/>
                  </a:lnTo>
                  <a:cubicBezTo>
                    <a:pt x="9120" y="8699"/>
                    <a:pt x="9120" y="8873"/>
                    <a:pt x="9014" y="8978"/>
                  </a:cubicBezTo>
                  <a:cubicBezTo>
                    <a:pt x="8962" y="9030"/>
                    <a:pt x="8893" y="9055"/>
                    <a:pt x="8822" y="9055"/>
                  </a:cubicBezTo>
                  <a:cubicBezTo>
                    <a:pt x="8752" y="9055"/>
                    <a:pt x="8682" y="9030"/>
                    <a:pt x="8629" y="8978"/>
                  </a:cubicBezTo>
                  <a:lnTo>
                    <a:pt x="6563" y="6909"/>
                  </a:lnTo>
                  <a:cubicBezTo>
                    <a:pt x="6698" y="6789"/>
                    <a:pt x="6824" y="6660"/>
                    <a:pt x="6942" y="6521"/>
                  </a:cubicBezTo>
                  <a:close/>
                  <a:moveTo>
                    <a:pt x="3950" y="0"/>
                  </a:moveTo>
                  <a:cubicBezTo>
                    <a:pt x="1772" y="0"/>
                    <a:pt x="0" y="1772"/>
                    <a:pt x="0" y="3950"/>
                  </a:cubicBezTo>
                  <a:cubicBezTo>
                    <a:pt x="0" y="6128"/>
                    <a:pt x="1772" y="7900"/>
                    <a:pt x="3950" y="7900"/>
                  </a:cubicBezTo>
                  <a:cubicBezTo>
                    <a:pt x="4749" y="7900"/>
                    <a:pt x="5499" y="7659"/>
                    <a:pt x="6122" y="7247"/>
                  </a:cubicBezTo>
                  <a:lnTo>
                    <a:pt x="8241" y="9366"/>
                  </a:lnTo>
                  <a:cubicBezTo>
                    <a:pt x="8400" y="9525"/>
                    <a:pt x="8611" y="9604"/>
                    <a:pt x="8823" y="9604"/>
                  </a:cubicBezTo>
                  <a:cubicBezTo>
                    <a:pt x="9034" y="9604"/>
                    <a:pt x="9246" y="9525"/>
                    <a:pt x="9405" y="9366"/>
                  </a:cubicBezTo>
                  <a:cubicBezTo>
                    <a:pt x="9725" y="9046"/>
                    <a:pt x="9725" y="8523"/>
                    <a:pt x="9405" y="8202"/>
                  </a:cubicBezTo>
                  <a:lnTo>
                    <a:pt x="7277" y="6075"/>
                  </a:lnTo>
                  <a:cubicBezTo>
                    <a:pt x="7671" y="5460"/>
                    <a:pt x="7897" y="4732"/>
                    <a:pt x="7897" y="3950"/>
                  </a:cubicBezTo>
                  <a:cubicBezTo>
                    <a:pt x="7897" y="3321"/>
                    <a:pt x="7744" y="2692"/>
                    <a:pt x="7456" y="2134"/>
                  </a:cubicBezTo>
                  <a:cubicBezTo>
                    <a:pt x="7407" y="2039"/>
                    <a:pt x="7311" y="1986"/>
                    <a:pt x="7212" y="1986"/>
                  </a:cubicBezTo>
                  <a:cubicBezTo>
                    <a:pt x="7170" y="1986"/>
                    <a:pt x="7126" y="1996"/>
                    <a:pt x="7086" y="2016"/>
                  </a:cubicBezTo>
                  <a:cubicBezTo>
                    <a:pt x="6951" y="2087"/>
                    <a:pt x="6898" y="2254"/>
                    <a:pt x="6968" y="2389"/>
                  </a:cubicBezTo>
                  <a:cubicBezTo>
                    <a:pt x="7218" y="2874"/>
                    <a:pt x="7347" y="3400"/>
                    <a:pt x="7347" y="3950"/>
                  </a:cubicBezTo>
                  <a:cubicBezTo>
                    <a:pt x="7347" y="5825"/>
                    <a:pt x="5822" y="7347"/>
                    <a:pt x="3950" y="7347"/>
                  </a:cubicBezTo>
                  <a:cubicBezTo>
                    <a:pt x="2075" y="7347"/>
                    <a:pt x="550" y="5825"/>
                    <a:pt x="550" y="3950"/>
                  </a:cubicBezTo>
                  <a:cubicBezTo>
                    <a:pt x="550" y="2078"/>
                    <a:pt x="2075" y="553"/>
                    <a:pt x="3950" y="553"/>
                  </a:cubicBezTo>
                  <a:cubicBezTo>
                    <a:pt x="4811" y="553"/>
                    <a:pt x="5634" y="876"/>
                    <a:pt x="6266" y="1464"/>
                  </a:cubicBezTo>
                  <a:cubicBezTo>
                    <a:pt x="6319" y="1514"/>
                    <a:pt x="6386" y="1538"/>
                    <a:pt x="6453" y="1538"/>
                  </a:cubicBezTo>
                  <a:cubicBezTo>
                    <a:pt x="6527" y="1538"/>
                    <a:pt x="6600" y="1509"/>
                    <a:pt x="6654" y="1452"/>
                  </a:cubicBezTo>
                  <a:cubicBezTo>
                    <a:pt x="6760" y="1340"/>
                    <a:pt x="6754" y="1164"/>
                    <a:pt x="6642" y="1061"/>
                  </a:cubicBezTo>
                  <a:cubicBezTo>
                    <a:pt x="5907" y="379"/>
                    <a:pt x="4952" y="0"/>
                    <a:pt x="3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3"/>
            <p:cNvSpPr/>
            <p:nvPr/>
          </p:nvSpPr>
          <p:spPr>
            <a:xfrm>
              <a:off x="5062725" y="3981350"/>
              <a:ext cx="142325" cy="142325"/>
            </a:xfrm>
            <a:custGeom>
              <a:avLst/>
              <a:gdLst/>
              <a:ahLst/>
              <a:cxnLst/>
              <a:rect l="l" t="t" r="r" b="b"/>
              <a:pathLst>
                <a:path w="5693" h="5693" extrusionOk="0">
                  <a:moveTo>
                    <a:pt x="2845" y="550"/>
                  </a:moveTo>
                  <a:cubicBezTo>
                    <a:pt x="4112" y="550"/>
                    <a:pt x="5143" y="1581"/>
                    <a:pt x="5143" y="2845"/>
                  </a:cubicBezTo>
                  <a:cubicBezTo>
                    <a:pt x="5143" y="4112"/>
                    <a:pt x="4112" y="5143"/>
                    <a:pt x="2845" y="5143"/>
                  </a:cubicBezTo>
                  <a:cubicBezTo>
                    <a:pt x="1581" y="5143"/>
                    <a:pt x="550" y="4112"/>
                    <a:pt x="550" y="2845"/>
                  </a:cubicBezTo>
                  <a:cubicBezTo>
                    <a:pt x="550" y="1581"/>
                    <a:pt x="1581" y="550"/>
                    <a:pt x="2845" y="550"/>
                  </a:cubicBezTo>
                  <a:close/>
                  <a:moveTo>
                    <a:pt x="2845" y="0"/>
                  </a:moveTo>
                  <a:cubicBezTo>
                    <a:pt x="1276" y="0"/>
                    <a:pt x="0" y="1276"/>
                    <a:pt x="0" y="2845"/>
                  </a:cubicBezTo>
                  <a:cubicBezTo>
                    <a:pt x="0" y="4414"/>
                    <a:pt x="1276" y="5693"/>
                    <a:pt x="2845" y="5693"/>
                  </a:cubicBezTo>
                  <a:cubicBezTo>
                    <a:pt x="4414" y="5693"/>
                    <a:pt x="5693" y="4414"/>
                    <a:pt x="5693" y="2845"/>
                  </a:cubicBezTo>
                  <a:cubicBezTo>
                    <a:pt x="5693" y="1276"/>
                    <a:pt x="4414" y="0"/>
                    <a:pt x="2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3"/>
            <p:cNvSpPr/>
            <p:nvPr/>
          </p:nvSpPr>
          <p:spPr>
            <a:xfrm>
              <a:off x="5101450" y="4029325"/>
              <a:ext cx="68575" cy="48225"/>
            </a:xfrm>
            <a:custGeom>
              <a:avLst/>
              <a:gdLst/>
              <a:ahLst/>
              <a:cxnLst/>
              <a:rect l="l" t="t" r="r" b="b"/>
              <a:pathLst>
                <a:path w="2743" h="1929" extrusionOk="0">
                  <a:moveTo>
                    <a:pt x="2435" y="0"/>
                  </a:moveTo>
                  <a:cubicBezTo>
                    <a:pt x="2359" y="0"/>
                    <a:pt x="2283" y="31"/>
                    <a:pt x="2228" y="91"/>
                  </a:cubicBezTo>
                  <a:lnTo>
                    <a:pt x="1176" y="1279"/>
                  </a:lnTo>
                  <a:lnTo>
                    <a:pt x="479" y="752"/>
                  </a:lnTo>
                  <a:cubicBezTo>
                    <a:pt x="429" y="714"/>
                    <a:pt x="371" y="695"/>
                    <a:pt x="312" y="695"/>
                  </a:cubicBezTo>
                  <a:cubicBezTo>
                    <a:pt x="229" y="695"/>
                    <a:pt x="148" y="733"/>
                    <a:pt x="94" y="805"/>
                  </a:cubicBezTo>
                  <a:cubicBezTo>
                    <a:pt x="0" y="926"/>
                    <a:pt x="24" y="1099"/>
                    <a:pt x="147" y="1190"/>
                  </a:cubicBezTo>
                  <a:lnTo>
                    <a:pt x="1046" y="1872"/>
                  </a:lnTo>
                  <a:cubicBezTo>
                    <a:pt x="1093" y="1907"/>
                    <a:pt x="1152" y="1928"/>
                    <a:pt x="1211" y="1928"/>
                  </a:cubicBezTo>
                  <a:cubicBezTo>
                    <a:pt x="1287" y="1928"/>
                    <a:pt x="1364" y="1896"/>
                    <a:pt x="1417" y="1834"/>
                  </a:cubicBezTo>
                  <a:lnTo>
                    <a:pt x="2642" y="459"/>
                  </a:lnTo>
                  <a:cubicBezTo>
                    <a:pt x="2742" y="344"/>
                    <a:pt x="2733" y="171"/>
                    <a:pt x="2619" y="71"/>
                  </a:cubicBezTo>
                  <a:cubicBezTo>
                    <a:pt x="2566" y="23"/>
                    <a:pt x="2500"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3"/>
            <p:cNvSpPr/>
            <p:nvPr/>
          </p:nvSpPr>
          <p:spPr>
            <a:xfrm>
              <a:off x="4806000" y="3997050"/>
              <a:ext cx="239625" cy="426975"/>
            </a:xfrm>
            <a:custGeom>
              <a:avLst/>
              <a:gdLst/>
              <a:ahLst/>
              <a:cxnLst/>
              <a:rect l="l" t="t" r="r" b="b"/>
              <a:pathLst>
                <a:path w="9585" h="17079" extrusionOk="0">
                  <a:moveTo>
                    <a:pt x="4806" y="530"/>
                  </a:moveTo>
                  <a:cubicBezTo>
                    <a:pt x="6152" y="530"/>
                    <a:pt x="7092" y="906"/>
                    <a:pt x="7604" y="1650"/>
                  </a:cubicBezTo>
                  <a:cubicBezTo>
                    <a:pt x="8233" y="2561"/>
                    <a:pt x="8109" y="3860"/>
                    <a:pt x="7927" y="4706"/>
                  </a:cubicBezTo>
                  <a:cubicBezTo>
                    <a:pt x="7733" y="4227"/>
                    <a:pt x="7436" y="3698"/>
                    <a:pt x="7028" y="3478"/>
                  </a:cubicBezTo>
                  <a:cubicBezTo>
                    <a:pt x="6895" y="3407"/>
                    <a:pt x="6757" y="3372"/>
                    <a:pt x="6613" y="3372"/>
                  </a:cubicBezTo>
                  <a:cubicBezTo>
                    <a:pt x="6510" y="3372"/>
                    <a:pt x="6408" y="3392"/>
                    <a:pt x="6305" y="3431"/>
                  </a:cubicBezTo>
                  <a:cubicBezTo>
                    <a:pt x="5554" y="3712"/>
                    <a:pt x="5048" y="3738"/>
                    <a:pt x="4886" y="3738"/>
                  </a:cubicBezTo>
                  <a:cubicBezTo>
                    <a:pt x="4850" y="3738"/>
                    <a:pt x="4830" y="3736"/>
                    <a:pt x="4829" y="3736"/>
                  </a:cubicBezTo>
                  <a:cubicBezTo>
                    <a:pt x="4822" y="3735"/>
                    <a:pt x="4814" y="3734"/>
                    <a:pt x="4806" y="3734"/>
                  </a:cubicBezTo>
                  <a:cubicBezTo>
                    <a:pt x="4798" y="3734"/>
                    <a:pt x="4790" y="3735"/>
                    <a:pt x="4782" y="3736"/>
                  </a:cubicBezTo>
                  <a:cubicBezTo>
                    <a:pt x="4781" y="3736"/>
                    <a:pt x="4762" y="3738"/>
                    <a:pt x="4726" y="3738"/>
                  </a:cubicBezTo>
                  <a:cubicBezTo>
                    <a:pt x="4563" y="3738"/>
                    <a:pt x="4057" y="3712"/>
                    <a:pt x="3307" y="3431"/>
                  </a:cubicBezTo>
                  <a:cubicBezTo>
                    <a:pt x="3204" y="3392"/>
                    <a:pt x="3100" y="3373"/>
                    <a:pt x="2997" y="3373"/>
                  </a:cubicBezTo>
                  <a:cubicBezTo>
                    <a:pt x="2856" y="3373"/>
                    <a:pt x="2715" y="3409"/>
                    <a:pt x="2581" y="3481"/>
                  </a:cubicBezTo>
                  <a:cubicBezTo>
                    <a:pt x="2175" y="3698"/>
                    <a:pt x="1879" y="4227"/>
                    <a:pt x="1682" y="4706"/>
                  </a:cubicBezTo>
                  <a:cubicBezTo>
                    <a:pt x="1502" y="3860"/>
                    <a:pt x="1379" y="2561"/>
                    <a:pt x="2008" y="1650"/>
                  </a:cubicBezTo>
                  <a:cubicBezTo>
                    <a:pt x="2519" y="906"/>
                    <a:pt x="3460" y="530"/>
                    <a:pt x="4806" y="530"/>
                  </a:cubicBezTo>
                  <a:close/>
                  <a:moveTo>
                    <a:pt x="1123" y="5312"/>
                  </a:moveTo>
                  <a:cubicBezTo>
                    <a:pt x="1173" y="5312"/>
                    <a:pt x="1220" y="5320"/>
                    <a:pt x="1267" y="5332"/>
                  </a:cubicBezTo>
                  <a:cubicBezTo>
                    <a:pt x="1317" y="5508"/>
                    <a:pt x="1361" y="5638"/>
                    <a:pt x="1385" y="5705"/>
                  </a:cubicBezTo>
                  <a:lnTo>
                    <a:pt x="1385" y="7040"/>
                  </a:lnTo>
                  <a:cubicBezTo>
                    <a:pt x="1385" y="7113"/>
                    <a:pt x="1388" y="7187"/>
                    <a:pt x="1394" y="7260"/>
                  </a:cubicBezTo>
                  <a:cubicBezTo>
                    <a:pt x="1309" y="7313"/>
                    <a:pt x="1217" y="7339"/>
                    <a:pt x="1123" y="7339"/>
                  </a:cubicBezTo>
                  <a:cubicBezTo>
                    <a:pt x="765" y="7339"/>
                    <a:pt x="550" y="6781"/>
                    <a:pt x="550" y="6240"/>
                  </a:cubicBezTo>
                  <a:cubicBezTo>
                    <a:pt x="550" y="5791"/>
                    <a:pt x="700" y="5312"/>
                    <a:pt x="1123" y="5312"/>
                  </a:cubicBezTo>
                  <a:close/>
                  <a:moveTo>
                    <a:pt x="8479" y="5312"/>
                  </a:moveTo>
                  <a:cubicBezTo>
                    <a:pt x="8903" y="5312"/>
                    <a:pt x="9053" y="5791"/>
                    <a:pt x="9053" y="6240"/>
                  </a:cubicBezTo>
                  <a:cubicBezTo>
                    <a:pt x="9053" y="6781"/>
                    <a:pt x="8838" y="7339"/>
                    <a:pt x="8479" y="7339"/>
                  </a:cubicBezTo>
                  <a:cubicBezTo>
                    <a:pt x="8385" y="7339"/>
                    <a:pt x="8297" y="7313"/>
                    <a:pt x="8212" y="7257"/>
                  </a:cubicBezTo>
                  <a:cubicBezTo>
                    <a:pt x="8215" y="7184"/>
                    <a:pt x="8218" y="7107"/>
                    <a:pt x="8218" y="7028"/>
                  </a:cubicBezTo>
                  <a:lnTo>
                    <a:pt x="8218" y="5705"/>
                  </a:lnTo>
                  <a:cubicBezTo>
                    <a:pt x="8241" y="5638"/>
                    <a:pt x="8285" y="5508"/>
                    <a:pt x="8338" y="5332"/>
                  </a:cubicBezTo>
                  <a:cubicBezTo>
                    <a:pt x="8385" y="5317"/>
                    <a:pt x="8432" y="5312"/>
                    <a:pt x="8479" y="5312"/>
                  </a:cubicBezTo>
                  <a:close/>
                  <a:moveTo>
                    <a:pt x="6610" y="3922"/>
                  </a:moveTo>
                  <a:cubicBezTo>
                    <a:pt x="6661" y="3922"/>
                    <a:pt x="6712" y="3937"/>
                    <a:pt x="6766" y="3966"/>
                  </a:cubicBezTo>
                  <a:cubicBezTo>
                    <a:pt x="7172" y="4183"/>
                    <a:pt x="7530" y="5126"/>
                    <a:pt x="7668" y="5691"/>
                  </a:cubicBezTo>
                  <a:lnTo>
                    <a:pt x="7668" y="7028"/>
                  </a:lnTo>
                  <a:cubicBezTo>
                    <a:pt x="7668" y="8612"/>
                    <a:pt x="6381" y="9899"/>
                    <a:pt x="4797" y="9899"/>
                  </a:cubicBezTo>
                  <a:cubicBezTo>
                    <a:pt x="3219" y="9899"/>
                    <a:pt x="1937" y="8618"/>
                    <a:pt x="1937" y="7040"/>
                  </a:cubicBezTo>
                  <a:lnTo>
                    <a:pt x="1937" y="5688"/>
                  </a:lnTo>
                  <a:cubicBezTo>
                    <a:pt x="2073" y="5123"/>
                    <a:pt x="2431" y="4183"/>
                    <a:pt x="2840" y="3966"/>
                  </a:cubicBezTo>
                  <a:cubicBezTo>
                    <a:pt x="2892" y="3937"/>
                    <a:pt x="2943" y="3922"/>
                    <a:pt x="2995" y="3922"/>
                  </a:cubicBezTo>
                  <a:cubicBezTo>
                    <a:pt x="3032" y="3922"/>
                    <a:pt x="3070" y="3930"/>
                    <a:pt x="3110" y="3945"/>
                  </a:cubicBezTo>
                  <a:cubicBezTo>
                    <a:pt x="3929" y="4253"/>
                    <a:pt x="4501" y="4287"/>
                    <a:pt x="4724" y="4287"/>
                  </a:cubicBezTo>
                  <a:cubicBezTo>
                    <a:pt x="4759" y="4287"/>
                    <a:pt x="4785" y="4287"/>
                    <a:pt x="4803" y="4286"/>
                  </a:cubicBezTo>
                  <a:cubicBezTo>
                    <a:pt x="4820" y="4287"/>
                    <a:pt x="4847" y="4287"/>
                    <a:pt x="4881" y="4287"/>
                  </a:cubicBezTo>
                  <a:cubicBezTo>
                    <a:pt x="5104" y="4287"/>
                    <a:pt x="5676" y="4253"/>
                    <a:pt x="6493" y="3945"/>
                  </a:cubicBezTo>
                  <a:cubicBezTo>
                    <a:pt x="6534" y="3930"/>
                    <a:pt x="6572" y="3922"/>
                    <a:pt x="6610" y="3922"/>
                  </a:cubicBezTo>
                  <a:close/>
                  <a:moveTo>
                    <a:pt x="5499" y="10381"/>
                  </a:moveTo>
                  <a:lnTo>
                    <a:pt x="5499" y="10793"/>
                  </a:lnTo>
                  <a:lnTo>
                    <a:pt x="4818" y="11310"/>
                  </a:lnTo>
                  <a:lnTo>
                    <a:pt x="4103" y="10769"/>
                  </a:lnTo>
                  <a:lnTo>
                    <a:pt x="4103" y="10384"/>
                  </a:lnTo>
                  <a:cubicBezTo>
                    <a:pt x="4327" y="10428"/>
                    <a:pt x="4559" y="10455"/>
                    <a:pt x="4797" y="10455"/>
                  </a:cubicBezTo>
                  <a:cubicBezTo>
                    <a:pt x="5032" y="10455"/>
                    <a:pt x="5273" y="10428"/>
                    <a:pt x="5499" y="10381"/>
                  </a:cubicBezTo>
                  <a:close/>
                  <a:moveTo>
                    <a:pt x="3842" y="11260"/>
                  </a:moveTo>
                  <a:lnTo>
                    <a:pt x="4421" y="11701"/>
                  </a:lnTo>
                  <a:lnTo>
                    <a:pt x="3898" y="12303"/>
                  </a:lnTo>
                  <a:lnTo>
                    <a:pt x="3330" y="11674"/>
                  </a:lnTo>
                  <a:lnTo>
                    <a:pt x="3842" y="11260"/>
                  </a:lnTo>
                  <a:close/>
                  <a:moveTo>
                    <a:pt x="5799" y="11260"/>
                  </a:moveTo>
                  <a:lnTo>
                    <a:pt x="6311" y="11674"/>
                  </a:lnTo>
                  <a:lnTo>
                    <a:pt x="5743" y="12303"/>
                  </a:lnTo>
                  <a:lnTo>
                    <a:pt x="5223" y="11701"/>
                  </a:lnTo>
                  <a:lnTo>
                    <a:pt x="5799" y="11260"/>
                  </a:lnTo>
                  <a:close/>
                  <a:moveTo>
                    <a:pt x="4820" y="12074"/>
                  </a:moveTo>
                  <a:lnTo>
                    <a:pt x="5270" y="12594"/>
                  </a:lnTo>
                  <a:lnTo>
                    <a:pt x="5161" y="12853"/>
                  </a:lnTo>
                  <a:lnTo>
                    <a:pt x="4483" y="12853"/>
                  </a:lnTo>
                  <a:lnTo>
                    <a:pt x="4371" y="12594"/>
                  </a:lnTo>
                  <a:lnTo>
                    <a:pt x="4820" y="12074"/>
                  </a:lnTo>
                  <a:close/>
                  <a:moveTo>
                    <a:pt x="5097" y="13405"/>
                  </a:moveTo>
                  <a:lnTo>
                    <a:pt x="5444" y="16526"/>
                  </a:lnTo>
                  <a:lnTo>
                    <a:pt x="4171" y="16526"/>
                  </a:lnTo>
                  <a:lnTo>
                    <a:pt x="4544" y="13405"/>
                  </a:lnTo>
                  <a:close/>
                  <a:moveTo>
                    <a:pt x="6910" y="11936"/>
                  </a:moveTo>
                  <a:cubicBezTo>
                    <a:pt x="8629" y="11936"/>
                    <a:pt x="8659" y="13632"/>
                    <a:pt x="8659" y="13702"/>
                  </a:cubicBezTo>
                  <a:lnTo>
                    <a:pt x="8659" y="16141"/>
                  </a:lnTo>
                  <a:cubicBezTo>
                    <a:pt x="8659" y="16353"/>
                    <a:pt x="8488" y="16526"/>
                    <a:pt x="8274" y="16526"/>
                  </a:cubicBezTo>
                  <a:lnTo>
                    <a:pt x="6008" y="16526"/>
                  </a:lnTo>
                  <a:lnTo>
                    <a:pt x="5638" y="13176"/>
                  </a:lnTo>
                  <a:lnTo>
                    <a:pt x="5734" y="12941"/>
                  </a:lnTo>
                  <a:cubicBezTo>
                    <a:pt x="5740" y="12941"/>
                    <a:pt x="5743" y="12944"/>
                    <a:pt x="5746" y="12944"/>
                  </a:cubicBezTo>
                  <a:lnTo>
                    <a:pt x="5755" y="12944"/>
                  </a:lnTo>
                  <a:cubicBezTo>
                    <a:pt x="5861" y="12944"/>
                    <a:pt x="5964" y="12897"/>
                    <a:pt x="6034" y="12817"/>
                  </a:cubicBezTo>
                  <a:lnTo>
                    <a:pt x="6828" y="11936"/>
                  </a:lnTo>
                  <a:close/>
                  <a:moveTo>
                    <a:pt x="4806" y="1"/>
                  </a:moveTo>
                  <a:cubicBezTo>
                    <a:pt x="3266" y="1"/>
                    <a:pt x="2173" y="456"/>
                    <a:pt x="1552" y="1356"/>
                  </a:cubicBezTo>
                  <a:cubicBezTo>
                    <a:pt x="821" y="2414"/>
                    <a:pt x="932" y="3830"/>
                    <a:pt x="1126" y="4771"/>
                  </a:cubicBezTo>
                  <a:cubicBezTo>
                    <a:pt x="442" y="4771"/>
                    <a:pt x="1" y="5350"/>
                    <a:pt x="1" y="6246"/>
                  </a:cubicBezTo>
                  <a:cubicBezTo>
                    <a:pt x="1" y="7201"/>
                    <a:pt x="474" y="7895"/>
                    <a:pt x="1126" y="7895"/>
                  </a:cubicBezTo>
                  <a:cubicBezTo>
                    <a:pt x="1247" y="7895"/>
                    <a:pt x="1364" y="7874"/>
                    <a:pt x="1479" y="7833"/>
                  </a:cubicBezTo>
                  <a:cubicBezTo>
                    <a:pt x="1738" y="8923"/>
                    <a:pt x="2525" y="9811"/>
                    <a:pt x="3554" y="10217"/>
                  </a:cubicBezTo>
                  <a:lnTo>
                    <a:pt x="3554" y="10784"/>
                  </a:lnTo>
                  <a:lnTo>
                    <a:pt x="2848" y="11354"/>
                  </a:lnTo>
                  <a:cubicBezTo>
                    <a:pt x="2837" y="11363"/>
                    <a:pt x="2825" y="11372"/>
                    <a:pt x="2816" y="11383"/>
                  </a:cubicBezTo>
                  <a:lnTo>
                    <a:pt x="2731" y="11383"/>
                  </a:lnTo>
                  <a:cubicBezTo>
                    <a:pt x="1544" y="11383"/>
                    <a:pt x="976" y="12021"/>
                    <a:pt x="712" y="12556"/>
                  </a:cubicBezTo>
                  <a:cubicBezTo>
                    <a:pt x="433" y="13117"/>
                    <a:pt x="430" y="13673"/>
                    <a:pt x="430" y="13696"/>
                  </a:cubicBezTo>
                  <a:lnTo>
                    <a:pt x="430" y="14637"/>
                  </a:lnTo>
                  <a:cubicBezTo>
                    <a:pt x="430" y="14775"/>
                    <a:pt x="530" y="14904"/>
                    <a:pt x="671" y="14919"/>
                  </a:cubicBezTo>
                  <a:cubicBezTo>
                    <a:pt x="683" y="14920"/>
                    <a:pt x="694" y="14921"/>
                    <a:pt x="706" y="14921"/>
                  </a:cubicBezTo>
                  <a:cubicBezTo>
                    <a:pt x="857" y="14921"/>
                    <a:pt x="979" y="14798"/>
                    <a:pt x="979" y="14645"/>
                  </a:cubicBezTo>
                  <a:lnTo>
                    <a:pt x="979" y="13702"/>
                  </a:lnTo>
                  <a:cubicBezTo>
                    <a:pt x="982" y="13632"/>
                    <a:pt x="1012" y="11933"/>
                    <a:pt x="2731" y="11933"/>
                  </a:cubicBezTo>
                  <a:lnTo>
                    <a:pt x="2825" y="11933"/>
                  </a:lnTo>
                  <a:lnTo>
                    <a:pt x="3616" y="12817"/>
                  </a:lnTo>
                  <a:cubicBezTo>
                    <a:pt x="3689" y="12897"/>
                    <a:pt x="3792" y="12941"/>
                    <a:pt x="3898" y="12941"/>
                  </a:cubicBezTo>
                  <a:lnTo>
                    <a:pt x="3915" y="12941"/>
                  </a:lnTo>
                  <a:lnTo>
                    <a:pt x="4015" y="13173"/>
                  </a:lnTo>
                  <a:lnTo>
                    <a:pt x="3613" y="16526"/>
                  </a:lnTo>
                  <a:lnTo>
                    <a:pt x="1364" y="16526"/>
                  </a:lnTo>
                  <a:cubicBezTo>
                    <a:pt x="1153" y="16526"/>
                    <a:pt x="979" y="16353"/>
                    <a:pt x="979" y="16141"/>
                  </a:cubicBezTo>
                  <a:lnTo>
                    <a:pt x="979" y="15886"/>
                  </a:lnTo>
                  <a:cubicBezTo>
                    <a:pt x="979" y="15886"/>
                    <a:pt x="859" y="15609"/>
                    <a:pt x="706" y="15609"/>
                  </a:cubicBezTo>
                  <a:cubicBezTo>
                    <a:pt x="556" y="15609"/>
                    <a:pt x="433" y="15733"/>
                    <a:pt x="430" y="15886"/>
                  </a:cubicBezTo>
                  <a:lnTo>
                    <a:pt x="430" y="16141"/>
                  </a:lnTo>
                  <a:cubicBezTo>
                    <a:pt x="433" y="16635"/>
                    <a:pt x="821" y="17043"/>
                    <a:pt x="1307" y="17043"/>
                  </a:cubicBezTo>
                  <a:cubicBezTo>
                    <a:pt x="1327" y="17043"/>
                    <a:pt x="1347" y="17042"/>
                    <a:pt x="1367" y="17041"/>
                  </a:cubicBezTo>
                  <a:lnTo>
                    <a:pt x="3851" y="17041"/>
                  </a:lnTo>
                  <a:cubicBezTo>
                    <a:pt x="3854" y="17076"/>
                    <a:pt x="3859" y="17079"/>
                    <a:pt x="3859" y="17079"/>
                  </a:cubicBezTo>
                  <a:lnTo>
                    <a:pt x="3859" y="17041"/>
                  </a:lnTo>
                  <a:lnTo>
                    <a:pt x="4806" y="17079"/>
                  </a:lnTo>
                  <a:lnTo>
                    <a:pt x="5749" y="17041"/>
                  </a:lnTo>
                  <a:cubicBezTo>
                    <a:pt x="5749" y="17041"/>
                    <a:pt x="5755" y="17076"/>
                    <a:pt x="5761" y="17079"/>
                  </a:cubicBezTo>
                  <a:lnTo>
                    <a:pt x="8259" y="17079"/>
                  </a:lnTo>
                  <a:cubicBezTo>
                    <a:pt x="8776" y="17076"/>
                    <a:pt x="9173" y="16141"/>
                    <a:pt x="9173" y="16141"/>
                  </a:cubicBezTo>
                  <a:lnTo>
                    <a:pt x="9173" y="13696"/>
                  </a:lnTo>
                  <a:cubicBezTo>
                    <a:pt x="9173" y="13673"/>
                    <a:pt x="9170" y="13117"/>
                    <a:pt x="8894" y="12556"/>
                  </a:cubicBezTo>
                  <a:cubicBezTo>
                    <a:pt x="8629" y="12021"/>
                    <a:pt x="8065" y="11383"/>
                    <a:pt x="6884" y="11383"/>
                  </a:cubicBezTo>
                  <a:lnTo>
                    <a:pt x="6816" y="11383"/>
                  </a:lnTo>
                  <a:cubicBezTo>
                    <a:pt x="6804" y="11372"/>
                    <a:pt x="6793" y="11363"/>
                    <a:pt x="6784" y="11354"/>
                  </a:cubicBezTo>
                  <a:lnTo>
                    <a:pt x="6052" y="10760"/>
                  </a:lnTo>
                  <a:lnTo>
                    <a:pt x="6052" y="10211"/>
                  </a:lnTo>
                  <a:cubicBezTo>
                    <a:pt x="7072" y="9805"/>
                    <a:pt x="7851" y="8920"/>
                    <a:pt x="8109" y="7833"/>
                  </a:cubicBezTo>
                  <a:cubicBezTo>
                    <a:pt x="8224" y="7874"/>
                    <a:pt x="8344" y="7895"/>
                    <a:pt x="8465" y="7895"/>
                  </a:cubicBezTo>
                  <a:cubicBezTo>
                    <a:pt x="9111" y="7895"/>
                    <a:pt x="9584" y="7204"/>
                    <a:pt x="9584" y="6249"/>
                  </a:cubicBezTo>
                  <a:cubicBezTo>
                    <a:pt x="9584" y="5350"/>
                    <a:pt x="9144" y="4771"/>
                    <a:pt x="8465" y="4771"/>
                  </a:cubicBezTo>
                  <a:lnTo>
                    <a:pt x="8485" y="4771"/>
                  </a:lnTo>
                  <a:cubicBezTo>
                    <a:pt x="8682" y="3830"/>
                    <a:pt x="8791" y="2414"/>
                    <a:pt x="8062" y="1356"/>
                  </a:cubicBezTo>
                  <a:cubicBezTo>
                    <a:pt x="7442" y="456"/>
                    <a:pt x="6346" y="1"/>
                    <a:pt x="4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3"/>
            <p:cNvSpPr/>
            <p:nvPr/>
          </p:nvSpPr>
          <p:spPr>
            <a:xfrm>
              <a:off x="4913650" y="4177250"/>
              <a:ext cx="25000" cy="14525"/>
            </a:xfrm>
            <a:custGeom>
              <a:avLst/>
              <a:gdLst/>
              <a:ahLst/>
              <a:cxnLst/>
              <a:rect l="l" t="t" r="r" b="b"/>
              <a:pathLst>
                <a:path w="1000" h="581" extrusionOk="0">
                  <a:moveTo>
                    <a:pt x="699" y="1"/>
                  </a:moveTo>
                  <a:cubicBezTo>
                    <a:pt x="675" y="1"/>
                    <a:pt x="651" y="4"/>
                    <a:pt x="626" y="11"/>
                  </a:cubicBezTo>
                  <a:cubicBezTo>
                    <a:pt x="572" y="24"/>
                    <a:pt x="536" y="31"/>
                    <a:pt x="500" y="31"/>
                  </a:cubicBezTo>
                  <a:cubicBezTo>
                    <a:pt x="464" y="31"/>
                    <a:pt x="428" y="24"/>
                    <a:pt x="373" y="11"/>
                  </a:cubicBezTo>
                  <a:cubicBezTo>
                    <a:pt x="350" y="5"/>
                    <a:pt x="326" y="2"/>
                    <a:pt x="303" y="2"/>
                  </a:cubicBezTo>
                  <a:cubicBezTo>
                    <a:pt x="181" y="2"/>
                    <a:pt x="70" y="82"/>
                    <a:pt x="38" y="208"/>
                  </a:cubicBezTo>
                  <a:cubicBezTo>
                    <a:pt x="0" y="355"/>
                    <a:pt x="88" y="505"/>
                    <a:pt x="235" y="543"/>
                  </a:cubicBezTo>
                  <a:cubicBezTo>
                    <a:pt x="335" y="569"/>
                    <a:pt x="418" y="581"/>
                    <a:pt x="500" y="581"/>
                  </a:cubicBezTo>
                  <a:cubicBezTo>
                    <a:pt x="582" y="581"/>
                    <a:pt x="664" y="569"/>
                    <a:pt x="764" y="543"/>
                  </a:cubicBezTo>
                  <a:cubicBezTo>
                    <a:pt x="911" y="505"/>
                    <a:pt x="999" y="355"/>
                    <a:pt x="961" y="208"/>
                  </a:cubicBezTo>
                  <a:cubicBezTo>
                    <a:pt x="929" y="83"/>
                    <a:pt x="820"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3"/>
            <p:cNvSpPr/>
            <p:nvPr/>
          </p:nvSpPr>
          <p:spPr>
            <a:xfrm>
              <a:off x="4877725" y="4120600"/>
              <a:ext cx="36225" cy="15425"/>
            </a:xfrm>
            <a:custGeom>
              <a:avLst/>
              <a:gdLst/>
              <a:ahLst/>
              <a:cxnLst/>
              <a:rect l="l" t="t" r="r" b="b"/>
              <a:pathLst>
                <a:path w="1449" h="617" extrusionOk="0">
                  <a:moveTo>
                    <a:pt x="726" y="1"/>
                  </a:moveTo>
                  <a:cubicBezTo>
                    <a:pt x="575" y="1"/>
                    <a:pt x="423" y="26"/>
                    <a:pt x="235" y="76"/>
                  </a:cubicBezTo>
                  <a:cubicBezTo>
                    <a:pt x="88" y="114"/>
                    <a:pt x="0" y="264"/>
                    <a:pt x="38" y="411"/>
                  </a:cubicBezTo>
                  <a:cubicBezTo>
                    <a:pt x="70" y="534"/>
                    <a:pt x="182" y="616"/>
                    <a:pt x="304" y="616"/>
                  </a:cubicBezTo>
                  <a:cubicBezTo>
                    <a:pt x="327" y="616"/>
                    <a:pt x="350" y="614"/>
                    <a:pt x="373" y="608"/>
                  </a:cubicBezTo>
                  <a:cubicBezTo>
                    <a:pt x="516" y="571"/>
                    <a:pt x="620" y="552"/>
                    <a:pt x="725" y="552"/>
                  </a:cubicBezTo>
                  <a:cubicBezTo>
                    <a:pt x="829" y="552"/>
                    <a:pt x="933" y="571"/>
                    <a:pt x="1076" y="608"/>
                  </a:cubicBezTo>
                  <a:cubicBezTo>
                    <a:pt x="1099" y="613"/>
                    <a:pt x="1123" y="616"/>
                    <a:pt x="1146" y="616"/>
                  </a:cubicBezTo>
                  <a:cubicBezTo>
                    <a:pt x="1267" y="616"/>
                    <a:pt x="1378" y="534"/>
                    <a:pt x="1411" y="411"/>
                  </a:cubicBezTo>
                  <a:cubicBezTo>
                    <a:pt x="1449" y="264"/>
                    <a:pt x="1361" y="114"/>
                    <a:pt x="1214" y="76"/>
                  </a:cubicBezTo>
                  <a:cubicBezTo>
                    <a:pt x="1027" y="26"/>
                    <a:pt x="877" y="1"/>
                    <a:pt x="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3"/>
            <p:cNvSpPr/>
            <p:nvPr/>
          </p:nvSpPr>
          <p:spPr>
            <a:xfrm>
              <a:off x="4938250" y="4120600"/>
              <a:ext cx="36325" cy="15425"/>
            </a:xfrm>
            <a:custGeom>
              <a:avLst/>
              <a:gdLst/>
              <a:ahLst/>
              <a:cxnLst/>
              <a:rect l="l" t="t" r="r" b="b"/>
              <a:pathLst>
                <a:path w="1453" h="617" extrusionOk="0">
                  <a:moveTo>
                    <a:pt x="727" y="1"/>
                  </a:moveTo>
                  <a:cubicBezTo>
                    <a:pt x="576" y="1"/>
                    <a:pt x="425" y="26"/>
                    <a:pt x="239" y="76"/>
                  </a:cubicBezTo>
                  <a:cubicBezTo>
                    <a:pt x="89" y="114"/>
                    <a:pt x="1" y="264"/>
                    <a:pt x="42" y="411"/>
                  </a:cubicBezTo>
                  <a:cubicBezTo>
                    <a:pt x="74" y="534"/>
                    <a:pt x="185" y="616"/>
                    <a:pt x="308" y="616"/>
                  </a:cubicBezTo>
                  <a:cubicBezTo>
                    <a:pt x="330" y="616"/>
                    <a:pt x="354" y="614"/>
                    <a:pt x="377" y="608"/>
                  </a:cubicBezTo>
                  <a:cubicBezTo>
                    <a:pt x="519" y="571"/>
                    <a:pt x="624" y="552"/>
                    <a:pt x="728" y="552"/>
                  </a:cubicBezTo>
                  <a:cubicBezTo>
                    <a:pt x="832" y="552"/>
                    <a:pt x="937" y="571"/>
                    <a:pt x="1079" y="608"/>
                  </a:cubicBezTo>
                  <a:cubicBezTo>
                    <a:pt x="1103" y="613"/>
                    <a:pt x="1123" y="616"/>
                    <a:pt x="1147" y="616"/>
                  </a:cubicBezTo>
                  <a:cubicBezTo>
                    <a:pt x="1270" y="616"/>
                    <a:pt x="1382" y="534"/>
                    <a:pt x="1414" y="411"/>
                  </a:cubicBezTo>
                  <a:cubicBezTo>
                    <a:pt x="1453" y="264"/>
                    <a:pt x="1364" y="114"/>
                    <a:pt x="1217" y="76"/>
                  </a:cubicBezTo>
                  <a:cubicBezTo>
                    <a:pt x="1029" y="26"/>
                    <a:pt x="8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3"/>
            <p:cNvSpPr/>
            <p:nvPr/>
          </p:nvSpPr>
          <p:spPr>
            <a:xfrm>
              <a:off x="4902925" y="4205150"/>
              <a:ext cx="46450" cy="17800"/>
            </a:xfrm>
            <a:custGeom>
              <a:avLst/>
              <a:gdLst/>
              <a:ahLst/>
              <a:cxnLst/>
              <a:rect l="l" t="t" r="r" b="b"/>
              <a:pathLst>
                <a:path w="1858" h="712" extrusionOk="0">
                  <a:moveTo>
                    <a:pt x="315" y="1"/>
                  </a:moveTo>
                  <a:cubicBezTo>
                    <a:pt x="217" y="1"/>
                    <a:pt x="124" y="52"/>
                    <a:pt x="74" y="144"/>
                  </a:cubicBezTo>
                  <a:cubicBezTo>
                    <a:pt x="0" y="276"/>
                    <a:pt x="47" y="444"/>
                    <a:pt x="179" y="517"/>
                  </a:cubicBezTo>
                  <a:cubicBezTo>
                    <a:pt x="412" y="646"/>
                    <a:pt x="670" y="711"/>
                    <a:pt x="929" y="711"/>
                  </a:cubicBezTo>
                  <a:cubicBezTo>
                    <a:pt x="1187" y="711"/>
                    <a:pt x="1446" y="646"/>
                    <a:pt x="1675" y="517"/>
                  </a:cubicBezTo>
                  <a:cubicBezTo>
                    <a:pt x="1810" y="444"/>
                    <a:pt x="1857" y="276"/>
                    <a:pt x="1784" y="144"/>
                  </a:cubicBezTo>
                  <a:cubicBezTo>
                    <a:pt x="1734" y="52"/>
                    <a:pt x="1639" y="1"/>
                    <a:pt x="1541" y="1"/>
                  </a:cubicBezTo>
                  <a:cubicBezTo>
                    <a:pt x="1496" y="1"/>
                    <a:pt x="1450" y="12"/>
                    <a:pt x="1408" y="35"/>
                  </a:cubicBezTo>
                  <a:cubicBezTo>
                    <a:pt x="1259" y="117"/>
                    <a:pt x="1093" y="159"/>
                    <a:pt x="928" y="159"/>
                  </a:cubicBezTo>
                  <a:cubicBezTo>
                    <a:pt x="762" y="159"/>
                    <a:pt x="597" y="117"/>
                    <a:pt x="450" y="35"/>
                  </a:cubicBezTo>
                  <a:cubicBezTo>
                    <a:pt x="407" y="12"/>
                    <a:pt x="36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3"/>
            <p:cNvSpPr/>
            <p:nvPr/>
          </p:nvSpPr>
          <p:spPr>
            <a:xfrm>
              <a:off x="4884700" y="4148150"/>
              <a:ext cx="13825" cy="18700"/>
            </a:xfrm>
            <a:custGeom>
              <a:avLst/>
              <a:gdLst/>
              <a:ahLst/>
              <a:cxnLst/>
              <a:rect l="l" t="t" r="r" b="b"/>
              <a:pathLst>
                <a:path w="553" h="748" extrusionOk="0">
                  <a:moveTo>
                    <a:pt x="276" y="0"/>
                  </a:moveTo>
                  <a:cubicBezTo>
                    <a:pt x="264" y="0"/>
                    <a:pt x="253" y="1"/>
                    <a:pt x="241" y="2"/>
                  </a:cubicBezTo>
                  <a:cubicBezTo>
                    <a:pt x="103" y="20"/>
                    <a:pt x="0" y="146"/>
                    <a:pt x="0" y="287"/>
                  </a:cubicBezTo>
                  <a:lnTo>
                    <a:pt x="0" y="461"/>
                  </a:lnTo>
                  <a:cubicBezTo>
                    <a:pt x="0" y="602"/>
                    <a:pt x="103" y="728"/>
                    <a:pt x="241" y="746"/>
                  </a:cubicBezTo>
                  <a:cubicBezTo>
                    <a:pt x="253" y="747"/>
                    <a:pt x="264" y="748"/>
                    <a:pt x="276" y="748"/>
                  </a:cubicBezTo>
                  <a:cubicBezTo>
                    <a:pt x="428" y="748"/>
                    <a:pt x="553" y="623"/>
                    <a:pt x="553" y="472"/>
                  </a:cubicBezTo>
                  <a:lnTo>
                    <a:pt x="553" y="276"/>
                  </a:lnTo>
                  <a:cubicBezTo>
                    <a:pt x="553" y="125"/>
                    <a:pt x="428" y="0"/>
                    <a:pt x="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3"/>
            <p:cNvSpPr/>
            <p:nvPr/>
          </p:nvSpPr>
          <p:spPr>
            <a:xfrm>
              <a:off x="4953600" y="4148150"/>
              <a:ext cx="13775" cy="18700"/>
            </a:xfrm>
            <a:custGeom>
              <a:avLst/>
              <a:gdLst/>
              <a:ahLst/>
              <a:cxnLst/>
              <a:rect l="l" t="t" r="r" b="b"/>
              <a:pathLst>
                <a:path w="551" h="748" extrusionOk="0">
                  <a:moveTo>
                    <a:pt x="276" y="0"/>
                  </a:moveTo>
                  <a:cubicBezTo>
                    <a:pt x="265" y="0"/>
                    <a:pt x="254" y="1"/>
                    <a:pt x="242" y="2"/>
                  </a:cubicBezTo>
                  <a:cubicBezTo>
                    <a:pt x="101" y="20"/>
                    <a:pt x="1" y="146"/>
                    <a:pt x="1" y="287"/>
                  </a:cubicBezTo>
                  <a:lnTo>
                    <a:pt x="1" y="461"/>
                  </a:lnTo>
                  <a:cubicBezTo>
                    <a:pt x="1" y="602"/>
                    <a:pt x="101" y="728"/>
                    <a:pt x="242" y="746"/>
                  </a:cubicBezTo>
                  <a:cubicBezTo>
                    <a:pt x="254" y="747"/>
                    <a:pt x="265" y="748"/>
                    <a:pt x="276" y="748"/>
                  </a:cubicBezTo>
                  <a:cubicBezTo>
                    <a:pt x="428" y="748"/>
                    <a:pt x="551" y="623"/>
                    <a:pt x="551" y="472"/>
                  </a:cubicBezTo>
                  <a:lnTo>
                    <a:pt x="551" y="276"/>
                  </a:lnTo>
                  <a:cubicBezTo>
                    <a:pt x="551" y="125"/>
                    <a:pt x="428" y="0"/>
                    <a:pt x="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73"/>
          <p:cNvGrpSpPr/>
          <p:nvPr/>
        </p:nvGrpSpPr>
        <p:grpSpPr>
          <a:xfrm>
            <a:off x="4033876" y="4099013"/>
            <a:ext cx="472900" cy="470100"/>
            <a:chOff x="4048275" y="3922700"/>
            <a:chExt cx="472900" cy="470100"/>
          </a:xfrm>
        </p:grpSpPr>
        <p:sp>
          <p:nvSpPr>
            <p:cNvPr id="2325" name="Google Shape;2325;p73"/>
            <p:cNvSpPr/>
            <p:nvPr/>
          </p:nvSpPr>
          <p:spPr>
            <a:xfrm>
              <a:off x="4314400" y="4187950"/>
              <a:ext cx="160700" cy="160775"/>
            </a:xfrm>
            <a:custGeom>
              <a:avLst/>
              <a:gdLst/>
              <a:ahLst/>
              <a:cxnLst/>
              <a:rect l="l" t="t" r="r" b="b"/>
              <a:pathLst>
                <a:path w="6428" h="6431" extrusionOk="0">
                  <a:moveTo>
                    <a:pt x="5405" y="553"/>
                  </a:moveTo>
                  <a:cubicBezTo>
                    <a:pt x="5667" y="553"/>
                    <a:pt x="5878" y="764"/>
                    <a:pt x="5878" y="1023"/>
                  </a:cubicBezTo>
                  <a:lnTo>
                    <a:pt x="5878" y="5405"/>
                  </a:lnTo>
                  <a:cubicBezTo>
                    <a:pt x="5878" y="5666"/>
                    <a:pt x="5667" y="5878"/>
                    <a:pt x="5405" y="5878"/>
                  </a:cubicBezTo>
                  <a:lnTo>
                    <a:pt x="1023" y="5878"/>
                  </a:lnTo>
                  <a:cubicBezTo>
                    <a:pt x="762" y="5878"/>
                    <a:pt x="550" y="5666"/>
                    <a:pt x="550" y="5405"/>
                  </a:cubicBezTo>
                  <a:lnTo>
                    <a:pt x="550" y="1023"/>
                  </a:lnTo>
                  <a:cubicBezTo>
                    <a:pt x="550" y="764"/>
                    <a:pt x="762" y="553"/>
                    <a:pt x="1023" y="553"/>
                  </a:cubicBezTo>
                  <a:close/>
                  <a:moveTo>
                    <a:pt x="1023" y="0"/>
                  </a:moveTo>
                  <a:cubicBezTo>
                    <a:pt x="459" y="0"/>
                    <a:pt x="0" y="459"/>
                    <a:pt x="0" y="1023"/>
                  </a:cubicBezTo>
                  <a:lnTo>
                    <a:pt x="0" y="5405"/>
                  </a:lnTo>
                  <a:cubicBezTo>
                    <a:pt x="0" y="5972"/>
                    <a:pt x="459" y="6430"/>
                    <a:pt x="1023" y="6430"/>
                  </a:cubicBezTo>
                  <a:lnTo>
                    <a:pt x="5405" y="6430"/>
                  </a:lnTo>
                  <a:cubicBezTo>
                    <a:pt x="5969" y="6430"/>
                    <a:pt x="6428" y="5972"/>
                    <a:pt x="6428" y="5405"/>
                  </a:cubicBezTo>
                  <a:lnTo>
                    <a:pt x="6428" y="1023"/>
                  </a:lnTo>
                  <a:cubicBezTo>
                    <a:pt x="6428" y="459"/>
                    <a:pt x="5969" y="0"/>
                    <a:pt x="5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3"/>
            <p:cNvSpPr/>
            <p:nvPr/>
          </p:nvSpPr>
          <p:spPr>
            <a:xfrm>
              <a:off x="4351575" y="4233850"/>
              <a:ext cx="66225" cy="13850"/>
            </a:xfrm>
            <a:custGeom>
              <a:avLst/>
              <a:gdLst/>
              <a:ahLst/>
              <a:cxnLst/>
              <a:rect l="l" t="t" r="r" b="b"/>
              <a:pathLst>
                <a:path w="2649" h="554" extrusionOk="0">
                  <a:moveTo>
                    <a:pt x="306" y="1"/>
                  </a:moveTo>
                  <a:cubicBezTo>
                    <a:pt x="165" y="1"/>
                    <a:pt x="39" y="101"/>
                    <a:pt x="21" y="242"/>
                  </a:cubicBezTo>
                  <a:cubicBezTo>
                    <a:pt x="1" y="409"/>
                    <a:pt x="133" y="554"/>
                    <a:pt x="294" y="554"/>
                  </a:cubicBezTo>
                  <a:lnTo>
                    <a:pt x="2343" y="554"/>
                  </a:lnTo>
                  <a:cubicBezTo>
                    <a:pt x="2484" y="554"/>
                    <a:pt x="2610" y="451"/>
                    <a:pt x="2628" y="313"/>
                  </a:cubicBezTo>
                  <a:cubicBezTo>
                    <a:pt x="2649" y="145"/>
                    <a:pt x="2519" y="1"/>
                    <a:pt x="2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3"/>
            <p:cNvSpPr/>
            <p:nvPr/>
          </p:nvSpPr>
          <p:spPr>
            <a:xfrm>
              <a:off x="4351575" y="4261425"/>
              <a:ext cx="95100" cy="13825"/>
            </a:xfrm>
            <a:custGeom>
              <a:avLst/>
              <a:gdLst/>
              <a:ahLst/>
              <a:cxnLst/>
              <a:rect l="l" t="t" r="r" b="b"/>
              <a:pathLst>
                <a:path w="3804" h="553" extrusionOk="0">
                  <a:moveTo>
                    <a:pt x="306" y="0"/>
                  </a:moveTo>
                  <a:cubicBezTo>
                    <a:pt x="165" y="0"/>
                    <a:pt x="39" y="100"/>
                    <a:pt x="21" y="241"/>
                  </a:cubicBezTo>
                  <a:cubicBezTo>
                    <a:pt x="1" y="409"/>
                    <a:pt x="133" y="553"/>
                    <a:pt x="294" y="553"/>
                  </a:cubicBezTo>
                  <a:lnTo>
                    <a:pt x="3498" y="553"/>
                  </a:lnTo>
                  <a:cubicBezTo>
                    <a:pt x="3639" y="553"/>
                    <a:pt x="3765" y="450"/>
                    <a:pt x="3783" y="312"/>
                  </a:cubicBezTo>
                  <a:cubicBezTo>
                    <a:pt x="3803" y="144"/>
                    <a:pt x="3674" y="0"/>
                    <a:pt x="3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3"/>
            <p:cNvSpPr/>
            <p:nvPr/>
          </p:nvSpPr>
          <p:spPr>
            <a:xfrm>
              <a:off x="4351575" y="4288975"/>
              <a:ext cx="77825" cy="13825"/>
            </a:xfrm>
            <a:custGeom>
              <a:avLst/>
              <a:gdLst/>
              <a:ahLst/>
              <a:cxnLst/>
              <a:rect l="l" t="t" r="r" b="b"/>
              <a:pathLst>
                <a:path w="3113" h="553" extrusionOk="0">
                  <a:moveTo>
                    <a:pt x="306" y="0"/>
                  </a:moveTo>
                  <a:cubicBezTo>
                    <a:pt x="165" y="0"/>
                    <a:pt x="39" y="100"/>
                    <a:pt x="21" y="241"/>
                  </a:cubicBezTo>
                  <a:cubicBezTo>
                    <a:pt x="1" y="409"/>
                    <a:pt x="133" y="553"/>
                    <a:pt x="294" y="553"/>
                  </a:cubicBezTo>
                  <a:lnTo>
                    <a:pt x="2810" y="553"/>
                  </a:lnTo>
                  <a:cubicBezTo>
                    <a:pt x="2948" y="553"/>
                    <a:pt x="3075" y="450"/>
                    <a:pt x="3092" y="312"/>
                  </a:cubicBezTo>
                  <a:cubicBezTo>
                    <a:pt x="3113" y="144"/>
                    <a:pt x="2984" y="0"/>
                    <a:pt x="2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3"/>
            <p:cNvSpPr/>
            <p:nvPr/>
          </p:nvSpPr>
          <p:spPr>
            <a:xfrm>
              <a:off x="4277950" y="3922700"/>
              <a:ext cx="243225" cy="240150"/>
            </a:xfrm>
            <a:custGeom>
              <a:avLst/>
              <a:gdLst/>
              <a:ahLst/>
              <a:cxnLst/>
              <a:rect l="l" t="t" r="r" b="b"/>
              <a:pathLst>
                <a:path w="9729" h="9606" extrusionOk="0">
                  <a:moveTo>
                    <a:pt x="6945" y="6522"/>
                  </a:moveTo>
                  <a:lnTo>
                    <a:pt x="9017" y="8594"/>
                  </a:lnTo>
                  <a:cubicBezTo>
                    <a:pt x="9123" y="8700"/>
                    <a:pt x="9123" y="8873"/>
                    <a:pt x="9017" y="8979"/>
                  </a:cubicBezTo>
                  <a:cubicBezTo>
                    <a:pt x="8964" y="9032"/>
                    <a:pt x="8895" y="9058"/>
                    <a:pt x="8825" y="9058"/>
                  </a:cubicBezTo>
                  <a:cubicBezTo>
                    <a:pt x="8755" y="9058"/>
                    <a:pt x="8685" y="9032"/>
                    <a:pt x="8632" y="8979"/>
                  </a:cubicBezTo>
                  <a:lnTo>
                    <a:pt x="6563" y="6910"/>
                  </a:lnTo>
                  <a:cubicBezTo>
                    <a:pt x="6699" y="6790"/>
                    <a:pt x="6828" y="6660"/>
                    <a:pt x="6945" y="6522"/>
                  </a:cubicBezTo>
                  <a:close/>
                  <a:moveTo>
                    <a:pt x="3951" y="1"/>
                  </a:moveTo>
                  <a:cubicBezTo>
                    <a:pt x="1773" y="1"/>
                    <a:pt x="1" y="1773"/>
                    <a:pt x="1" y="3951"/>
                  </a:cubicBezTo>
                  <a:cubicBezTo>
                    <a:pt x="1" y="6128"/>
                    <a:pt x="1773" y="7901"/>
                    <a:pt x="3951" y="7901"/>
                  </a:cubicBezTo>
                  <a:cubicBezTo>
                    <a:pt x="4753" y="7901"/>
                    <a:pt x="5499" y="7660"/>
                    <a:pt x="6123" y="7248"/>
                  </a:cubicBezTo>
                  <a:lnTo>
                    <a:pt x="8241" y="9367"/>
                  </a:lnTo>
                  <a:cubicBezTo>
                    <a:pt x="8399" y="9525"/>
                    <a:pt x="8612" y="9605"/>
                    <a:pt x="8825" y="9605"/>
                  </a:cubicBezTo>
                  <a:cubicBezTo>
                    <a:pt x="9036" y="9605"/>
                    <a:pt x="9247" y="9526"/>
                    <a:pt x="9405" y="9367"/>
                  </a:cubicBezTo>
                  <a:cubicBezTo>
                    <a:pt x="9729" y="9047"/>
                    <a:pt x="9729" y="8524"/>
                    <a:pt x="9405" y="8203"/>
                  </a:cubicBezTo>
                  <a:lnTo>
                    <a:pt x="7277" y="6075"/>
                  </a:lnTo>
                  <a:cubicBezTo>
                    <a:pt x="7671" y="5461"/>
                    <a:pt x="7901" y="4732"/>
                    <a:pt x="7901" y="3951"/>
                  </a:cubicBezTo>
                  <a:cubicBezTo>
                    <a:pt x="7901" y="3292"/>
                    <a:pt x="7733" y="2643"/>
                    <a:pt x="7422" y="2070"/>
                  </a:cubicBezTo>
                  <a:cubicBezTo>
                    <a:pt x="7373" y="1977"/>
                    <a:pt x="7279" y="1924"/>
                    <a:pt x="7181" y="1924"/>
                  </a:cubicBezTo>
                  <a:cubicBezTo>
                    <a:pt x="7136" y="1924"/>
                    <a:pt x="7091" y="1935"/>
                    <a:pt x="7048" y="1958"/>
                  </a:cubicBezTo>
                  <a:cubicBezTo>
                    <a:pt x="6916" y="2032"/>
                    <a:pt x="6866" y="2199"/>
                    <a:pt x="6937" y="2331"/>
                  </a:cubicBezTo>
                  <a:cubicBezTo>
                    <a:pt x="7207" y="2825"/>
                    <a:pt x="7348" y="3386"/>
                    <a:pt x="7348" y="3951"/>
                  </a:cubicBezTo>
                  <a:cubicBezTo>
                    <a:pt x="7348" y="5826"/>
                    <a:pt x="5823" y="7351"/>
                    <a:pt x="3951" y="7351"/>
                  </a:cubicBezTo>
                  <a:cubicBezTo>
                    <a:pt x="2076" y="7351"/>
                    <a:pt x="550" y="5826"/>
                    <a:pt x="550" y="3951"/>
                  </a:cubicBezTo>
                  <a:cubicBezTo>
                    <a:pt x="550" y="2079"/>
                    <a:pt x="2076" y="553"/>
                    <a:pt x="3951" y="553"/>
                  </a:cubicBezTo>
                  <a:cubicBezTo>
                    <a:pt x="4803" y="553"/>
                    <a:pt x="5617" y="871"/>
                    <a:pt x="6246" y="1447"/>
                  </a:cubicBezTo>
                  <a:cubicBezTo>
                    <a:pt x="6298" y="1495"/>
                    <a:pt x="6364" y="1519"/>
                    <a:pt x="6430" y="1519"/>
                  </a:cubicBezTo>
                  <a:cubicBezTo>
                    <a:pt x="6505" y="1519"/>
                    <a:pt x="6579" y="1488"/>
                    <a:pt x="6634" y="1429"/>
                  </a:cubicBezTo>
                  <a:cubicBezTo>
                    <a:pt x="6737" y="1317"/>
                    <a:pt x="6731" y="1141"/>
                    <a:pt x="6616" y="1038"/>
                  </a:cubicBezTo>
                  <a:cubicBezTo>
                    <a:pt x="5887" y="371"/>
                    <a:pt x="4941" y="1"/>
                    <a:pt x="3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3"/>
            <p:cNvSpPr/>
            <p:nvPr/>
          </p:nvSpPr>
          <p:spPr>
            <a:xfrm>
              <a:off x="4344300" y="3998300"/>
              <a:ext cx="68500" cy="48150"/>
            </a:xfrm>
            <a:custGeom>
              <a:avLst/>
              <a:gdLst/>
              <a:ahLst/>
              <a:cxnLst/>
              <a:rect l="l" t="t" r="r" b="b"/>
              <a:pathLst>
                <a:path w="2740" h="1926" extrusionOk="0">
                  <a:moveTo>
                    <a:pt x="2434" y="1"/>
                  </a:moveTo>
                  <a:cubicBezTo>
                    <a:pt x="2358" y="1"/>
                    <a:pt x="2282" y="32"/>
                    <a:pt x="2228" y="92"/>
                  </a:cubicBezTo>
                  <a:lnTo>
                    <a:pt x="1173" y="1279"/>
                  </a:lnTo>
                  <a:lnTo>
                    <a:pt x="477" y="750"/>
                  </a:lnTo>
                  <a:cubicBezTo>
                    <a:pt x="428" y="713"/>
                    <a:pt x="370" y="695"/>
                    <a:pt x="312" y="695"/>
                  </a:cubicBezTo>
                  <a:cubicBezTo>
                    <a:pt x="228" y="695"/>
                    <a:pt x="146" y="733"/>
                    <a:pt x="92" y="806"/>
                  </a:cubicBezTo>
                  <a:cubicBezTo>
                    <a:pt x="1" y="927"/>
                    <a:pt x="24" y="1100"/>
                    <a:pt x="145" y="1191"/>
                  </a:cubicBezTo>
                  <a:lnTo>
                    <a:pt x="1044" y="1870"/>
                  </a:lnTo>
                  <a:cubicBezTo>
                    <a:pt x="1094" y="1908"/>
                    <a:pt x="1150" y="1926"/>
                    <a:pt x="1208" y="1926"/>
                  </a:cubicBezTo>
                  <a:cubicBezTo>
                    <a:pt x="1285" y="1926"/>
                    <a:pt x="1361" y="1896"/>
                    <a:pt x="1414" y="1835"/>
                  </a:cubicBezTo>
                  <a:lnTo>
                    <a:pt x="2640" y="459"/>
                  </a:lnTo>
                  <a:cubicBezTo>
                    <a:pt x="2740" y="345"/>
                    <a:pt x="2731" y="171"/>
                    <a:pt x="2616" y="71"/>
                  </a:cubicBezTo>
                  <a:cubicBezTo>
                    <a:pt x="2565" y="24"/>
                    <a:pt x="2499" y="1"/>
                    <a:pt x="2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3"/>
            <p:cNvSpPr/>
            <p:nvPr/>
          </p:nvSpPr>
          <p:spPr>
            <a:xfrm>
              <a:off x="4048275" y="3940200"/>
              <a:ext cx="240650" cy="452600"/>
            </a:xfrm>
            <a:custGeom>
              <a:avLst/>
              <a:gdLst/>
              <a:ahLst/>
              <a:cxnLst/>
              <a:rect l="l" t="t" r="r" b="b"/>
              <a:pathLst>
                <a:path w="9626" h="18104" extrusionOk="0">
                  <a:moveTo>
                    <a:pt x="4768" y="547"/>
                  </a:moveTo>
                  <a:cubicBezTo>
                    <a:pt x="5379" y="547"/>
                    <a:pt x="5926" y="800"/>
                    <a:pt x="6199" y="1170"/>
                  </a:cubicBezTo>
                  <a:cubicBezTo>
                    <a:pt x="5790" y="1073"/>
                    <a:pt x="5335" y="1023"/>
                    <a:pt x="4826" y="1023"/>
                  </a:cubicBezTo>
                  <a:cubicBezTo>
                    <a:pt x="4236" y="1023"/>
                    <a:pt x="3730" y="1091"/>
                    <a:pt x="3304" y="1208"/>
                  </a:cubicBezTo>
                  <a:cubicBezTo>
                    <a:pt x="3569" y="814"/>
                    <a:pt x="4127" y="547"/>
                    <a:pt x="4768" y="547"/>
                  </a:cubicBezTo>
                  <a:close/>
                  <a:moveTo>
                    <a:pt x="5014" y="2748"/>
                  </a:moveTo>
                  <a:cubicBezTo>
                    <a:pt x="5515" y="2748"/>
                    <a:pt x="5939" y="2963"/>
                    <a:pt x="6231" y="3392"/>
                  </a:cubicBezTo>
                  <a:cubicBezTo>
                    <a:pt x="6516" y="3806"/>
                    <a:pt x="6340" y="4367"/>
                    <a:pt x="6255" y="4585"/>
                  </a:cubicBezTo>
                  <a:cubicBezTo>
                    <a:pt x="5618" y="4821"/>
                    <a:pt x="4912" y="4939"/>
                    <a:pt x="4142" y="4939"/>
                  </a:cubicBezTo>
                  <a:cubicBezTo>
                    <a:pt x="3185" y="4939"/>
                    <a:pt x="2127" y="4757"/>
                    <a:pt x="976" y="4394"/>
                  </a:cubicBezTo>
                  <a:cubicBezTo>
                    <a:pt x="974" y="4394"/>
                    <a:pt x="968" y="4385"/>
                    <a:pt x="965" y="4373"/>
                  </a:cubicBezTo>
                  <a:lnTo>
                    <a:pt x="962" y="4373"/>
                  </a:lnTo>
                  <a:cubicBezTo>
                    <a:pt x="2340" y="3980"/>
                    <a:pt x="2851" y="3668"/>
                    <a:pt x="3501" y="3277"/>
                  </a:cubicBezTo>
                  <a:cubicBezTo>
                    <a:pt x="3551" y="3248"/>
                    <a:pt x="3604" y="3215"/>
                    <a:pt x="3657" y="3183"/>
                  </a:cubicBezTo>
                  <a:cubicBezTo>
                    <a:pt x="4142" y="2892"/>
                    <a:pt x="4604" y="2748"/>
                    <a:pt x="5014" y="2748"/>
                  </a:cubicBezTo>
                  <a:close/>
                  <a:moveTo>
                    <a:pt x="4829" y="1573"/>
                  </a:moveTo>
                  <a:lnTo>
                    <a:pt x="4826" y="1575"/>
                  </a:lnTo>
                  <a:cubicBezTo>
                    <a:pt x="6175" y="1575"/>
                    <a:pt x="7116" y="1952"/>
                    <a:pt x="7627" y="2692"/>
                  </a:cubicBezTo>
                  <a:cubicBezTo>
                    <a:pt x="8262" y="3612"/>
                    <a:pt x="8130" y="4923"/>
                    <a:pt x="7945" y="5766"/>
                  </a:cubicBezTo>
                  <a:cubicBezTo>
                    <a:pt x="7751" y="5317"/>
                    <a:pt x="7463" y="4823"/>
                    <a:pt x="7066" y="4611"/>
                  </a:cubicBezTo>
                  <a:cubicBezTo>
                    <a:pt x="6998" y="4573"/>
                    <a:pt x="6925" y="4547"/>
                    <a:pt x="6854" y="4526"/>
                  </a:cubicBezTo>
                  <a:cubicBezTo>
                    <a:pt x="6960" y="4153"/>
                    <a:pt x="7028" y="3574"/>
                    <a:pt x="6687" y="3080"/>
                  </a:cubicBezTo>
                  <a:cubicBezTo>
                    <a:pt x="6285" y="2494"/>
                    <a:pt x="5700" y="2196"/>
                    <a:pt x="5023" y="2196"/>
                  </a:cubicBezTo>
                  <a:cubicBezTo>
                    <a:pt x="4513" y="2196"/>
                    <a:pt x="3950" y="2366"/>
                    <a:pt x="3375" y="2710"/>
                  </a:cubicBezTo>
                  <a:cubicBezTo>
                    <a:pt x="3319" y="2742"/>
                    <a:pt x="3269" y="2775"/>
                    <a:pt x="3216" y="2807"/>
                  </a:cubicBezTo>
                  <a:cubicBezTo>
                    <a:pt x="2757" y="3083"/>
                    <a:pt x="2369" y="3318"/>
                    <a:pt x="1652" y="3577"/>
                  </a:cubicBezTo>
                  <a:cubicBezTo>
                    <a:pt x="1961" y="2249"/>
                    <a:pt x="3025" y="1573"/>
                    <a:pt x="4829" y="1573"/>
                  </a:cubicBezTo>
                  <a:close/>
                  <a:moveTo>
                    <a:pt x="1602" y="5143"/>
                  </a:moveTo>
                  <a:cubicBezTo>
                    <a:pt x="1732" y="5176"/>
                    <a:pt x="1858" y="5208"/>
                    <a:pt x="1984" y="5234"/>
                  </a:cubicBezTo>
                  <a:cubicBezTo>
                    <a:pt x="1879" y="5405"/>
                    <a:pt x="1788" y="5593"/>
                    <a:pt x="1711" y="5769"/>
                  </a:cubicBezTo>
                  <a:cubicBezTo>
                    <a:pt x="1670" y="5581"/>
                    <a:pt x="1632" y="5370"/>
                    <a:pt x="1602" y="5143"/>
                  </a:cubicBezTo>
                  <a:close/>
                  <a:moveTo>
                    <a:pt x="1165" y="6345"/>
                  </a:moveTo>
                  <a:cubicBezTo>
                    <a:pt x="1212" y="6345"/>
                    <a:pt x="1259" y="6354"/>
                    <a:pt x="1306" y="6369"/>
                  </a:cubicBezTo>
                  <a:cubicBezTo>
                    <a:pt x="1356" y="6545"/>
                    <a:pt x="1400" y="6674"/>
                    <a:pt x="1423" y="6739"/>
                  </a:cubicBezTo>
                  <a:lnTo>
                    <a:pt x="1423" y="8073"/>
                  </a:lnTo>
                  <a:cubicBezTo>
                    <a:pt x="1423" y="8147"/>
                    <a:pt x="1426" y="8220"/>
                    <a:pt x="1432" y="8294"/>
                  </a:cubicBezTo>
                  <a:cubicBezTo>
                    <a:pt x="1347" y="8347"/>
                    <a:pt x="1256" y="8373"/>
                    <a:pt x="1165" y="8373"/>
                  </a:cubicBezTo>
                  <a:cubicBezTo>
                    <a:pt x="803" y="8373"/>
                    <a:pt x="589" y="7815"/>
                    <a:pt x="589" y="7274"/>
                  </a:cubicBezTo>
                  <a:cubicBezTo>
                    <a:pt x="589" y="6824"/>
                    <a:pt x="741" y="6345"/>
                    <a:pt x="1165" y="6345"/>
                  </a:cubicBezTo>
                  <a:close/>
                  <a:moveTo>
                    <a:pt x="8518" y="6345"/>
                  </a:moveTo>
                  <a:cubicBezTo>
                    <a:pt x="8941" y="6345"/>
                    <a:pt x="9094" y="6824"/>
                    <a:pt x="9094" y="7274"/>
                  </a:cubicBezTo>
                  <a:cubicBezTo>
                    <a:pt x="9094" y="7815"/>
                    <a:pt x="8879" y="8373"/>
                    <a:pt x="8518" y="8373"/>
                  </a:cubicBezTo>
                  <a:cubicBezTo>
                    <a:pt x="8427" y="8373"/>
                    <a:pt x="8335" y="8347"/>
                    <a:pt x="8250" y="8294"/>
                  </a:cubicBezTo>
                  <a:cubicBezTo>
                    <a:pt x="8256" y="8217"/>
                    <a:pt x="8256" y="8141"/>
                    <a:pt x="8256" y="8062"/>
                  </a:cubicBezTo>
                  <a:lnTo>
                    <a:pt x="8256" y="6739"/>
                  </a:lnTo>
                  <a:cubicBezTo>
                    <a:pt x="8283" y="6672"/>
                    <a:pt x="8327" y="6542"/>
                    <a:pt x="8377" y="6366"/>
                  </a:cubicBezTo>
                  <a:cubicBezTo>
                    <a:pt x="8424" y="6351"/>
                    <a:pt x="8471" y="6345"/>
                    <a:pt x="8518" y="6345"/>
                  </a:cubicBezTo>
                  <a:close/>
                  <a:moveTo>
                    <a:pt x="6650" y="5050"/>
                  </a:moveTo>
                  <a:cubicBezTo>
                    <a:pt x="6705" y="5050"/>
                    <a:pt x="6759" y="5066"/>
                    <a:pt x="6816" y="5096"/>
                  </a:cubicBezTo>
                  <a:cubicBezTo>
                    <a:pt x="7219" y="5311"/>
                    <a:pt x="7571" y="6195"/>
                    <a:pt x="7707" y="6724"/>
                  </a:cubicBezTo>
                  <a:lnTo>
                    <a:pt x="7707" y="8065"/>
                  </a:lnTo>
                  <a:cubicBezTo>
                    <a:pt x="7707" y="9645"/>
                    <a:pt x="6418" y="10935"/>
                    <a:pt x="4836" y="10935"/>
                  </a:cubicBezTo>
                  <a:cubicBezTo>
                    <a:pt x="4802" y="10935"/>
                    <a:pt x="4769" y="10934"/>
                    <a:pt x="4735" y="10933"/>
                  </a:cubicBezTo>
                  <a:cubicBezTo>
                    <a:pt x="3189" y="10880"/>
                    <a:pt x="1976" y="9587"/>
                    <a:pt x="1976" y="8038"/>
                  </a:cubicBezTo>
                  <a:lnTo>
                    <a:pt x="1976" y="6724"/>
                  </a:lnTo>
                  <a:cubicBezTo>
                    <a:pt x="2017" y="6563"/>
                    <a:pt x="2231" y="5805"/>
                    <a:pt x="2587" y="5352"/>
                  </a:cubicBezTo>
                  <a:cubicBezTo>
                    <a:pt x="3131" y="5443"/>
                    <a:pt x="3654" y="5490"/>
                    <a:pt x="4153" y="5490"/>
                  </a:cubicBezTo>
                  <a:cubicBezTo>
                    <a:pt x="5029" y="5490"/>
                    <a:pt x="5834" y="5346"/>
                    <a:pt x="6557" y="5064"/>
                  </a:cubicBezTo>
                  <a:cubicBezTo>
                    <a:pt x="6589" y="5055"/>
                    <a:pt x="6620" y="5050"/>
                    <a:pt x="6650" y="5050"/>
                  </a:cubicBezTo>
                  <a:close/>
                  <a:moveTo>
                    <a:pt x="1520" y="8861"/>
                  </a:moveTo>
                  <a:cubicBezTo>
                    <a:pt x="1779" y="9954"/>
                    <a:pt x="2563" y="10845"/>
                    <a:pt x="3592" y="11250"/>
                  </a:cubicBezTo>
                  <a:lnTo>
                    <a:pt x="3592" y="11406"/>
                  </a:lnTo>
                  <a:cubicBezTo>
                    <a:pt x="1852" y="11386"/>
                    <a:pt x="1118" y="11133"/>
                    <a:pt x="1118" y="9857"/>
                  </a:cubicBezTo>
                  <a:cubicBezTo>
                    <a:pt x="1118" y="9510"/>
                    <a:pt x="1176" y="9193"/>
                    <a:pt x="1294" y="8917"/>
                  </a:cubicBezTo>
                  <a:cubicBezTo>
                    <a:pt x="1370" y="8905"/>
                    <a:pt x="1447" y="8890"/>
                    <a:pt x="1520" y="8861"/>
                  </a:cubicBezTo>
                  <a:close/>
                  <a:moveTo>
                    <a:pt x="8159" y="8861"/>
                  </a:moveTo>
                  <a:cubicBezTo>
                    <a:pt x="8244" y="8893"/>
                    <a:pt x="8333" y="8911"/>
                    <a:pt x="8421" y="8920"/>
                  </a:cubicBezTo>
                  <a:cubicBezTo>
                    <a:pt x="8538" y="9199"/>
                    <a:pt x="8597" y="9513"/>
                    <a:pt x="8597" y="9857"/>
                  </a:cubicBezTo>
                  <a:cubicBezTo>
                    <a:pt x="8597" y="10727"/>
                    <a:pt x="8224" y="11006"/>
                    <a:pt x="7901" y="11156"/>
                  </a:cubicBezTo>
                  <a:cubicBezTo>
                    <a:pt x="7442" y="11365"/>
                    <a:pt x="6769" y="11400"/>
                    <a:pt x="6090" y="11406"/>
                  </a:cubicBezTo>
                  <a:lnTo>
                    <a:pt x="6090" y="11244"/>
                  </a:lnTo>
                  <a:cubicBezTo>
                    <a:pt x="7116" y="10839"/>
                    <a:pt x="7898" y="9951"/>
                    <a:pt x="8159" y="8861"/>
                  </a:cubicBezTo>
                  <a:close/>
                  <a:moveTo>
                    <a:pt x="5538" y="11415"/>
                  </a:moveTo>
                  <a:lnTo>
                    <a:pt x="5538" y="11826"/>
                  </a:lnTo>
                  <a:lnTo>
                    <a:pt x="4850" y="12344"/>
                  </a:lnTo>
                  <a:lnTo>
                    <a:pt x="4142" y="11803"/>
                  </a:lnTo>
                  <a:lnTo>
                    <a:pt x="4142" y="11415"/>
                  </a:lnTo>
                  <a:cubicBezTo>
                    <a:pt x="4365" y="11462"/>
                    <a:pt x="4597" y="11488"/>
                    <a:pt x="4835" y="11488"/>
                  </a:cubicBezTo>
                  <a:cubicBezTo>
                    <a:pt x="5070" y="11488"/>
                    <a:pt x="5311" y="11462"/>
                    <a:pt x="5538" y="11415"/>
                  </a:cubicBezTo>
                  <a:close/>
                  <a:moveTo>
                    <a:pt x="3833" y="12273"/>
                  </a:moveTo>
                  <a:lnTo>
                    <a:pt x="4433" y="12732"/>
                  </a:lnTo>
                  <a:cubicBezTo>
                    <a:pt x="4200" y="12993"/>
                    <a:pt x="3818" y="13425"/>
                    <a:pt x="3574" y="13698"/>
                  </a:cubicBezTo>
                  <a:lnTo>
                    <a:pt x="2884" y="12784"/>
                  </a:lnTo>
                  <a:lnTo>
                    <a:pt x="3833" y="12273"/>
                  </a:lnTo>
                  <a:close/>
                  <a:moveTo>
                    <a:pt x="5855" y="12273"/>
                  </a:moveTo>
                  <a:lnTo>
                    <a:pt x="6804" y="12784"/>
                  </a:lnTo>
                  <a:lnTo>
                    <a:pt x="6111" y="13698"/>
                  </a:lnTo>
                  <a:cubicBezTo>
                    <a:pt x="5870" y="13425"/>
                    <a:pt x="5479" y="12993"/>
                    <a:pt x="5244" y="12732"/>
                  </a:cubicBezTo>
                  <a:lnTo>
                    <a:pt x="5855" y="12273"/>
                  </a:lnTo>
                  <a:close/>
                  <a:moveTo>
                    <a:pt x="4753" y="0"/>
                  </a:moveTo>
                  <a:cubicBezTo>
                    <a:pt x="4212" y="0"/>
                    <a:pt x="3695" y="159"/>
                    <a:pt x="3295" y="441"/>
                  </a:cubicBezTo>
                  <a:cubicBezTo>
                    <a:pt x="2910" y="714"/>
                    <a:pt x="2666" y="1079"/>
                    <a:pt x="2599" y="1479"/>
                  </a:cubicBezTo>
                  <a:cubicBezTo>
                    <a:pt x="1552" y="2013"/>
                    <a:pt x="1156" y="2936"/>
                    <a:pt x="1032" y="3777"/>
                  </a:cubicBezTo>
                  <a:cubicBezTo>
                    <a:pt x="944" y="3803"/>
                    <a:pt x="850" y="3833"/>
                    <a:pt x="750" y="3859"/>
                  </a:cubicBezTo>
                  <a:cubicBezTo>
                    <a:pt x="533" y="3921"/>
                    <a:pt x="389" y="4115"/>
                    <a:pt x="386" y="4350"/>
                  </a:cubicBezTo>
                  <a:cubicBezTo>
                    <a:pt x="383" y="4611"/>
                    <a:pt x="547" y="4846"/>
                    <a:pt x="791" y="4923"/>
                  </a:cubicBezTo>
                  <a:cubicBezTo>
                    <a:pt x="865" y="4946"/>
                    <a:pt x="938" y="4967"/>
                    <a:pt x="1009" y="4990"/>
                  </a:cubicBezTo>
                  <a:cubicBezTo>
                    <a:pt x="1035" y="5281"/>
                    <a:pt x="1079" y="5555"/>
                    <a:pt x="1132" y="5796"/>
                  </a:cubicBezTo>
                  <a:lnTo>
                    <a:pt x="1129" y="5796"/>
                  </a:lnTo>
                  <a:cubicBezTo>
                    <a:pt x="445" y="5796"/>
                    <a:pt x="1" y="6378"/>
                    <a:pt x="1" y="7274"/>
                  </a:cubicBezTo>
                  <a:cubicBezTo>
                    <a:pt x="1" y="8006"/>
                    <a:pt x="280" y="8585"/>
                    <a:pt x="703" y="8814"/>
                  </a:cubicBezTo>
                  <a:cubicBezTo>
                    <a:pt x="586" y="9131"/>
                    <a:pt x="527" y="9481"/>
                    <a:pt x="527" y="9854"/>
                  </a:cubicBezTo>
                  <a:cubicBezTo>
                    <a:pt x="527" y="10751"/>
                    <a:pt x="859" y="11338"/>
                    <a:pt x="1541" y="11650"/>
                  </a:cubicBezTo>
                  <a:cubicBezTo>
                    <a:pt x="2014" y="11867"/>
                    <a:pt x="2622" y="11929"/>
                    <a:pt x="3248" y="11947"/>
                  </a:cubicBezTo>
                  <a:lnTo>
                    <a:pt x="2496" y="12352"/>
                  </a:lnTo>
                  <a:cubicBezTo>
                    <a:pt x="2455" y="12376"/>
                    <a:pt x="2419" y="12402"/>
                    <a:pt x="2387" y="12435"/>
                  </a:cubicBezTo>
                  <a:cubicBezTo>
                    <a:pt x="1385" y="12552"/>
                    <a:pt x="903" y="13166"/>
                    <a:pt x="677" y="13666"/>
                  </a:cubicBezTo>
                  <a:cubicBezTo>
                    <a:pt x="436" y="14201"/>
                    <a:pt x="433" y="14709"/>
                    <a:pt x="433" y="14733"/>
                  </a:cubicBezTo>
                  <a:lnTo>
                    <a:pt x="433" y="17166"/>
                  </a:lnTo>
                  <a:cubicBezTo>
                    <a:pt x="433" y="17684"/>
                    <a:pt x="853" y="18104"/>
                    <a:pt x="1370" y="18104"/>
                  </a:cubicBezTo>
                  <a:lnTo>
                    <a:pt x="2590" y="18104"/>
                  </a:lnTo>
                  <a:cubicBezTo>
                    <a:pt x="2743" y="18104"/>
                    <a:pt x="2866" y="17980"/>
                    <a:pt x="2866" y="17828"/>
                  </a:cubicBezTo>
                  <a:cubicBezTo>
                    <a:pt x="2866" y="17675"/>
                    <a:pt x="2743" y="17551"/>
                    <a:pt x="2590" y="17551"/>
                  </a:cubicBezTo>
                  <a:lnTo>
                    <a:pt x="1370" y="17551"/>
                  </a:lnTo>
                  <a:cubicBezTo>
                    <a:pt x="1156" y="17551"/>
                    <a:pt x="982" y="17378"/>
                    <a:pt x="982" y="17166"/>
                  </a:cubicBezTo>
                  <a:lnTo>
                    <a:pt x="982" y="14730"/>
                  </a:lnTo>
                  <a:cubicBezTo>
                    <a:pt x="982" y="14724"/>
                    <a:pt x="988" y="14313"/>
                    <a:pt x="1179" y="13889"/>
                  </a:cubicBezTo>
                  <a:cubicBezTo>
                    <a:pt x="1406" y="13390"/>
                    <a:pt x="1796" y="13090"/>
                    <a:pt x="2340" y="12996"/>
                  </a:cubicBezTo>
                  <a:cubicBezTo>
                    <a:pt x="2343" y="12999"/>
                    <a:pt x="2346" y="13005"/>
                    <a:pt x="2352" y="13011"/>
                  </a:cubicBezTo>
                  <a:lnTo>
                    <a:pt x="3198" y="14127"/>
                  </a:lnTo>
                  <a:cubicBezTo>
                    <a:pt x="3278" y="14233"/>
                    <a:pt x="3401" y="14298"/>
                    <a:pt x="3533" y="14304"/>
                  </a:cubicBezTo>
                  <a:lnTo>
                    <a:pt x="3551" y="14304"/>
                  </a:lnTo>
                  <a:cubicBezTo>
                    <a:pt x="3677" y="14304"/>
                    <a:pt x="3798" y="14251"/>
                    <a:pt x="3883" y="14154"/>
                  </a:cubicBezTo>
                  <a:cubicBezTo>
                    <a:pt x="4109" y="13901"/>
                    <a:pt x="4559" y="13393"/>
                    <a:pt x="4823" y="13096"/>
                  </a:cubicBezTo>
                  <a:cubicBezTo>
                    <a:pt x="5091" y="13393"/>
                    <a:pt x="5549" y="13901"/>
                    <a:pt x="5773" y="14154"/>
                  </a:cubicBezTo>
                  <a:cubicBezTo>
                    <a:pt x="5858" y="14251"/>
                    <a:pt x="5978" y="14304"/>
                    <a:pt x="6105" y="14304"/>
                  </a:cubicBezTo>
                  <a:lnTo>
                    <a:pt x="6122" y="14304"/>
                  </a:lnTo>
                  <a:cubicBezTo>
                    <a:pt x="6258" y="14298"/>
                    <a:pt x="6378" y="14233"/>
                    <a:pt x="6460" y="14127"/>
                  </a:cubicBezTo>
                  <a:lnTo>
                    <a:pt x="7307" y="13011"/>
                  </a:lnTo>
                  <a:cubicBezTo>
                    <a:pt x="7310" y="13008"/>
                    <a:pt x="7313" y="13002"/>
                    <a:pt x="7316" y="12996"/>
                  </a:cubicBezTo>
                  <a:cubicBezTo>
                    <a:pt x="8635" y="13237"/>
                    <a:pt x="8662" y="14665"/>
                    <a:pt x="8662" y="14730"/>
                  </a:cubicBezTo>
                  <a:lnTo>
                    <a:pt x="8662" y="17166"/>
                  </a:lnTo>
                  <a:cubicBezTo>
                    <a:pt x="8662" y="17378"/>
                    <a:pt x="8488" y="17551"/>
                    <a:pt x="8277" y="17551"/>
                  </a:cubicBezTo>
                  <a:lnTo>
                    <a:pt x="3874" y="17551"/>
                  </a:lnTo>
                  <a:cubicBezTo>
                    <a:pt x="3721" y="17551"/>
                    <a:pt x="3598" y="17675"/>
                    <a:pt x="3598" y="17828"/>
                  </a:cubicBezTo>
                  <a:cubicBezTo>
                    <a:pt x="3598" y="17980"/>
                    <a:pt x="3721" y="18104"/>
                    <a:pt x="3874" y="18104"/>
                  </a:cubicBezTo>
                  <a:lnTo>
                    <a:pt x="8274" y="18104"/>
                  </a:lnTo>
                  <a:cubicBezTo>
                    <a:pt x="8791" y="18104"/>
                    <a:pt x="9211" y="17684"/>
                    <a:pt x="9211" y="17166"/>
                  </a:cubicBezTo>
                  <a:lnTo>
                    <a:pt x="9211" y="14733"/>
                  </a:lnTo>
                  <a:cubicBezTo>
                    <a:pt x="9211" y="14709"/>
                    <a:pt x="9208" y="14201"/>
                    <a:pt x="8967" y="13666"/>
                  </a:cubicBezTo>
                  <a:cubicBezTo>
                    <a:pt x="8741" y="13169"/>
                    <a:pt x="8265" y="12558"/>
                    <a:pt x="7272" y="12438"/>
                  </a:cubicBezTo>
                  <a:cubicBezTo>
                    <a:pt x="7239" y="12405"/>
                    <a:pt x="7204" y="12376"/>
                    <a:pt x="7163" y="12355"/>
                  </a:cubicBezTo>
                  <a:lnTo>
                    <a:pt x="6408" y="11950"/>
                  </a:lnTo>
                  <a:cubicBezTo>
                    <a:pt x="7034" y="11929"/>
                    <a:pt x="7642" y="11867"/>
                    <a:pt x="8109" y="11653"/>
                  </a:cubicBezTo>
                  <a:cubicBezTo>
                    <a:pt x="8797" y="11341"/>
                    <a:pt x="9129" y="10754"/>
                    <a:pt x="9129" y="9854"/>
                  </a:cubicBezTo>
                  <a:cubicBezTo>
                    <a:pt x="9129" y="9475"/>
                    <a:pt x="9070" y="9123"/>
                    <a:pt x="8950" y="8799"/>
                  </a:cubicBezTo>
                  <a:cubicBezTo>
                    <a:pt x="9358" y="8561"/>
                    <a:pt x="9626" y="7991"/>
                    <a:pt x="9626" y="7274"/>
                  </a:cubicBezTo>
                  <a:cubicBezTo>
                    <a:pt x="9626" y="6378"/>
                    <a:pt x="9182" y="5796"/>
                    <a:pt x="8497" y="5796"/>
                  </a:cubicBezTo>
                  <a:cubicBezTo>
                    <a:pt x="8694" y="4858"/>
                    <a:pt x="8803" y="3442"/>
                    <a:pt x="8074" y="2387"/>
                  </a:cubicBezTo>
                  <a:cubicBezTo>
                    <a:pt x="7783" y="1966"/>
                    <a:pt x="7389" y="1643"/>
                    <a:pt x="6895" y="1417"/>
                  </a:cubicBezTo>
                  <a:cubicBezTo>
                    <a:pt x="6716" y="603"/>
                    <a:pt x="5820" y="0"/>
                    <a:pt x="4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3"/>
            <p:cNvSpPr/>
            <p:nvPr/>
          </p:nvSpPr>
          <p:spPr>
            <a:xfrm>
              <a:off x="4156425" y="4146200"/>
              <a:ext cx="25075" cy="14575"/>
            </a:xfrm>
            <a:custGeom>
              <a:avLst/>
              <a:gdLst/>
              <a:ahLst/>
              <a:cxnLst/>
              <a:rect l="l" t="t" r="r" b="b"/>
              <a:pathLst>
                <a:path w="1003" h="583" extrusionOk="0">
                  <a:moveTo>
                    <a:pt x="696" y="1"/>
                  </a:moveTo>
                  <a:cubicBezTo>
                    <a:pt x="673" y="1"/>
                    <a:pt x="650" y="4"/>
                    <a:pt x="627" y="10"/>
                  </a:cubicBezTo>
                  <a:cubicBezTo>
                    <a:pt x="572" y="24"/>
                    <a:pt x="536" y="32"/>
                    <a:pt x="500" y="32"/>
                  </a:cubicBezTo>
                  <a:cubicBezTo>
                    <a:pt x="464" y="32"/>
                    <a:pt x="428" y="24"/>
                    <a:pt x="374" y="10"/>
                  </a:cubicBezTo>
                  <a:cubicBezTo>
                    <a:pt x="352" y="4"/>
                    <a:pt x="329" y="2"/>
                    <a:pt x="307" y="2"/>
                  </a:cubicBezTo>
                  <a:cubicBezTo>
                    <a:pt x="184" y="2"/>
                    <a:pt x="71" y="82"/>
                    <a:pt x="39" y="210"/>
                  </a:cubicBezTo>
                  <a:cubicBezTo>
                    <a:pt x="1" y="357"/>
                    <a:pt x="89" y="506"/>
                    <a:pt x="236" y="545"/>
                  </a:cubicBezTo>
                  <a:cubicBezTo>
                    <a:pt x="336" y="571"/>
                    <a:pt x="418" y="583"/>
                    <a:pt x="500" y="583"/>
                  </a:cubicBezTo>
                  <a:cubicBezTo>
                    <a:pt x="583" y="583"/>
                    <a:pt x="668" y="571"/>
                    <a:pt x="765" y="545"/>
                  </a:cubicBezTo>
                  <a:cubicBezTo>
                    <a:pt x="915" y="506"/>
                    <a:pt x="1003" y="357"/>
                    <a:pt x="962" y="210"/>
                  </a:cubicBezTo>
                  <a:cubicBezTo>
                    <a:pt x="930" y="83"/>
                    <a:pt x="818" y="1"/>
                    <a:pt x="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3"/>
            <p:cNvSpPr/>
            <p:nvPr/>
          </p:nvSpPr>
          <p:spPr>
            <a:xfrm>
              <a:off x="4120500" y="4093100"/>
              <a:ext cx="36325" cy="15450"/>
            </a:xfrm>
            <a:custGeom>
              <a:avLst/>
              <a:gdLst/>
              <a:ahLst/>
              <a:cxnLst/>
              <a:rect l="l" t="t" r="r" b="b"/>
              <a:pathLst>
                <a:path w="1453" h="618" extrusionOk="0">
                  <a:moveTo>
                    <a:pt x="727" y="1"/>
                  </a:moveTo>
                  <a:cubicBezTo>
                    <a:pt x="575" y="1"/>
                    <a:pt x="424" y="25"/>
                    <a:pt x="236" y="74"/>
                  </a:cubicBezTo>
                  <a:cubicBezTo>
                    <a:pt x="89" y="112"/>
                    <a:pt x="1" y="262"/>
                    <a:pt x="39" y="409"/>
                  </a:cubicBezTo>
                  <a:cubicBezTo>
                    <a:pt x="74" y="535"/>
                    <a:pt x="185" y="617"/>
                    <a:pt x="308" y="617"/>
                  </a:cubicBezTo>
                  <a:cubicBezTo>
                    <a:pt x="330" y="617"/>
                    <a:pt x="354" y="614"/>
                    <a:pt x="377" y="608"/>
                  </a:cubicBezTo>
                  <a:cubicBezTo>
                    <a:pt x="519" y="570"/>
                    <a:pt x="623" y="551"/>
                    <a:pt x="727" y="551"/>
                  </a:cubicBezTo>
                  <a:cubicBezTo>
                    <a:pt x="830" y="551"/>
                    <a:pt x="934" y="570"/>
                    <a:pt x="1076" y="608"/>
                  </a:cubicBezTo>
                  <a:cubicBezTo>
                    <a:pt x="1098" y="614"/>
                    <a:pt x="1119" y="616"/>
                    <a:pt x="1141" y="616"/>
                  </a:cubicBezTo>
                  <a:cubicBezTo>
                    <a:pt x="1264" y="616"/>
                    <a:pt x="1382" y="534"/>
                    <a:pt x="1414" y="409"/>
                  </a:cubicBezTo>
                  <a:cubicBezTo>
                    <a:pt x="1453" y="262"/>
                    <a:pt x="1364" y="112"/>
                    <a:pt x="1217" y="74"/>
                  </a:cubicBezTo>
                  <a:cubicBezTo>
                    <a:pt x="1029" y="25"/>
                    <a:pt x="8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3"/>
            <p:cNvSpPr/>
            <p:nvPr/>
          </p:nvSpPr>
          <p:spPr>
            <a:xfrm>
              <a:off x="4181125" y="4093100"/>
              <a:ext cx="36250" cy="15450"/>
            </a:xfrm>
            <a:custGeom>
              <a:avLst/>
              <a:gdLst/>
              <a:ahLst/>
              <a:cxnLst/>
              <a:rect l="l" t="t" r="r" b="b"/>
              <a:pathLst>
                <a:path w="1450" h="618" extrusionOk="0">
                  <a:moveTo>
                    <a:pt x="726" y="1"/>
                  </a:moveTo>
                  <a:cubicBezTo>
                    <a:pt x="575" y="1"/>
                    <a:pt x="423" y="25"/>
                    <a:pt x="235" y="74"/>
                  </a:cubicBezTo>
                  <a:cubicBezTo>
                    <a:pt x="88" y="112"/>
                    <a:pt x="0" y="262"/>
                    <a:pt x="38" y="412"/>
                  </a:cubicBezTo>
                  <a:cubicBezTo>
                    <a:pt x="71" y="535"/>
                    <a:pt x="182" y="617"/>
                    <a:pt x="304" y="617"/>
                  </a:cubicBezTo>
                  <a:cubicBezTo>
                    <a:pt x="327" y="617"/>
                    <a:pt x="350" y="614"/>
                    <a:pt x="374" y="608"/>
                  </a:cubicBezTo>
                  <a:cubicBezTo>
                    <a:pt x="516" y="570"/>
                    <a:pt x="620" y="551"/>
                    <a:pt x="725" y="551"/>
                  </a:cubicBezTo>
                  <a:cubicBezTo>
                    <a:pt x="829" y="551"/>
                    <a:pt x="933" y="570"/>
                    <a:pt x="1076" y="608"/>
                  </a:cubicBezTo>
                  <a:cubicBezTo>
                    <a:pt x="1097" y="614"/>
                    <a:pt x="1118" y="616"/>
                    <a:pt x="1139" y="616"/>
                  </a:cubicBezTo>
                  <a:cubicBezTo>
                    <a:pt x="1261" y="616"/>
                    <a:pt x="1378" y="534"/>
                    <a:pt x="1411" y="412"/>
                  </a:cubicBezTo>
                  <a:cubicBezTo>
                    <a:pt x="1449" y="262"/>
                    <a:pt x="1361" y="112"/>
                    <a:pt x="1214" y="74"/>
                  </a:cubicBezTo>
                  <a:cubicBezTo>
                    <a:pt x="1027" y="25"/>
                    <a:pt x="877" y="1"/>
                    <a:pt x="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3"/>
            <p:cNvSpPr/>
            <p:nvPr/>
          </p:nvSpPr>
          <p:spPr>
            <a:xfrm>
              <a:off x="4145700" y="4174150"/>
              <a:ext cx="46475" cy="17775"/>
            </a:xfrm>
            <a:custGeom>
              <a:avLst/>
              <a:gdLst/>
              <a:ahLst/>
              <a:cxnLst/>
              <a:rect l="l" t="t" r="r" b="b"/>
              <a:pathLst>
                <a:path w="1859" h="711" extrusionOk="0">
                  <a:moveTo>
                    <a:pt x="319" y="1"/>
                  </a:moveTo>
                  <a:cubicBezTo>
                    <a:pt x="222" y="1"/>
                    <a:pt x="128" y="53"/>
                    <a:pt x="77" y="144"/>
                  </a:cubicBezTo>
                  <a:cubicBezTo>
                    <a:pt x="1" y="276"/>
                    <a:pt x="51" y="443"/>
                    <a:pt x="183" y="517"/>
                  </a:cubicBezTo>
                  <a:cubicBezTo>
                    <a:pt x="412" y="646"/>
                    <a:pt x="671" y="711"/>
                    <a:pt x="929" y="711"/>
                  </a:cubicBezTo>
                  <a:cubicBezTo>
                    <a:pt x="1188" y="711"/>
                    <a:pt x="1447" y="646"/>
                    <a:pt x="1679" y="517"/>
                  </a:cubicBezTo>
                  <a:cubicBezTo>
                    <a:pt x="1811" y="443"/>
                    <a:pt x="1858" y="276"/>
                    <a:pt x="1785" y="144"/>
                  </a:cubicBezTo>
                  <a:cubicBezTo>
                    <a:pt x="1734" y="53"/>
                    <a:pt x="1640" y="1"/>
                    <a:pt x="1542" y="1"/>
                  </a:cubicBezTo>
                  <a:cubicBezTo>
                    <a:pt x="1498" y="1"/>
                    <a:pt x="1453" y="12"/>
                    <a:pt x="1411" y="35"/>
                  </a:cubicBezTo>
                  <a:cubicBezTo>
                    <a:pt x="1263" y="117"/>
                    <a:pt x="1097" y="158"/>
                    <a:pt x="931" y="158"/>
                  </a:cubicBezTo>
                  <a:cubicBezTo>
                    <a:pt x="765" y="158"/>
                    <a:pt x="599" y="117"/>
                    <a:pt x="450" y="35"/>
                  </a:cubicBezTo>
                  <a:cubicBezTo>
                    <a:pt x="409" y="12"/>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3"/>
            <p:cNvSpPr/>
            <p:nvPr/>
          </p:nvSpPr>
          <p:spPr>
            <a:xfrm>
              <a:off x="4129750" y="4118525"/>
              <a:ext cx="13850" cy="18650"/>
            </a:xfrm>
            <a:custGeom>
              <a:avLst/>
              <a:gdLst/>
              <a:ahLst/>
              <a:cxnLst/>
              <a:rect l="l" t="t" r="r" b="b"/>
              <a:pathLst>
                <a:path w="554" h="746" extrusionOk="0">
                  <a:moveTo>
                    <a:pt x="277" y="1"/>
                  </a:moveTo>
                  <a:cubicBezTo>
                    <a:pt x="265" y="1"/>
                    <a:pt x="254" y="1"/>
                    <a:pt x="242" y="3"/>
                  </a:cubicBezTo>
                  <a:cubicBezTo>
                    <a:pt x="104" y="18"/>
                    <a:pt x="1" y="144"/>
                    <a:pt x="1" y="285"/>
                  </a:cubicBezTo>
                  <a:lnTo>
                    <a:pt x="1" y="461"/>
                  </a:lnTo>
                  <a:cubicBezTo>
                    <a:pt x="1" y="599"/>
                    <a:pt x="104" y="726"/>
                    <a:pt x="242" y="743"/>
                  </a:cubicBezTo>
                  <a:cubicBezTo>
                    <a:pt x="254" y="745"/>
                    <a:pt x="265" y="746"/>
                    <a:pt x="277" y="746"/>
                  </a:cubicBezTo>
                  <a:cubicBezTo>
                    <a:pt x="429" y="746"/>
                    <a:pt x="553" y="623"/>
                    <a:pt x="553" y="470"/>
                  </a:cubicBezTo>
                  <a:lnTo>
                    <a:pt x="553" y="276"/>
                  </a:lnTo>
                  <a:cubicBezTo>
                    <a:pt x="553" y="123"/>
                    <a:pt x="429"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3"/>
            <p:cNvSpPr/>
            <p:nvPr/>
          </p:nvSpPr>
          <p:spPr>
            <a:xfrm>
              <a:off x="4194050" y="4118525"/>
              <a:ext cx="13850" cy="18650"/>
            </a:xfrm>
            <a:custGeom>
              <a:avLst/>
              <a:gdLst/>
              <a:ahLst/>
              <a:cxnLst/>
              <a:rect l="l" t="t" r="r" b="b"/>
              <a:pathLst>
                <a:path w="554" h="746" extrusionOk="0">
                  <a:moveTo>
                    <a:pt x="277" y="1"/>
                  </a:moveTo>
                  <a:cubicBezTo>
                    <a:pt x="265" y="1"/>
                    <a:pt x="253" y="1"/>
                    <a:pt x="242" y="3"/>
                  </a:cubicBezTo>
                  <a:cubicBezTo>
                    <a:pt x="103" y="18"/>
                    <a:pt x="1" y="144"/>
                    <a:pt x="1" y="285"/>
                  </a:cubicBezTo>
                  <a:lnTo>
                    <a:pt x="1" y="461"/>
                  </a:lnTo>
                  <a:cubicBezTo>
                    <a:pt x="1" y="599"/>
                    <a:pt x="103" y="726"/>
                    <a:pt x="242" y="743"/>
                  </a:cubicBezTo>
                  <a:cubicBezTo>
                    <a:pt x="253" y="745"/>
                    <a:pt x="265" y="746"/>
                    <a:pt x="277" y="746"/>
                  </a:cubicBezTo>
                  <a:cubicBezTo>
                    <a:pt x="429" y="746"/>
                    <a:pt x="553" y="623"/>
                    <a:pt x="553" y="470"/>
                  </a:cubicBezTo>
                  <a:lnTo>
                    <a:pt x="553" y="276"/>
                  </a:lnTo>
                  <a:cubicBezTo>
                    <a:pt x="553" y="123"/>
                    <a:pt x="429"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3"/>
            <p:cNvSpPr/>
            <p:nvPr/>
          </p:nvSpPr>
          <p:spPr>
            <a:xfrm>
              <a:off x="4145925" y="4307125"/>
              <a:ext cx="46825" cy="46825"/>
            </a:xfrm>
            <a:custGeom>
              <a:avLst/>
              <a:gdLst/>
              <a:ahLst/>
              <a:cxnLst/>
              <a:rect l="l" t="t" r="r" b="b"/>
              <a:pathLst>
                <a:path w="1873" h="1873" extrusionOk="0">
                  <a:moveTo>
                    <a:pt x="938" y="550"/>
                  </a:moveTo>
                  <a:cubicBezTo>
                    <a:pt x="1150" y="550"/>
                    <a:pt x="1323" y="723"/>
                    <a:pt x="1323" y="938"/>
                  </a:cubicBezTo>
                  <a:cubicBezTo>
                    <a:pt x="1323" y="1149"/>
                    <a:pt x="1150" y="1323"/>
                    <a:pt x="938" y="1323"/>
                  </a:cubicBezTo>
                  <a:cubicBezTo>
                    <a:pt x="724" y="1323"/>
                    <a:pt x="550" y="1149"/>
                    <a:pt x="550" y="938"/>
                  </a:cubicBezTo>
                  <a:cubicBezTo>
                    <a:pt x="550" y="723"/>
                    <a:pt x="724" y="550"/>
                    <a:pt x="938" y="550"/>
                  </a:cubicBezTo>
                  <a:close/>
                  <a:moveTo>
                    <a:pt x="938" y="0"/>
                  </a:moveTo>
                  <a:cubicBezTo>
                    <a:pt x="421" y="0"/>
                    <a:pt x="1" y="420"/>
                    <a:pt x="1" y="938"/>
                  </a:cubicBezTo>
                  <a:cubicBezTo>
                    <a:pt x="1" y="1452"/>
                    <a:pt x="421" y="1872"/>
                    <a:pt x="938" y="1872"/>
                  </a:cubicBezTo>
                  <a:cubicBezTo>
                    <a:pt x="1452" y="1872"/>
                    <a:pt x="1873" y="1452"/>
                    <a:pt x="1873" y="938"/>
                  </a:cubicBezTo>
                  <a:cubicBezTo>
                    <a:pt x="1873" y="420"/>
                    <a:pt x="1452" y="0"/>
                    <a:pt x="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3"/>
            <p:cNvSpPr/>
            <p:nvPr/>
          </p:nvSpPr>
          <p:spPr>
            <a:xfrm>
              <a:off x="4305500" y="3950250"/>
              <a:ext cx="142350" cy="142425"/>
            </a:xfrm>
            <a:custGeom>
              <a:avLst/>
              <a:gdLst/>
              <a:ahLst/>
              <a:cxnLst/>
              <a:rect l="l" t="t" r="r" b="b"/>
              <a:pathLst>
                <a:path w="5694" h="5697" extrusionOk="0">
                  <a:moveTo>
                    <a:pt x="2849" y="553"/>
                  </a:moveTo>
                  <a:cubicBezTo>
                    <a:pt x="4112" y="553"/>
                    <a:pt x="5144" y="1582"/>
                    <a:pt x="5144" y="2849"/>
                  </a:cubicBezTo>
                  <a:cubicBezTo>
                    <a:pt x="5144" y="4115"/>
                    <a:pt x="4112" y="5144"/>
                    <a:pt x="2849" y="5144"/>
                  </a:cubicBezTo>
                  <a:cubicBezTo>
                    <a:pt x="1582" y="5144"/>
                    <a:pt x="550" y="4115"/>
                    <a:pt x="550" y="2849"/>
                  </a:cubicBezTo>
                  <a:cubicBezTo>
                    <a:pt x="550" y="1582"/>
                    <a:pt x="1582" y="553"/>
                    <a:pt x="2849" y="553"/>
                  </a:cubicBezTo>
                  <a:close/>
                  <a:moveTo>
                    <a:pt x="2849" y="1"/>
                  </a:moveTo>
                  <a:cubicBezTo>
                    <a:pt x="1279" y="1"/>
                    <a:pt x="1" y="1279"/>
                    <a:pt x="1" y="2849"/>
                  </a:cubicBezTo>
                  <a:cubicBezTo>
                    <a:pt x="1" y="4418"/>
                    <a:pt x="1279" y="5696"/>
                    <a:pt x="2849" y="5696"/>
                  </a:cubicBezTo>
                  <a:cubicBezTo>
                    <a:pt x="4418" y="5696"/>
                    <a:pt x="5694" y="4418"/>
                    <a:pt x="5694" y="2849"/>
                  </a:cubicBezTo>
                  <a:cubicBezTo>
                    <a:pt x="5694" y="1279"/>
                    <a:pt x="4418" y="1"/>
                    <a:pt x="2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0" name="Google Shape;2340;p73"/>
          <p:cNvGrpSpPr/>
          <p:nvPr/>
        </p:nvGrpSpPr>
        <p:grpSpPr>
          <a:xfrm>
            <a:off x="3316342" y="4098938"/>
            <a:ext cx="470525" cy="470250"/>
            <a:chOff x="3398425" y="3939975"/>
            <a:chExt cx="470525" cy="470250"/>
          </a:xfrm>
        </p:grpSpPr>
        <p:sp>
          <p:nvSpPr>
            <p:cNvPr id="2341" name="Google Shape;2341;p73"/>
            <p:cNvSpPr/>
            <p:nvPr/>
          </p:nvSpPr>
          <p:spPr>
            <a:xfrm>
              <a:off x="3706850" y="4176425"/>
              <a:ext cx="105600" cy="154825"/>
            </a:xfrm>
            <a:custGeom>
              <a:avLst/>
              <a:gdLst/>
              <a:ahLst/>
              <a:cxnLst/>
              <a:rect l="l" t="t" r="r" b="b"/>
              <a:pathLst>
                <a:path w="4224" h="6193" extrusionOk="0">
                  <a:moveTo>
                    <a:pt x="2090" y="545"/>
                  </a:moveTo>
                  <a:cubicBezTo>
                    <a:pt x="2115" y="545"/>
                    <a:pt x="2141" y="545"/>
                    <a:pt x="2167" y="546"/>
                  </a:cubicBezTo>
                  <a:cubicBezTo>
                    <a:pt x="2945" y="582"/>
                    <a:pt x="3586" y="1225"/>
                    <a:pt x="3624" y="2010"/>
                  </a:cubicBezTo>
                  <a:cubicBezTo>
                    <a:pt x="3648" y="2545"/>
                    <a:pt x="3407" y="3044"/>
                    <a:pt x="2975" y="3350"/>
                  </a:cubicBezTo>
                  <a:cubicBezTo>
                    <a:pt x="2710" y="3538"/>
                    <a:pt x="2555" y="3847"/>
                    <a:pt x="2555" y="4179"/>
                  </a:cubicBezTo>
                  <a:lnTo>
                    <a:pt x="2555" y="4467"/>
                  </a:lnTo>
                  <a:lnTo>
                    <a:pt x="1635" y="4467"/>
                  </a:lnTo>
                  <a:lnTo>
                    <a:pt x="1635" y="4179"/>
                  </a:lnTo>
                  <a:cubicBezTo>
                    <a:pt x="1635" y="3850"/>
                    <a:pt x="1476" y="3538"/>
                    <a:pt x="1209" y="3347"/>
                  </a:cubicBezTo>
                  <a:cubicBezTo>
                    <a:pt x="806" y="3056"/>
                    <a:pt x="565" y="2586"/>
                    <a:pt x="565" y="2086"/>
                  </a:cubicBezTo>
                  <a:cubicBezTo>
                    <a:pt x="565" y="1660"/>
                    <a:pt x="732" y="1264"/>
                    <a:pt x="1038" y="970"/>
                  </a:cubicBezTo>
                  <a:cubicBezTo>
                    <a:pt x="1325" y="694"/>
                    <a:pt x="1695" y="545"/>
                    <a:pt x="2090" y="545"/>
                  </a:cubicBezTo>
                  <a:close/>
                  <a:moveTo>
                    <a:pt x="2555" y="5016"/>
                  </a:moveTo>
                  <a:lnTo>
                    <a:pt x="2555" y="5446"/>
                  </a:lnTo>
                  <a:cubicBezTo>
                    <a:pt x="2555" y="5554"/>
                    <a:pt x="2466" y="5642"/>
                    <a:pt x="2358" y="5642"/>
                  </a:cubicBezTo>
                  <a:lnTo>
                    <a:pt x="1835" y="5642"/>
                  </a:lnTo>
                  <a:cubicBezTo>
                    <a:pt x="1723" y="5642"/>
                    <a:pt x="1635" y="5551"/>
                    <a:pt x="1635" y="5443"/>
                  </a:cubicBezTo>
                  <a:lnTo>
                    <a:pt x="1635" y="5016"/>
                  </a:lnTo>
                  <a:close/>
                  <a:moveTo>
                    <a:pt x="2094" y="0"/>
                  </a:moveTo>
                  <a:cubicBezTo>
                    <a:pt x="1552" y="0"/>
                    <a:pt x="1043" y="205"/>
                    <a:pt x="647" y="582"/>
                  </a:cubicBezTo>
                  <a:cubicBezTo>
                    <a:pt x="230" y="981"/>
                    <a:pt x="1" y="1519"/>
                    <a:pt x="1" y="2098"/>
                  </a:cubicBezTo>
                  <a:cubicBezTo>
                    <a:pt x="1" y="2774"/>
                    <a:pt x="330" y="3412"/>
                    <a:pt x="882" y="3806"/>
                  </a:cubicBezTo>
                  <a:cubicBezTo>
                    <a:pt x="1009" y="3894"/>
                    <a:pt x="1047" y="4188"/>
                    <a:pt x="1047" y="4188"/>
                  </a:cubicBezTo>
                  <a:lnTo>
                    <a:pt x="1047" y="4749"/>
                  </a:lnTo>
                  <a:cubicBezTo>
                    <a:pt x="1047" y="4749"/>
                    <a:pt x="1082" y="4749"/>
                    <a:pt x="1085" y="4752"/>
                  </a:cubicBezTo>
                  <a:lnTo>
                    <a:pt x="1085" y="5460"/>
                  </a:lnTo>
                  <a:cubicBezTo>
                    <a:pt x="1082" y="5875"/>
                    <a:pt x="1832" y="6192"/>
                    <a:pt x="1832" y="6192"/>
                  </a:cubicBezTo>
                  <a:lnTo>
                    <a:pt x="2361" y="6192"/>
                  </a:lnTo>
                  <a:cubicBezTo>
                    <a:pt x="2361" y="6192"/>
                    <a:pt x="3110" y="5875"/>
                    <a:pt x="3104" y="5460"/>
                  </a:cubicBezTo>
                  <a:lnTo>
                    <a:pt x="3104" y="4752"/>
                  </a:lnTo>
                  <a:cubicBezTo>
                    <a:pt x="3110" y="4749"/>
                    <a:pt x="3142" y="4749"/>
                    <a:pt x="3142" y="4749"/>
                  </a:cubicBezTo>
                  <a:lnTo>
                    <a:pt x="3142" y="4188"/>
                  </a:lnTo>
                  <a:cubicBezTo>
                    <a:pt x="3142" y="4188"/>
                    <a:pt x="3181" y="3894"/>
                    <a:pt x="3301" y="3812"/>
                  </a:cubicBezTo>
                  <a:cubicBezTo>
                    <a:pt x="3892" y="3394"/>
                    <a:pt x="4224" y="2715"/>
                    <a:pt x="4189" y="1992"/>
                  </a:cubicBezTo>
                  <a:cubicBezTo>
                    <a:pt x="4136" y="926"/>
                    <a:pt x="3260" y="53"/>
                    <a:pt x="2193" y="3"/>
                  </a:cubicBezTo>
                  <a:cubicBezTo>
                    <a:pt x="2160" y="1"/>
                    <a:pt x="2127" y="0"/>
                    <a:pt x="2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3"/>
            <p:cNvSpPr/>
            <p:nvPr/>
          </p:nvSpPr>
          <p:spPr>
            <a:xfrm>
              <a:off x="3661375" y="3939975"/>
              <a:ext cx="207575" cy="179675"/>
            </a:xfrm>
            <a:custGeom>
              <a:avLst/>
              <a:gdLst/>
              <a:ahLst/>
              <a:cxnLst/>
              <a:rect l="l" t="t" r="r" b="b"/>
              <a:pathLst>
                <a:path w="8303" h="7187" extrusionOk="0">
                  <a:moveTo>
                    <a:pt x="474" y="0"/>
                  </a:moveTo>
                  <a:cubicBezTo>
                    <a:pt x="212" y="0"/>
                    <a:pt x="0" y="212"/>
                    <a:pt x="0" y="471"/>
                  </a:cubicBezTo>
                  <a:lnTo>
                    <a:pt x="0" y="5775"/>
                  </a:lnTo>
                  <a:cubicBezTo>
                    <a:pt x="0" y="6034"/>
                    <a:pt x="212" y="6246"/>
                    <a:pt x="474" y="6246"/>
                  </a:cubicBezTo>
                  <a:lnTo>
                    <a:pt x="2360" y="6246"/>
                  </a:lnTo>
                  <a:lnTo>
                    <a:pt x="2407" y="6795"/>
                  </a:lnTo>
                  <a:cubicBezTo>
                    <a:pt x="2422" y="6957"/>
                    <a:pt x="2525" y="7098"/>
                    <a:pt x="2675" y="7160"/>
                  </a:cubicBezTo>
                  <a:cubicBezTo>
                    <a:pt x="2721" y="7178"/>
                    <a:pt x="2772" y="7186"/>
                    <a:pt x="2822" y="7186"/>
                  </a:cubicBezTo>
                  <a:cubicBezTo>
                    <a:pt x="2944" y="7186"/>
                    <a:pt x="3065" y="7140"/>
                    <a:pt x="3122" y="7092"/>
                  </a:cubicBezTo>
                  <a:lnTo>
                    <a:pt x="4121" y="6257"/>
                  </a:lnTo>
                  <a:cubicBezTo>
                    <a:pt x="4133" y="6251"/>
                    <a:pt x="4144" y="6246"/>
                    <a:pt x="4156" y="6246"/>
                  </a:cubicBezTo>
                  <a:lnTo>
                    <a:pt x="7833" y="6246"/>
                  </a:lnTo>
                  <a:cubicBezTo>
                    <a:pt x="8094" y="6246"/>
                    <a:pt x="8303" y="6034"/>
                    <a:pt x="8303" y="5775"/>
                  </a:cubicBezTo>
                  <a:lnTo>
                    <a:pt x="8303" y="1773"/>
                  </a:lnTo>
                  <a:cubicBezTo>
                    <a:pt x="8303" y="797"/>
                    <a:pt x="7506" y="0"/>
                    <a:pt x="6528" y="0"/>
                  </a:cubicBezTo>
                  <a:lnTo>
                    <a:pt x="5770" y="0"/>
                  </a:lnTo>
                  <a:cubicBezTo>
                    <a:pt x="5628" y="0"/>
                    <a:pt x="5502" y="100"/>
                    <a:pt x="5484" y="241"/>
                  </a:cubicBezTo>
                  <a:cubicBezTo>
                    <a:pt x="5467" y="409"/>
                    <a:pt x="5596" y="553"/>
                    <a:pt x="5758" y="553"/>
                  </a:cubicBezTo>
                  <a:lnTo>
                    <a:pt x="6998" y="553"/>
                  </a:lnTo>
                  <a:cubicBezTo>
                    <a:pt x="7395" y="553"/>
                    <a:pt x="7715" y="873"/>
                    <a:pt x="7715" y="1270"/>
                  </a:cubicBezTo>
                  <a:lnTo>
                    <a:pt x="7715" y="4976"/>
                  </a:lnTo>
                  <a:cubicBezTo>
                    <a:pt x="7715" y="5373"/>
                    <a:pt x="7395" y="5696"/>
                    <a:pt x="6998" y="5696"/>
                  </a:cubicBezTo>
                  <a:lnTo>
                    <a:pt x="4083" y="5696"/>
                  </a:lnTo>
                  <a:cubicBezTo>
                    <a:pt x="3977" y="5696"/>
                    <a:pt x="3874" y="5731"/>
                    <a:pt x="3795" y="5799"/>
                  </a:cubicBezTo>
                  <a:lnTo>
                    <a:pt x="2928" y="6525"/>
                  </a:lnTo>
                  <a:lnTo>
                    <a:pt x="2881" y="5981"/>
                  </a:lnTo>
                  <a:cubicBezTo>
                    <a:pt x="2866" y="5819"/>
                    <a:pt x="2728" y="5693"/>
                    <a:pt x="2566" y="5693"/>
                  </a:cubicBezTo>
                  <a:lnTo>
                    <a:pt x="1270" y="5693"/>
                  </a:lnTo>
                  <a:cubicBezTo>
                    <a:pt x="873" y="5693"/>
                    <a:pt x="553" y="5373"/>
                    <a:pt x="553" y="4976"/>
                  </a:cubicBezTo>
                  <a:lnTo>
                    <a:pt x="553" y="841"/>
                  </a:lnTo>
                  <a:cubicBezTo>
                    <a:pt x="553" y="682"/>
                    <a:pt x="682" y="550"/>
                    <a:pt x="841" y="550"/>
                  </a:cubicBezTo>
                  <a:lnTo>
                    <a:pt x="4588" y="550"/>
                  </a:lnTo>
                  <a:cubicBezTo>
                    <a:pt x="4606" y="550"/>
                    <a:pt x="4623" y="544"/>
                    <a:pt x="4635" y="532"/>
                  </a:cubicBezTo>
                  <a:cubicBezTo>
                    <a:pt x="4885" y="294"/>
                    <a:pt x="4717" y="0"/>
                    <a:pt x="4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3"/>
            <p:cNvSpPr/>
            <p:nvPr/>
          </p:nvSpPr>
          <p:spPr>
            <a:xfrm>
              <a:off x="3709275" y="3984050"/>
              <a:ext cx="57550" cy="13850"/>
            </a:xfrm>
            <a:custGeom>
              <a:avLst/>
              <a:gdLst/>
              <a:ahLst/>
              <a:cxnLst/>
              <a:rect l="l" t="t" r="r" b="b"/>
              <a:pathLst>
                <a:path w="2302" h="554" extrusionOk="0">
                  <a:moveTo>
                    <a:pt x="306" y="1"/>
                  </a:moveTo>
                  <a:cubicBezTo>
                    <a:pt x="165" y="1"/>
                    <a:pt x="39" y="101"/>
                    <a:pt x="21" y="242"/>
                  </a:cubicBezTo>
                  <a:cubicBezTo>
                    <a:pt x="1" y="409"/>
                    <a:pt x="130" y="553"/>
                    <a:pt x="295" y="553"/>
                  </a:cubicBezTo>
                  <a:lnTo>
                    <a:pt x="1999" y="553"/>
                  </a:lnTo>
                  <a:cubicBezTo>
                    <a:pt x="2140" y="553"/>
                    <a:pt x="2267" y="450"/>
                    <a:pt x="2281" y="312"/>
                  </a:cubicBezTo>
                  <a:cubicBezTo>
                    <a:pt x="2302" y="145"/>
                    <a:pt x="2172" y="1"/>
                    <a:pt x="2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3"/>
            <p:cNvSpPr/>
            <p:nvPr/>
          </p:nvSpPr>
          <p:spPr>
            <a:xfrm>
              <a:off x="3709275" y="4011600"/>
              <a:ext cx="111775" cy="13850"/>
            </a:xfrm>
            <a:custGeom>
              <a:avLst/>
              <a:gdLst/>
              <a:ahLst/>
              <a:cxnLst/>
              <a:rect l="l" t="t" r="r" b="b"/>
              <a:pathLst>
                <a:path w="4471" h="554" extrusionOk="0">
                  <a:moveTo>
                    <a:pt x="306" y="1"/>
                  </a:moveTo>
                  <a:cubicBezTo>
                    <a:pt x="165" y="1"/>
                    <a:pt x="39" y="101"/>
                    <a:pt x="21" y="242"/>
                  </a:cubicBezTo>
                  <a:cubicBezTo>
                    <a:pt x="1" y="409"/>
                    <a:pt x="133" y="553"/>
                    <a:pt x="295" y="553"/>
                  </a:cubicBezTo>
                  <a:lnTo>
                    <a:pt x="4177" y="553"/>
                  </a:lnTo>
                  <a:cubicBezTo>
                    <a:pt x="4341" y="553"/>
                    <a:pt x="4471" y="409"/>
                    <a:pt x="4450" y="242"/>
                  </a:cubicBezTo>
                  <a:cubicBezTo>
                    <a:pt x="4432" y="101"/>
                    <a:pt x="4306" y="1"/>
                    <a:pt x="41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3"/>
            <p:cNvSpPr/>
            <p:nvPr/>
          </p:nvSpPr>
          <p:spPr>
            <a:xfrm>
              <a:off x="3709275" y="4039150"/>
              <a:ext cx="87825" cy="13850"/>
            </a:xfrm>
            <a:custGeom>
              <a:avLst/>
              <a:gdLst/>
              <a:ahLst/>
              <a:cxnLst/>
              <a:rect l="l" t="t" r="r" b="b"/>
              <a:pathLst>
                <a:path w="3513" h="554" extrusionOk="0">
                  <a:moveTo>
                    <a:pt x="295" y="1"/>
                  </a:moveTo>
                  <a:cubicBezTo>
                    <a:pt x="133" y="1"/>
                    <a:pt x="1" y="145"/>
                    <a:pt x="21" y="312"/>
                  </a:cubicBezTo>
                  <a:cubicBezTo>
                    <a:pt x="39" y="451"/>
                    <a:pt x="165" y="553"/>
                    <a:pt x="306" y="553"/>
                  </a:cubicBezTo>
                  <a:lnTo>
                    <a:pt x="3210" y="553"/>
                  </a:lnTo>
                  <a:cubicBezTo>
                    <a:pt x="3351" y="553"/>
                    <a:pt x="3477" y="451"/>
                    <a:pt x="3495" y="312"/>
                  </a:cubicBezTo>
                  <a:cubicBezTo>
                    <a:pt x="3513" y="145"/>
                    <a:pt x="3383" y="1"/>
                    <a:pt x="3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3"/>
            <p:cNvSpPr/>
            <p:nvPr/>
          </p:nvSpPr>
          <p:spPr>
            <a:xfrm>
              <a:off x="3398425" y="3982725"/>
              <a:ext cx="239450" cy="427500"/>
            </a:xfrm>
            <a:custGeom>
              <a:avLst/>
              <a:gdLst/>
              <a:ahLst/>
              <a:cxnLst/>
              <a:rect l="l" t="t" r="r" b="b"/>
              <a:pathLst>
                <a:path w="9578" h="17100" extrusionOk="0">
                  <a:moveTo>
                    <a:pt x="4138" y="553"/>
                  </a:moveTo>
                  <a:cubicBezTo>
                    <a:pt x="5076" y="553"/>
                    <a:pt x="5940" y="853"/>
                    <a:pt x="6242" y="1279"/>
                  </a:cubicBezTo>
                  <a:cubicBezTo>
                    <a:pt x="6310" y="1376"/>
                    <a:pt x="6407" y="1453"/>
                    <a:pt x="6522" y="1497"/>
                  </a:cubicBezTo>
                  <a:cubicBezTo>
                    <a:pt x="7127" y="1726"/>
                    <a:pt x="7553" y="2114"/>
                    <a:pt x="7785" y="2643"/>
                  </a:cubicBezTo>
                  <a:cubicBezTo>
                    <a:pt x="8085" y="3322"/>
                    <a:pt x="8032" y="4121"/>
                    <a:pt x="7923" y="4715"/>
                  </a:cubicBezTo>
                  <a:cubicBezTo>
                    <a:pt x="7726" y="4242"/>
                    <a:pt x="7433" y="3716"/>
                    <a:pt x="7030" y="3501"/>
                  </a:cubicBezTo>
                  <a:cubicBezTo>
                    <a:pt x="6895" y="3431"/>
                    <a:pt x="6757" y="3395"/>
                    <a:pt x="6616" y="3395"/>
                  </a:cubicBezTo>
                  <a:cubicBezTo>
                    <a:pt x="6510" y="3395"/>
                    <a:pt x="6407" y="3413"/>
                    <a:pt x="6304" y="3451"/>
                  </a:cubicBezTo>
                  <a:cubicBezTo>
                    <a:pt x="5554" y="3732"/>
                    <a:pt x="5048" y="3758"/>
                    <a:pt x="4887" y="3758"/>
                  </a:cubicBezTo>
                  <a:cubicBezTo>
                    <a:pt x="4851" y="3758"/>
                    <a:pt x="4832" y="3757"/>
                    <a:pt x="4832" y="3757"/>
                  </a:cubicBezTo>
                  <a:lnTo>
                    <a:pt x="4782" y="3757"/>
                  </a:lnTo>
                  <a:cubicBezTo>
                    <a:pt x="4781" y="3757"/>
                    <a:pt x="4761" y="3758"/>
                    <a:pt x="4725" y="3758"/>
                  </a:cubicBezTo>
                  <a:cubicBezTo>
                    <a:pt x="4563" y="3758"/>
                    <a:pt x="4057" y="3732"/>
                    <a:pt x="3306" y="3451"/>
                  </a:cubicBezTo>
                  <a:cubicBezTo>
                    <a:pt x="3204" y="3413"/>
                    <a:pt x="3100" y="3394"/>
                    <a:pt x="2997" y="3394"/>
                  </a:cubicBezTo>
                  <a:cubicBezTo>
                    <a:pt x="2856" y="3394"/>
                    <a:pt x="2716" y="3430"/>
                    <a:pt x="2583" y="3501"/>
                  </a:cubicBezTo>
                  <a:cubicBezTo>
                    <a:pt x="2181" y="3719"/>
                    <a:pt x="1884" y="4242"/>
                    <a:pt x="1687" y="4715"/>
                  </a:cubicBezTo>
                  <a:cubicBezTo>
                    <a:pt x="1558" y="4015"/>
                    <a:pt x="1511" y="3031"/>
                    <a:pt x="2019" y="2299"/>
                  </a:cubicBezTo>
                  <a:lnTo>
                    <a:pt x="2019" y="2296"/>
                  </a:lnTo>
                  <a:cubicBezTo>
                    <a:pt x="2116" y="2158"/>
                    <a:pt x="2119" y="1967"/>
                    <a:pt x="2025" y="1826"/>
                  </a:cubicBezTo>
                  <a:cubicBezTo>
                    <a:pt x="1966" y="1738"/>
                    <a:pt x="1937" y="1650"/>
                    <a:pt x="1937" y="1561"/>
                  </a:cubicBezTo>
                  <a:cubicBezTo>
                    <a:pt x="1937" y="1085"/>
                    <a:pt x="2842" y="553"/>
                    <a:pt x="4138" y="553"/>
                  </a:cubicBezTo>
                  <a:close/>
                  <a:moveTo>
                    <a:pt x="1111" y="5332"/>
                  </a:moveTo>
                  <a:cubicBezTo>
                    <a:pt x="1158" y="5332"/>
                    <a:pt x="1208" y="5341"/>
                    <a:pt x="1252" y="5356"/>
                  </a:cubicBezTo>
                  <a:cubicBezTo>
                    <a:pt x="1302" y="5532"/>
                    <a:pt x="1346" y="5661"/>
                    <a:pt x="1373" y="5729"/>
                  </a:cubicBezTo>
                  <a:lnTo>
                    <a:pt x="1373" y="7063"/>
                  </a:lnTo>
                  <a:cubicBezTo>
                    <a:pt x="1373" y="7136"/>
                    <a:pt x="1375" y="7210"/>
                    <a:pt x="1378" y="7280"/>
                  </a:cubicBezTo>
                  <a:cubicBezTo>
                    <a:pt x="1293" y="7333"/>
                    <a:pt x="1205" y="7363"/>
                    <a:pt x="1111" y="7363"/>
                  </a:cubicBezTo>
                  <a:cubicBezTo>
                    <a:pt x="752" y="7363"/>
                    <a:pt x="538" y="6801"/>
                    <a:pt x="538" y="6261"/>
                  </a:cubicBezTo>
                  <a:cubicBezTo>
                    <a:pt x="538" y="5814"/>
                    <a:pt x="688" y="5332"/>
                    <a:pt x="1111" y="5332"/>
                  </a:cubicBezTo>
                  <a:close/>
                  <a:moveTo>
                    <a:pt x="8467" y="5332"/>
                  </a:moveTo>
                  <a:cubicBezTo>
                    <a:pt x="8890" y="5332"/>
                    <a:pt x="9040" y="5814"/>
                    <a:pt x="9040" y="6261"/>
                  </a:cubicBezTo>
                  <a:cubicBezTo>
                    <a:pt x="9040" y="6801"/>
                    <a:pt x="8826" y="7363"/>
                    <a:pt x="8467" y="7363"/>
                  </a:cubicBezTo>
                  <a:cubicBezTo>
                    <a:pt x="8373" y="7363"/>
                    <a:pt x="8282" y="7333"/>
                    <a:pt x="8197" y="7280"/>
                  </a:cubicBezTo>
                  <a:cubicBezTo>
                    <a:pt x="8203" y="7204"/>
                    <a:pt x="8206" y="7128"/>
                    <a:pt x="8206" y="7051"/>
                  </a:cubicBezTo>
                  <a:lnTo>
                    <a:pt x="8206" y="5729"/>
                  </a:lnTo>
                  <a:cubicBezTo>
                    <a:pt x="8229" y="5658"/>
                    <a:pt x="8273" y="5529"/>
                    <a:pt x="8323" y="5356"/>
                  </a:cubicBezTo>
                  <a:cubicBezTo>
                    <a:pt x="8370" y="5341"/>
                    <a:pt x="8417" y="5332"/>
                    <a:pt x="8467" y="5332"/>
                  </a:cubicBezTo>
                  <a:close/>
                  <a:moveTo>
                    <a:pt x="6599" y="3946"/>
                  </a:moveTo>
                  <a:cubicBezTo>
                    <a:pt x="6650" y="3946"/>
                    <a:pt x="6699" y="3959"/>
                    <a:pt x="6751" y="3986"/>
                  </a:cubicBezTo>
                  <a:cubicBezTo>
                    <a:pt x="7159" y="4206"/>
                    <a:pt x="7518" y="5147"/>
                    <a:pt x="7653" y="5711"/>
                  </a:cubicBezTo>
                  <a:lnTo>
                    <a:pt x="7653" y="7051"/>
                  </a:lnTo>
                  <a:cubicBezTo>
                    <a:pt x="7653" y="8635"/>
                    <a:pt x="6366" y="9923"/>
                    <a:pt x="4782" y="9923"/>
                  </a:cubicBezTo>
                  <a:cubicBezTo>
                    <a:pt x="3206" y="9923"/>
                    <a:pt x="1922" y="8638"/>
                    <a:pt x="1922" y="7063"/>
                  </a:cubicBezTo>
                  <a:lnTo>
                    <a:pt x="1922" y="5711"/>
                  </a:lnTo>
                  <a:cubicBezTo>
                    <a:pt x="2060" y="5147"/>
                    <a:pt x="2419" y="4203"/>
                    <a:pt x="2824" y="3986"/>
                  </a:cubicBezTo>
                  <a:cubicBezTo>
                    <a:pt x="2878" y="3959"/>
                    <a:pt x="2928" y="3946"/>
                    <a:pt x="2979" y="3946"/>
                  </a:cubicBezTo>
                  <a:cubicBezTo>
                    <a:pt x="3017" y="3946"/>
                    <a:pt x="3056" y="3953"/>
                    <a:pt x="3098" y="3968"/>
                  </a:cubicBezTo>
                  <a:cubicBezTo>
                    <a:pt x="3894" y="4269"/>
                    <a:pt x="4458" y="4309"/>
                    <a:pt x="4692" y="4309"/>
                  </a:cubicBezTo>
                  <a:cubicBezTo>
                    <a:pt x="4736" y="4309"/>
                    <a:pt x="4767" y="4308"/>
                    <a:pt x="4788" y="4306"/>
                  </a:cubicBezTo>
                  <a:cubicBezTo>
                    <a:pt x="4808" y="4308"/>
                    <a:pt x="4840" y="4309"/>
                    <a:pt x="4884" y="4309"/>
                  </a:cubicBezTo>
                  <a:cubicBezTo>
                    <a:pt x="5119" y="4309"/>
                    <a:pt x="5681" y="4269"/>
                    <a:pt x="6480" y="3968"/>
                  </a:cubicBezTo>
                  <a:cubicBezTo>
                    <a:pt x="6522" y="3953"/>
                    <a:pt x="6561" y="3946"/>
                    <a:pt x="6599" y="3946"/>
                  </a:cubicBezTo>
                  <a:close/>
                  <a:moveTo>
                    <a:pt x="5487" y="10402"/>
                  </a:moveTo>
                  <a:lnTo>
                    <a:pt x="5487" y="10813"/>
                  </a:lnTo>
                  <a:lnTo>
                    <a:pt x="4805" y="11333"/>
                  </a:lnTo>
                  <a:lnTo>
                    <a:pt x="4091" y="10790"/>
                  </a:lnTo>
                  <a:lnTo>
                    <a:pt x="4091" y="10405"/>
                  </a:lnTo>
                  <a:cubicBezTo>
                    <a:pt x="4314" y="10452"/>
                    <a:pt x="4547" y="10475"/>
                    <a:pt x="4785" y="10475"/>
                  </a:cubicBezTo>
                  <a:cubicBezTo>
                    <a:pt x="5020" y="10475"/>
                    <a:pt x="5261" y="10449"/>
                    <a:pt x="5487" y="10402"/>
                  </a:cubicBezTo>
                  <a:close/>
                  <a:moveTo>
                    <a:pt x="3844" y="11283"/>
                  </a:moveTo>
                  <a:lnTo>
                    <a:pt x="4420" y="11724"/>
                  </a:lnTo>
                  <a:lnTo>
                    <a:pt x="3900" y="12327"/>
                  </a:lnTo>
                  <a:lnTo>
                    <a:pt x="3333" y="11695"/>
                  </a:lnTo>
                  <a:lnTo>
                    <a:pt x="3844" y="11283"/>
                  </a:lnTo>
                  <a:close/>
                  <a:moveTo>
                    <a:pt x="5801" y="11283"/>
                  </a:moveTo>
                  <a:lnTo>
                    <a:pt x="6313" y="11695"/>
                  </a:lnTo>
                  <a:lnTo>
                    <a:pt x="5746" y="12327"/>
                  </a:lnTo>
                  <a:lnTo>
                    <a:pt x="5223" y="11721"/>
                  </a:lnTo>
                  <a:lnTo>
                    <a:pt x="5801" y="11283"/>
                  </a:lnTo>
                  <a:close/>
                  <a:moveTo>
                    <a:pt x="4823" y="12094"/>
                  </a:moveTo>
                  <a:lnTo>
                    <a:pt x="5272" y="12615"/>
                  </a:lnTo>
                  <a:lnTo>
                    <a:pt x="5161" y="12876"/>
                  </a:lnTo>
                  <a:lnTo>
                    <a:pt x="4482" y="12876"/>
                  </a:lnTo>
                  <a:lnTo>
                    <a:pt x="4373" y="12615"/>
                  </a:lnTo>
                  <a:lnTo>
                    <a:pt x="4820" y="12094"/>
                  </a:lnTo>
                  <a:close/>
                  <a:moveTo>
                    <a:pt x="5096" y="13426"/>
                  </a:moveTo>
                  <a:lnTo>
                    <a:pt x="5443" y="16550"/>
                  </a:lnTo>
                  <a:lnTo>
                    <a:pt x="4170" y="16550"/>
                  </a:lnTo>
                  <a:lnTo>
                    <a:pt x="4544" y="13426"/>
                  </a:lnTo>
                  <a:close/>
                  <a:moveTo>
                    <a:pt x="6895" y="11956"/>
                  </a:moveTo>
                  <a:cubicBezTo>
                    <a:pt x="8617" y="11956"/>
                    <a:pt x="8646" y="13652"/>
                    <a:pt x="8646" y="13725"/>
                  </a:cubicBezTo>
                  <a:lnTo>
                    <a:pt x="8646" y="16162"/>
                  </a:lnTo>
                  <a:cubicBezTo>
                    <a:pt x="8646" y="16376"/>
                    <a:pt x="8473" y="16550"/>
                    <a:pt x="8261" y="16550"/>
                  </a:cubicBezTo>
                  <a:lnTo>
                    <a:pt x="5995" y="16550"/>
                  </a:lnTo>
                  <a:lnTo>
                    <a:pt x="5622" y="13196"/>
                  </a:lnTo>
                  <a:lnTo>
                    <a:pt x="5722" y="12964"/>
                  </a:lnTo>
                  <a:lnTo>
                    <a:pt x="5740" y="12964"/>
                  </a:lnTo>
                  <a:cubicBezTo>
                    <a:pt x="5846" y="12964"/>
                    <a:pt x="5948" y="12920"/>
                    <a:pt x="6022" y="12838"/>
                  </a:cubicBezTo>
                  <a:lnTo>
                    <a:pt x="6815" y="11956"/>
                  </a:lnTo>
                  <a:close/>
                  <a:moveTo>
                    <a:pt x="4123" y="1"/>
                  </a:moveTo>
                  <a:cubicBezTo>
                    <a:pt x="3421" y="1"/>
                    <a:pt x="2754" y="145"/>
                    <a:pt x="2251" y="406"/>
                  </a:cubicBezTo>
                  <a:cubicBezTo>
                    <a:pt x="1687" y="700"/>
                    <a:pt x="1378" y="1109"/>
                    <a:pt x="1378" y="1558"/>
                  </a:cubicBezTo>
                  <a:cubicBezTo>
                    <a:pt x="1378" y="1729"/>
                    <a:pt x="1423" y="1896"/>
                    <a:pt x="1511" y="2052"/>
                  </a:cubicBezTo>
                  <a:cubicBezTo>
                    <a:pt x="949" y="2922"/>
                    <a:pt x="991" y="4007"/>
                    <a:pt x="1132" y="4780"/>
                  </a:cubicBezTo>
                  <a:lnTo>
                    <a:pt x="1120" y="4780"/>
                  </a:lnTo>
                  <a:cubicBezTo>
                    <a:pt x="438" y="4780"/>
                    <a:pt x="0" y="5361"/>
                    <a:pt x="0" y="6261"/>
                  </a:cubicBezTo>
                  <a:cubicBezTo>
                    <a:pt x="0" y="7216"/>
                    <a:pt x="470" y="7912"/>
                    <a:pt x="1120" y="7912"/>
                  </a:cubicBezTo>
                  <a:cubicBezTo>
                    <a:pt x="1240" y="7912"/>
                    <a:pt x="1358" y="7889"/>
                    <a:pt x="1472" y="7848"/>
                  </a:cubicBezTo>
                  <a:cubicBezTo>
                    <a:pt x="1731" y="8941"/>
                    <a:pt x="2513" y="9831"/>
                    <a:pt x="3539" y="10234"/>
                  </a:cubicBezTo>
                  <a:lnTo>
                    <a:pt x="3539" y="10804"/>
                  </a:lnTo>
                  <a:lnTo>
                    <a:pt x="2833" y="11374"/>
                  </a:lnTo>
                  <a:cubicBezTo>
                    <a:pt x="2821" y="11383"/>
                    <a:pt x="2813" y="11395"/>
                    <a:pt x="2801" y="11404"/>
                  </a:cubicBezTo>
                  <a:lnTo>
                    <a:pt x="2719" y="11404"/>
                  </a:lnTo>
                  <a:cubicBezTo>
                    <a:pt x="1528" y="11404"/>
                    <a:pt x="964" y="12044"/>
                    <a:pt x="697" y="12579"/>
                  </a:cubicBezTo>
                  <a:cubicBezTo>
                    <a:pt x="417" y="13141"/>
                    <a:pt x="414" y="13699"/>
                    <a:pt x="414" y="13723"/>
                  </a:cubicBezTo>
                  <a:lnTo>
                    <a:pt x="414" y="14413"/>
                  </a:lnTo>
                  <a:cubicBezTo>
                    <a:pt x="414" y="14554"/>
                    <a:pt x="517" y="14681"/>
                    <a:pt x="655" y="14698"/>
                  </a:cubicBezTo>
                  <a:cubicBezTo>
                    <a:pt x="666" y="14699"/>
                    <a:pt x="676" y="14700"/>
                    <a:pt x="686" y="14700"/>
                  </a:cubicBezTo>
                  <a:cubicBezTo>
                    <a:pt x="840" y="14700"/>
                    <a:pt x="967" y="14576"/>
                    <a:pt x="967" y="14422"/>
                  </a:cubicBezTo>
                  <a:lnTo>
                    <a:pt x="967" y="13725"/>
                  </a:lnTo>
                  <a:cubicBezTo>
                    <a:pt x="967" y="13652"/>
                    <a:pt x="996" y="11956"/>
                    <a:pt x="2716" y="11956"/>
                  </a:cubicBezTo>
                  <a:lnTo>
                    <a:pt x="2810" y="11956"/>
                  </a:lnTo>
                  <a:lnTo>
                    <a:pt x="3603" y="12838"/>
                  </a:lnTo>
                  <a:cubicBezTo>
                    <a:pt x="3674" y="12917"/>
                    <a:pt x="3777" y="12964"/>
                    <a:pt x="3885" y="12964"/>
                  </a:cubicBezTo>
                  <a:lnTo>
                    <a:pt x="3891" y="12964"/>
                  </a:lnTo>
                  <a:cubicBezTo>
                    <a:pt x="3894" y="12964"/>
                    <a:pt x="3897" y="12961"/>
                    <a:pt x="3903" y="12961"/>
                  </a:cubicBezTo>
                  <a:lnTo>
                    <a:pt x="4000" y="13194"/>
                  </a:lnTo>
                  <a:lnTo>
                    <a:pt x="3600" y="16547"/>
                  </a:lnTo>
                  <a:lnTo>
                    <a:pt x="1352" y="16547"/>
                  </a:lnTo>
                  <a:cubicBezTo>
                    <a:pt x="1140" y="16547"/>
                    <a:pt x="967" y="16373"/>
                    <a:pt x="967" y="16162"/>
                  </a:cubicBezTo>
                  <a:lnTo>
                    <a:pt x="967" y="15709"/>
                  </a:lnTo>
                  <a:cubicBezTo>
                    <a:pt x="967" y="15709"/>
                    <a:pt x="858" y="15433"/>
                    <a:pt x="708" y="15433"/>
                  </a:cubicBezTo>
                  <a:cubicBezTo>
                    <a:pt x="556" y="15433"/>
                    <a:pt x="432" y="15556"/>
                    <a:pt x="414" y="15709"/>
                  </a:cubicBezTo>
                  <a:lnTo>
                    <a:pt x="414" y="16162"/>
                  </a:lnTo>
                  <a:cubicBezTo>
                    <a:pt x="431" y="16657"/>
                    <a:pt x="817" y="17064"/>
                    <a:pt x="1302" y="17064"/>
                  </a:cubicBezTo>
                  <a:cubicBezTo>
                    <a:pt x="1323" y="17064"/>
                    <a:pt x="1345" y="17063"/>
                    <a:pt x="1367" y="17061"/>
                  </a:cubicBezTo>
                  <a:lnTo>
                    <a:pt x="3850" y="17061"/>
                  </a:lnTo>
                  <a:cubicBezTo>
                    <a:pt x="3853" y="17099"/>
                    <a:pt x="3856" y="17099"/>
                    <a:pt x="3859" y="17099"/>
                  </a:cubicBezTo>
                  <a:lnTo>
                    <a:pt x="3859" y="17061"/>
                  </a:lnTo>
                  <a:lnTo>
                    <a:pt x="4805" y="17099"/>
                  </a:lnTo>
                  <a:lnTo>
                    <a:pt x="5749" y="17061"/>
                  </a:lnTo>
                  <a:lnTo>
                    <a:pt x="5760" y="17099"/>
                  </a:lnTo>
                  <a:lnTo>
                    <a:pt x="8258" y="17099"/>
                  </a:lnTo>
                  <a:cubicBezTo>
                    <a:pt x="8776" y="17099"/>
                    <a:pt x="9196" y="16679"/>
                    <a:pt x="9196" y="16162"/>
                  </a:cubicBezTo>
                  <a:lnTo>
                    <a:pt x="9196" y="13723"/>
                  </a:lnTo>
                  <a:cubicBezTo>
                    <a:pt x="9196" y="13699"/>
                    <a:pt x="9193" y="13141"/>
                    <a:pt x="8914" y="12579"/>
                  </a:cubicBezTo>
                  <a:cubicBezTo>
                    <a:pt x="8649" y="12044"/>
                    <a:pt x="8082" y="11404"/>
                    <a:pt x="6895" y="11404"/>
                  </a:cubicBezTo>
                  <a:lnTo>
                    <a:pt x="6804" y="11404"/>
                  </a:lnTo>
                  <a:cubicBezTo>
                    <a:pt x="6792" y="11395"/>
                    <a:pt x="6783" y="11383"/>
                    <a:pt x="6771" y="11374"/>
                  </a:cubicBezTo>
                  <a:lnTo>
                    <a:pt x="6037" y="10781"/>
                  </a:lnTo>
                  <a:lnTo>
                    <a:pt x="6037" y="10231"/>
                  </a:lnTo>
                  <a:cubicBezTo>
                    <a:pt x="7059" y="9826"/>
                    <a:pt x="7841" y="8935"/>
                    <a:pt x="8103" y="7848"/>
                  </a:cubicBezTo>
                  <a:cubicBezTo>
                    <a:pt x="8217" y="7889"/>
                    <a:pt x="8335" y="7912"/>
                    <a:pt x="8455" y="7912"/>
                  </a:cubicBezTo>
                  <a:cubicBezTo>
                    <a:pt x="9105" y="7912"/>
                    <a:pt x="9578" y="7216"/>
                    <a:pt x="9578" y="6261"/>
                  </a:cubicBezTo>
                  <a:cubicBezTo>
                    <a:pt x="9578" y="5361"/>
                    <a:pt x="9137" y="4780"/>
                    <a:pt x="8455" y="4780"/>
                  </a:cubicBezTo>
                  <a:lnTo>
                    <a:pt x="8447" y="4780"/>
                  </a:lnTo>
                  <a:cubicBezTo>
                    <a:pt x="8567" y="4112"/>
                    <a:pt x="8614" y="3216"/>
                    <a:pt x="8264" y="2423"/>
                  </a:cubicBezTo>
                  <a:cubicBezTo>
                    <a:pt x="7970" y="1750"/>
                    <a:pt x="7441" y="1265"/>
                    <a:pt x="6695" y="980"/>
                  </a:cubicBezTo>
                  <a:cubicBezTo>
                    <a:pt x="6683" y="974"/>
                    <a:pt x="6674" y="965"/>
                    <a:pt x="6668" y="962"/>
                  </a:cubicBezTo>
                  <a:cubicBezTo>
                    <a:pt x="6260" y="377"/>
                    <a:pt x="5261" y="1"/>
                    <a:pt x="4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3"/>
            <p:cNvSpPr/>
            <p:nvPr/>
          </p:nvSpPr>
          <p:spPr>
            <a:xfrm>
              <a:off x="3506050" y="4163475"/>
              <a:ext cx="25000" cy="14575"/>
            </a:xfrm>
            <a:custGeom>
              <a:avLst/>
              <a:gdLst/>
              <a:ahLst/>
              <a:cxnLst/>
              <a:rect l="l" t="t" r="r" b="b"/>
              <a:pathLst>
                <a:path w="1000" h="583" extrusionOk="0">
                  <a:moveTo>
                    <a:pt x="304" y="0"/>
                  </a:moveTo>
                  <a:cubicBezTo>
                    <a:pt x="182" y="0"/>
                    <a:pt x="71" y="83"/>
                    <a:pt x="39" y="206"/>
                  </a:cubicBezTo>
                  <a:cubicBezTo>
                    <a:pt x="1" y="353"/>
                    <a:pt x="89" y="503"/>
                    <a:pt x="236" y="541"/>
                  </a:cubicBezTo>
                  <a:cubicBezTo>
                    <a:pt x="336" y="568"/>
                    <a:pt x="418" y="582"/>
                    <a:pt x="500" y="582"/>
                  </a:cubicBezTo>
                  <a:cubicBezTo>
                    <a:pt x="582" y="582"/>
                    <a:pt x="668" y="568"/>
                    <a:pt x="765" y="541"/>
                  </a:cubicBezTo>
                  <a:cubicBezTo>
                    <a:pt x="912" y="503"/>
                    <a:pt x="1000" y="353"/>
                    <a:pt x="962" y="206"/>
                  </a:cubicBezTo>
                  <a:cubicBezTo>
                    <a:pt x="929" y="83"/>
                    <a:pt x="818" y="0"/>
                    <a:pt x="696" y="0"/>
                  </a:cubicBezTo>
                  <a:cubicBezTo>
                    <a:pt x="673" y="0"/>
                    <a:pt x="650" y="3"/>
                    <a:pt x="627" y="9"/>
                  </a:cubicBezTo>
                  <a:cubicBezTo>
                    <a:pt x="572" y="24"/>
                    <a:pt x="536" y="31"/>
                    <a:pt x="500" y="31"/>
                  </a:cubicBezTo>
                  <a:cubicBezTo>
                    <a:pt x="464" y="31"/>
                    <a:pt x="428" y="24"/>
                    <a:pt x="374" y="9"/>
                  </a:cubicBezTo>
                  <a:cubicBezTo>
                    <a:pt x="351" y="3"/>
                    <a:pt x="32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3"/>
            <p:cNvSpPr/>
            <p:nvPr/>
          </p:nvSpPr>
          <p:spPr>
            <a:xfrm>
              <a:off x="3470125" y="4106850"/>
              <a:ext cx="36325" cy="15425"/>
            </a:xfrm>
            <a:custGeom>
              <a:avLst/>
              <a:gdLst/>
              <a:ahLst/>
              <a:cxnLst/>
              <a:rect l="l" t="t" r="r" b="b"/>
              <a:pathLst>
                <a:path w="1453" h="617" extrusionOk="0">
                  <a:moveTo>
                    <a:pt x="726" y="0"/>
                  </a:moveTo>
                  <a:cubicBezTo>
                    <a:pt x="575" y="0"/>
                    <a:pt x="424" y="25"/>
                    <a:pt x="236" y="73"/>
                  </a:cubicBezTo>
                  <a:cubicBezTo>
                    <a:pt x="89" y="114"/>
                    <a:pt x="0" y="264"/>
                    <a:pt x="39" y="411"/>
                  </a:cubicBezTo>
                  <a:cubicBezTo>
                    <a:pt x="71" y="533"/>
                    <a:pt x="187" y="617"/>
                    <a:pt x="309" y="617"/>
                  </a:cubicBezTo>
                  <a:cubicBezTo>
                    <a:pt x="332" y="617"/>
                    <a:pt x="354" y="614"/>
                    <a:pt x="377" y="608"/>
                  </a:cubicBezTo>
                  <a:cubicBezTo>
                    <a:pt x="519" y="570"/>
                    <a:pt x="623" y="551"/>
                    <a:pt x="726" y="551"/>
                  </a:cubicBezTo>
                  <a:cubicBezTo>
                    <a:pt x="830" y="551"/>
                    <a:pt x="934" y="570"/>
                    <a:pt x="1076" y="608"/>
                  </a:cubicBezTo>
                  <a:cubicBezTo>
                    <a:pt x="1099" y="614"/>
                    <a:pt x="1123" y="617"/>
                    <a:pt x="1145" y="617"/>
                  </a:cubicBezTo>
                  <a:cubicBezTo>
                    <a:pt x="1268" y="617"/>
                    <a:pt x="1379" y="535"/>
                    <a:pt x="1414" y="411"/>
                  </a:cubicBezTo>
                  <a:cubicBezTo>
                    <a:pt x="1452" y="264"/>
                    <a:pt x="1364" y="114"/>
                    <a:pt x="1217" y="73"/>
                  </a:cubicBezTo>
                  <a:cubicBezTo>
                    <a:pt x="1029" y="25"/>
                    <a:pt x="878" y="0"/>
                    <a:pt x="7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3"/>
            <p:cNvSpPr/>
            <p:nvPr/>
          </p:nvSpPr>
          <p:spPr>
            <a:xfrm>
              <a:off x="3530750" y="4106850"/>
              <a:ext cx="36225" cy="15425"/>
            </a:xfrm>
            <a:custGeom>
              <a:avLst/>
              <a:gdLst/>
              <a:ahLst/>
              <a:cxnLst/>
              <a:rect l="l" t="t" r="r" b="b"/>
              <a:pathLst>
                <a:path w="1449" h="617" extrusionOk="0">
                  <a:moveTo>
                    <a:pt x="723" y="0"/>
                  </a:moveTo>
                  <a:cubicBezTo>
                    <a:pt x="572" y="0"/>
                    <a:pt x="422" y="25"/>
                    <a:pt x="235" y="73"/>
                  </a:cubicBezTo>
                  <a:cubicBezTo>
                    <a:pt x="85" y="114"/>
                    <a:pt x="0" y="264"/>
                    <a:pt x="38" y="411"/>
                  </a:cubicBezTo>
                  <a:cubicBezTo>
                    <a:pt x="70" y="535"/>
                    <a:pt x="182" y="617"/>
                    <a:pt x="304" y="617"/>
                  </a:cubicBezTo>
                  <a:cubicBezTo>
                    <a:pt x="327" y="617"/>
                    <a:pt x="350" y="614"/>
                    <a:pt x="373" y="608"/>
                  </a:cubicBezTo>
                  <a:cubicBezTo>
                    <a:pt x="516" y="570"/>
                    <a:pt x="620" y="551"/>
                    <a:pt x="725" y="551"/>
                  </a:cubicBezTo>
                  <a:cubicBezTo>
                    <a:pt x="829" y="551"/>
                    <a:pt x="933" y="570"/>
                    <a:pt x="1076" y="608"/>
                  </a:cubicBezTo>
                  <a:cubicBezTo>
                    <a:pt x="1098" y="614"/>
                    <a:pt x="1121" y="617"/>
                    <a:pt x="1143" y="617"/>
                  </a:cubicBezTo>
                  <a:cubicBezTo>
                    <a:pt x="1264" y="617"/>
                    <a:pt x="1378" y="533"/>
                    <a:pt x="1411" y="411"/>
                  </a:cubicBezTo>
                  <a:cubicBezTo>
                    <a:pt x="1449" y="264"/>
                    <a:pt x="1361" y="114"/>
                    <a:pt x="1214" y="73"/>
                  </a:cubicBezTo>
                  <a:cubicBezTo>
                    <a:pt x="1026" y="25"/>
                    <a:pt x="874" y="0"/>
                    <a:pt x="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3"/>
            <p:cNvSpPr/>
            <p:nvPr/>
          </p:nvSpPr>
          <p:spPr>
            <a:xfrm>
              <a:off x="3495325" y="4191400"/>
              <a:ext cx="46450" cy="17725"/>
            </a:xfrm>
            <a:custGeom>
              <a:avLst/>
              <a:gdLst/>
              <a:ahLst/>
              <a:cxnLst/>
              <a:rect l="l" t="t" r="r" b="b"/>
              <a:pathLst>
                <a:path w="1858" h="709" extrusionOk="0">
                  <a:moveTo>
                    <a:pt x="317" y="1"/>
                  </a:moveTo>
                  <a:cubicBezTo>
                    <a:pt x="220" y="1"/>
                    <a:pt x="126" y="51"/>
                    <a:pt x="74" y="141"/>
                  </a:cubicBezTo>
                  <a:cubicBezTo>
                    <a:pt x="1" y="274"/>
                    <a:pt x="50" y="444"/>
                    <a:pt x="183" y="518"/>
                  </a:cubicBezTo>
                  <a:cubicBezTo>
                    <a:pt x="412" y="644"/>
                    <a:pt x="671" y="709"/>
                    <a:pt x="929" y="709"/>
                  </a:cubicBezTo>
                  <a:cubicBezTo>
                    <a:pt x="1188" y="709"/>
                    <a:pt x="1446" y="644"/>
                    <a:pt x="1679" y="518"/>
                  </a:cubicBezTo>
                  <a:cubicBezTo>
                    <a:pt x="1811" y="444"/>
                    <a:pt x="1858" y="274"/>
                    <a:pt x="1784" y="141"/>
                  </a:cubicBezTo>
                  <a:cubicBezTo>
                    <a:pt x="1734" y="51"/>
                    <a:pt x="1641" y="1"/>
                    <a:pt x="1544" y="1"/>
                  </a:cubicBezTo>
                  <a:cubicBezTo>
                    <a:pt x="1498" y="1"/>
                    <a:pt x="1451" y="12"/>
                    <a:pt x="1408" y="36"/>
                  </a:cubicBezTo>
                  <a:cubicBezTo>
                    <a:pt x="1261" y="118"/>
                    <a:pt x="1096" y="159"/>
                    <a:pt x="930" y="159"/>
                  </a:cubicBezTo>
                  <a:cubicBezTo>
                    <a:pt x="765" y="159"/>
                    <a:pt x="599" y="118"/>
                    <a:pt x="450" y="36"/>
                  </a:cubicBezTo>
                  <a:cubicBezTo>
                    <a:pt x="408" y="12"/>
                    <a:pt x="362"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3"/>
            <p:cNvSpPr/>
            <p:nvPr/>
          </p:nvSpPr>
          <p:spPr>
            <a:xfrm>
              <a:off x="3477700" y="4134400"/>
              <a:ext cx="13825" cy="18650"/>
            </a:xfrm>
            <a:custGeom>
              <a:avLst/>
              <a:gdLst/>
              <a:ahLst/>
              <a:cxnLst/>
              <a:rect l="l" t="t" r="r" b="b"/>
              <a:pathLst>
                <a:path w="553" h="746" extrusionOk="0">
                  <a:moveTo>
                    <a:pt x="276" y="1"/>
                  </a:moveTo>
                  <a:cubicBezTo>
                    <a:pt x="265" y="1"/>
                    <a:pt x="253" y="1"/>
                    <a:pt x="241" y="3"/>
                  </a:cubicBezTo>
                  <a:cubicBezTo>
                    <a:pt x="103" y="20"/>
                    <a:pt x="0" y="144"/>
                    <a:pt x="0" y="285"/>
                  </a:cubicBezTo>
                  <a:lnTo>
                    <a:pt x="0" y="461"/>
                  </a:lnTo>
                  <a:cubicBezTo>
                    <a:pt x="0" y="602"/>
                    <a:pt x="103" y="729"/>
                    <a:pt x="241" y="743"/>
                  </a:cubicBezTo>
                  <a:cubicBezTo>
                    <a:pt x="253" y="745"/>
                    <a:pt x="265" y="745"/>
                    <a:pt x="276" y="745"/>
                  </a:cubicBezTo>
                  <a:cubicBezTo>
                    <a:pt x="428" y="745"/>
                    <a:pt x="553" y="623"/>
                    <a:pt x="553" y="470"/>
                  </a:cubicBezTo>
                  <a:lnTo>
                    <a:pt x="553" y="276"/>
                  </a:lnTo>
                  <a:cubicBezTo>
                    <a:pt x="553" y="123"/>
                    <a:pt x="428"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3"/>
            <p:cNvSpPr/>
            <p:nvPr/>
          </p:nvSpPr>
          <p:spPr>
            <a:xfrm>
              <a:off x="3545650" y="4134400"/>
              <a:ext cx="13850" cy="18650"/>
            </a:xfrm>
            <a:custGeom>
              <a:avLst/>
              <a:gdLst/>
              <a:ahLst/>
              <a:cxnLst/>
              <a:rect l="l" t="t" r="r" b="b"/>
              <a:pathLst>
                <a:path w="554" h="746" extrusionOk="0">
                  <a:moveTo>
                    <a:pt x="277" y="1"/>
                  </a:moveTo>
                  <a:cubicBezTo>
                    <a:pt x="265" y="1"/>
                    <a:pt x="253" y="1"/>
                    <a:pt x="242" y="3"/>
                  </a:cubicBezTo>
                  <a:cubicBezTo>
                    <a:pt x="104" y="20"/>
                    <a:pt x="1" y="144"/>
                    <a:pt x="1" y="285"/>
                  </a:cubicBezTo>
                  <a:lnTo>
                    <a:pt x="1" y="461"/>
                  </a:lnTo>
                  <a:cubicBezTo>
                    <a:pt x="1" y="602"/>
                    <a:pt x="104" y="729"/>
                    <a:pt x="242" y="743"/>
                  </a:cubicBezTo>
                  <a:cubicBezTo>
                    <a:pt x="253" y="745"/>
                    <a:pt x="265" y="745"/>
                    <a:pt x="277" y="745"/>
                  </a:cubicBezTo>
                  <a:cubicBezTo>
                    <a:pt x="429" y="745"/>
                    <a:pt x="553" y="623"/>
                    <a:pt x="553" y="470"/>
                  </a:cubicBezTo>
                  <a:lnTo>
                    <a:pt x="553" y="276"/>
                  </a:lnTo>
                  <a:cubicBezTo>
                    <a:pt x="553" y="123"/>
                    <a:pt x="429"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3"/>
            <p:cNvSpPr/>
            <p:nvPr/>
          </p:nvSpPr>
          <p:spPr>
            <a:xfrm>
              <a:off x="3474025" y="4021450"/>
              <a:ext cx="67625" cy="29425"/>
            </a:xfrm>
            <a:custGeom>
              <a:avLst/>
              <a:gdLst/>
              <a:ahLst/>
              <a:cxnLst/>
              <a:rect l="l" t="t" r="r" b="b"/>
              <a:pathLst>
                <a:path w="2705" h="1177" extrusionOk="0">
                  <a:moveTo>
                    <a:pt x="2396" y="1"/>
                  </a:moveTo>
                  <a:cubicBezTo>
                    <a:pt x="2331" y="1"/>
                    <a:pt x="2266" y="24"/>
                    <a:pt x="2213" y="71"/>
                  </a:cubicBezTo>
                  <a:cubicBezTo>
                    <a:pt x="2207" y="77"/>
                    <a:pt x="1596" y="591"/>
                    <a:pt x="274" y="627"/>
                  </a:cubicBezTo>
                  <a:cubicBezTo>
                    <a:pt x="121" y="630"/>
                    <a:pt x="0" y="756"/>
                    <a:pt x="6" y="909"/>
                  </a:cubicBezTo>
                  <a:cubicBezTo>
                    <a:pt x="9" y="1059"/>
                    <a:pt x="132" y="1176"/>
                    <a:pt x="279" y="1176"/>
                  </a:cubicBezTo>
                  <a:lnTo>
                    <a:pt x="288" y="1176"/>
                  </a:lnTo>
                  <a:cubicBezTo>
                    <a:pt x="1828" y="1135"/>
                    <a:pt x="2548" y="512"/>
                    <a:pt x="2578" y="486"/>
                  </a:cubicBezTo>
                  <a:cubicBezTo>
                    <a:pt x="2692" y="383"/>
                    <a:pt x="2704" y="209"/>
                    <a:pt x="2601" y="95"/>
                  </a:cubicBezTo>
                  <a:cubicBezTo>
                    <a:pt x="2547" y="33"/>
                    <a:pt x="2472" y="1"/>
                    <a:pt x="2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3"/>
            <p:cNvSpPr/>
            <p:nvPr/>
          </p:nvSpPr>
          <p:spPr>
            <a:xfrm>
              <a:off x="3752325" y="4143000"/>
              <a:ext cx="13775" cy="21150"/>
            </a:xfrm>
            <a:custGeom>
              <a:avLst/>
              <a:gdLst/>
              <a:ahLst/>
              <a:cxnLst/>
              <a:rect l="l" t="t" r="r" b="b"/>
              <a:pathLst>
                <a:path w="551" h="846" extrusionOk="0">
                  <a:moveTo>
                    <a:pt x="274" y="0"/>
                  </a:moveTo>
                  <a:cubicBezTo>
                    <a:pt x="123" y="0"/>
                    <a:pt x="1" y="123"/>
                    <a:pt x="1" y="276"/>
                  </a:cubicBezTo>
                  <a:lnTo>
                    <a:pt x="1" y="558"/>
                  </a:lnTo>
                  <a:cubicBezTo>
                    <a:pt x="1" y="699"/>
                    <a:pt x="101" y="825"/>
                    <a:pt x="242" y="843"/>
                  </a:cubicBezTo>
                  <a:cubicBezTo>
                    <a:pt x="253" y="844"/>
                    <a:pt x="265" y="845"/>
                    <a:pt x="276" y="845"/>
                  </a:cubicBezTo>
                  <a:cubicBezTo>
                    <a:pt x="428" y="845"/>
                    <a:pt x="550" y="720"/>
                    <a:pt x="550" y="570"/>
                  </a:cubicBezTo>
                  <a:lnTo>
                    <a:pt x="550" y="285"/>
                  </a:lnTo>
                  <a:cubicBezTo>
                    <a:pt x="550" y="144"/>
                    <a:pt x="450" y="17"/>
                    <a:pt x="309" y="3"/>
                  </a:cubicBezTo>
                  <a:cubicBezTo>
                    <a:pt x="298" y="1"/>
                    <a:pt x="28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3"/>
            <p:cNvSpPr/>
            <p:nvPr/>
          </p:nvSpPr>
          <p:spPr>
            <a:xfrm>
              <a:off x="3709275" y="4154250"/>
              <a:ext cx="19425" cy="20050"/>
            </a:xfrm>
            <a:custGeom>
              <a:avLst/>
              <a:gdLst/>
              <a:ahLst/>
              <a:cxnLst/>
              <a:rect l="l" t="t" r="r" b="b"/>
              <a:pathLst>
                <a:path w="777" h="802" extrusionOk="0">
                  <a:moveTo>
                    <a:pt x="314" y="1"/>
                  </a:moveTo>
                  <a:cubicBezTo>
                    <a:pt x="267" y="1"/>
                    <a:pt x="220" y="12"/>
                    <a:pt x="177" y="37"/>
                  </a:cubicBezTo>
                  <a:cubicBezTo>
                    <a:pt x="45" y="114"/>
                    <a:pt x="1" y="281"/>
                    <a:pt x="77" y="414"/>
                  </a:cubicBezTo>
                  <a:cubicBezTo>
                    <a:pt x="77" y="414"/>
                    <a:pt x="224" y="669"/>
                    <a:pt x="224" y="669"/>
                  </a:cubicBezTo>
                  <a:cubicBezTo>
                    <a:pt x="258" y="730"/>
                    <a:pt x="367" y="801"/>
                    <a:pt x="480" y="801"/>
                  </a:cubicBezTo>
                  <a:cubicBezTo>
                    <a:pt x="521" y="801"/>
                    <a:pt x="562" y="792"/>
                    <a:pt x="600" y="769"/>
                  </a:cubicBezTo>
                  <a:cubicBezTo>
                    <a:pt x="729" y="693"/>
                    <a:pt x="776" y="525"/>
                    <a:pt x="700" y="393"/>
                  </a:cubicBezTo>
                  <a:lnTo>
                    <a:pt x="553" y="137"/>
                  </a:lnTo>
                  <a:cubicBezTo>
                    <a:pt x="502" y="50"/>
                    <a:pt x="409"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3"/>
            <p:cNvSpPr/>
            <p:nvPr/>
          </p:nvSpPr>
          <p:spPr>
            <a:xfrm>
              <a:off x="3678500" y="4185075"/>
              <a:ext cx="22050" cy="17450"/>
            </a:xfrm>
            <a:custGeom>
              <a:avLst/>
              <a:gdLst/>
              <a:ahLst/>
              <a:cxnLst/>
              <a:rect l="l" t="t" r="r" b="b"/>
              <a:pathLst>
                <a:path w="882" h="698" extrusionOk="0">
                  <a:moveTo>
                    <a:pt x="316" y="0"/>
                  </a:moveTo>
                  <a:cubicBezTo>
                    <a:pt x="220" y="0"/>
                    <a:pt x="126" y="50"/>
                    <a:pt x="77" y="139"/>
                  </a:cubicBezTo>
                  <a:cubicBezTo>
                    <a:pt x="0" y="268"/>
                    <a:pt x="44" y="438"/>
                    <a:pt x="177" y="515"/>
                  </a:cubicBezTo>
                  <a:cubicBezTo>
                    <a:pt x="177" y="515"/>
                    <a:pt x="429" y="662"/>
                    <a:pt x="429" y="662"/>
                  </a:cubicBezTo>
                  <a:cubicBezTo>
                    <a:pt x="471" y="686"/>
                    <a:pt x="518" y="697"/>
                    <a:pt x="565" y="697"/>
                  </a:cubicBezTo>
                  <a:cubicBezTo>
                    <a:pt x="661" y="697"/>
                    <a:pt x="756" y="648"/>
                    <a:pt x="805" y="559"/>
                  </a:cubicBezTo>
                  <a:cubicBezTo>
                    <a:pt x="882" y="427"/>
                    <a:pt x="838" y="259"/>
                    <a:pt x="706" y="183"/>
                  </a:cubicBezTo>
                  <a:lnTo>
                    <a:pt x="453" y="36"/>
                  </a:lnTo>
                  <a:cubicBezTo>
                    <a:pt x="410" y="12"/>
                    <a:pt x="363"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3"/>
            <p:cNvSpPr/>
            <p:nvPr/>
          </p:nvSpPr>
          <p:spPr>
            <a:xfrm>
              <a:off x="3817950" y="4265575"/>
              <a:ext cx="22050" cy="17425"/>
            </a:xfrm>
            <a:custGeom>
              <a:avLst/>
              <a:gdLst/>
              <a:ahLst/>
              <a:cxnLst/>
              <a:rect l="l" t="t" r="r" b="b"/>
              <a:pathLst>
                <a:path w="882" h="697" extrusionOk="0">
                  <a:moveTo>
                    <a:pt x="314" y="0"/>
                  </a:moveTo>
                  <a:cubicBezTo>
                    <a:pt x="219" y="0"/>
                    <a:pt x="125" y="50"/>
                    <a:pt x="74" y="137"/>
                  </a:cubicBezTo>
                  <a:cubicBezTo>
                    <a:pt x="0" y="269"/>
                    <a:pt x="44" y="439"/>
                    <a:pt x="177" y="513"/>
                  </a:cubicBezTo>
                  <a:lnTo>
                    <a:pt x="429" y="660"/>
                  </a:lnTo>
                  <a:cubicBezTo>
                    <a:pt x="473" y="685"/>
                    <a:pt x="520" y="697"/>
                    <a:pt x="567" y="697"/>
                  </a:cubicBezTo>
                  <a:cubicBezTo>
                    <a:pt x="663" y="697"/>
                    <a:pt x="756" y="647"/>
                    <a:pt x="806" y="560"/>
                  </a:cubicBezTo>
                  <a:cubicBezTo>
                    <a:pt x="882" y="428"/>
                    <a:pt x="838" y="260"/>
                    <a:pt x="706" y="184"/>
                  </a:cubicBezTo>
                  <a:lnTo>
                    <a:pt x="450" y="37"/>
                  </a:lnTo>
                  <a:cubicBezTo>
                    <a:pt x="408" y="12"/>
                    <a:pt x="361" y="0"/>
                    <a:pt x="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3"/>
            <p:cNvSpPr/>
            <p:nvPr/>
          </p:nvSpPr>
          <p:spPr>
            <a:xfrm>
              <a:off x="3667700" y="4227475"/>
              <a:ext cx="22050" cy="13750"/>
            </a:xfrm>
            <a:custGeom>
              <a:avLst/>
              <a:gdLst/>
              <a:ahLst/>
              <a:cxnLst/>
              <a:rect l="l" t="t" r="r" b="b"/>
              <a:pathLst>
                <a:path w="882" h="550" extrusionOk="0">
                  <a:moveTo>
                    <a:pt x="306" y="0"/>
                  </a:moveTo>
                  <a:cubicBezTo>
                    <a:pt x="165" y="0"/>
                    <a:pt x="38" y="100"/>
                    <a:pt x="21" y="241"/>
                  </a:cubicBezTo>
                  <a:cubicBezTo>
                    <a:pt x="0" y="409"/>
                    <a:pt x="129" y="550"/>
                    <a:pt x="294" y="550"/>
                  </a:cubicBezTo>
                  <a:lnTo>
                    <a:pt x="588" y="550"/>
                  </a:lnTo>
                  <a:cubicBezTo>
                    <a:pt x="753" y="550"/>
                    <a:pt x="882" y="409"/>
                    <a:pt x="861" y="241"/>
                  </a:cubicBezTo>
                  <a:cubicBezTo>
                    <a:pt x="844" y="100"/>
                    <a:pt x="71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3"/>
            <p:cNvSpPr/>
            <p:nvPr/>
          </p:nvSpPr>
          <p:spPr>
            <a:xfrm>
              <a:off x="3828750" y="4227475"/>
              <a:ext cx="22050" cy="13750"/>
            </a:xfrm>
            <a:custGeom>
              <a:avLst/>
              <a:gdLst/>
              <a:ahLst/>
              <a:cxnLst/>
              <a:rect l="l" t="t" r="r" b="b"/>
              <a:pathLst>
                <a:path w="882" h="550" extrusionOk="0">
                  <a:moveTo>
                    <a:pt x="303" y="0"/>
                  </a:moveTo>
                  <a:cubicBezTo>
                    <a:pt x="162" y="0"/>
                    <a:pt x="36" y="100"/>
                    <a:pt x="21" y="241"/>
                  </a:cubicBezTo>
                  <a:cubicBezTo>
                    <a:pt x="0" y="409"/>
                    <a:pt x="130" y="550"/>
                    <a:pt x="294" y="550"/>
                  </a:cubicBezTo>
                  <a:lnTo>
                    <a:pt x="576" y="550"/>
                  </a:lnTo>
                  <a:cubicBezTo>
                    <a:pt x="717" y="550"/>
                    <a:pt x="844" y="450"/>
                    <a:pt x="861" y="309"/>
                  </a:cubicBezTo>
                  <a:cubicBezTo>
                    <a:pt x="882" y="141"/>
                    <a:pt x="750"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3"/>
            <p:cNvSpPr/>
            <p:nvPr/>
          </p:nvSpPr>
          <p:spPr>
            <a:xfrm>
              <a:off x="3678500" y="4265575"/>
              <a:ext cx="22050" cy="17425"/>
            </a:xfrm>
            <a:custGeom>
              <a:avLst/>
              <a:gdLst/>
              <a:ahLst/>
              <a:cxnLst/>
              <a:rect l="l" t="t" r="r" b="b"/>
              <a:pathLst>
                <a:path w="882" h="697" extrusionOk="0">
                  <a:moveTo>
                    <a:pt x="567" y="0"/>
                  </a:moveTo>
                  <a:cubicBezTo>
                    <a:pt x="520" y="0"/>
                    <a:pt x="473" y="12"/>
                    <a:pt x="429" y="37"/>
                  </a:cubicBezTo>
                  <a:lnTo>
                    <a:pt x="177" y="184"/>
                  </a:lnTo>
                  <a:cubicBezTo>
                    <a:pt x="44" y="260"/>
                    <a:pt x="0" y="428"/>
                    <a:pt x="77" y="560"/>
                  </a:cubicBezTo>
                  <a:cubicBezTo>
                    <a:pt x="126" y="647"/>
                    <a:pt x="221" y="697"/>
                    <a:pt x="317" y="697"/>
                  </a:cubicBezTo>
                  <a:cubicBezTo>
                    <a:pt x="363" y="697"/>
                    <a:pt x="410" y="685"/>
                    <a:pt x="453" y="660"/>
                  </a:cubicBezTo>
                  <a:lnTo>
                    <a:pt x="706" y="513"/>
                  </a:lnTo>
                  <a:cubicBezTo>
                    <a:pt x="838" y="437"/>
                    <a:pt x="882" y="269"/>
                    <a:pt x="805" y="137"/>
                  </a:cubicBezTo>
                  <a:cubicBezTo>
                    <a:pt x="756" y="50"/>
                    <a:pt x="663" y="0"/>
                    <a:pt x="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3"/>
            <p:cNvSpPr/>
            <p:nvPr/>
          </p:nvSpPr>
          <p:spPr>
            <a:xfrm>
              <a:off x="3817875" y="4185100"/>
              <a:ext cx="22125" cy="17450"/>
            </a:xfrm>
            <a:custGeom>
              <a:avLst/>
              <a:gdLst/>
              <a:ahLst/>
              <a:cxnLst/>
              <a:rect l="l" t="t" r="r" b="b"/>
              <a:pathLst>
                <a:path w="885" h="698" extrusionOk="0">
                  <a:moveTo>
                    <a:pt x="571" y="0"/>
                  </a:moveTo>
                  <a:cubicBezTo>
                    <a:pt x="524" y="0"/>
                    <a:pt x="476" y="12"/>
                    <a:pt x="432" y="38"/>
                  </a:cubicBezTo>
                  <a:lnTo>
                    <a:pt x="180" y="185"/>
                  </a:lnTo>
                  <a:cubicBezTo>
                    <a:pt x="47" y="258"/>
                    <a:pt x="0" y="429"/>
                    <a:pt x="80" y="561"/>
                  </a:cubicBezTo>
                  <a:cubicBezTo>
                    <a:pt x="139" y="659"/>
                    <a:pt x="235" y="697"/>
                    <a:pt x="321" y="697"/>
                  </a:cubicBezTo>
                  <a:cubicBezTo>
                    <a:pt x="373" y="697"/>
                    <a:pt x="421" y="684"/>
                    <a:pt x="456" y="661"/>
                  </a:cubicBezTo>
                  <a:lnTo>
                    <a:pt x="709" y="514"/>
                  </a:lnTo>
                  <a:cubicBezTo>
                    <a:pt x="841" y="437"/>
                    <a:pt x="885" y="270"/>
                    <a:pt x="809" y="138"/>
                  </a:cubicBezTo>
                  <a:cubicBezTo>
                    <a:pt x="757" y="49"/>
                    <a:pt x="666" y="0"/>
                    <a:pt x="5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3"/>
            <p:cNvSpPr/>
            <p:nvPr/>
          </p:nvSpPr>
          <p:spPr>
            <a:xfrm>
              <a:off x="3789800" y="4154250"/>
              <a:ext cx="19425" cy="20050"/>
            </a:xfrm>
            <a:custGeom>
              <a:avLst/>
              <a:gdLst/>
              <a:ahLst/>
              <a:cxnLst/>
              <a:rect l="l" t="t" r="r" b="b"/>
              <a:pathLst>
                <a:path w="777" h="802" extrusionOk="0">
                  <a:moveTo>
                    <a:pt x="463" y="1"/>
                  </a:moveTo>
                  <a:cubicBezTo>
                    <a:pt x="368" y="1"/>
                    <a:pt x="275" y="50"/>
                    <a:pt x="224" y="137"/>
                  </a:cubicBezTo>
                  <a:lnTo>
                    <a:pt x="77" y="393"/>
                  </a:lnTo>
                  <a:cubicBezTo>
                    <a:pt x="1" y="525"/>
                    <a:pt x="42" y="702"/>
                    <a:pt x="177" y="769"/>
                  </a:cubicBezTo>
                  <a:cubicBezTo>
                    <a:pt x="223" y="792"/>
                    <a:pt x="268" y="802"/>
                    <a:pt x="310" y="802"/>
                  </a:cubicBezTo>
                  <a:cubicBezTo>
                    <a:pt x="424" y="802"/>
                    <a:pt x="517" y="732"/>
                    <a:pt x="553" y="669"/>
                  </a:cubicBezTo>
                  <a:lnTo>
                    <a:pt x="700" y="414"/>
                  </a:lnTo>
                  <a:cubicBezTo>
                    <a:pt x="777" y="281"/>
                    <a:pt x="732" y="114"/>
                    <a:pt x="600" y="37"/>
                  </a:cubicBezTo>
                  <a:cubicBezTo>
                    <a:pt x="557" y="12"/>
                    <a:pt x="510"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3" name="Google Shape;2363;p73"/>
          <p:cNvGrpSpPr/>
          <p:nvPr/>
        </p:nvGrpSpPr>
        <p:grpSpPr>
          <a:xfrm>
            <a:off x="2599082" y="4111363"/>
            <a:ext cx="470250" cy="445400"/>
            <a:chOff x="2698875" y="3900525"/>
            <a:chExt cx="470250" cy="445400"/>
          </a:xfrm>
        </p:grpSpPr>
        <p:sp>
          <p:nvSpPr>
            <p:cNvPr id="2364" name="Google Shape;2364;p73"/>
            <p:cNvSpPr/>
            <p:nvPr/>
          </p:nvSpPr>
          <p:spPr>
            <a:xfrm>
              <a:off x="2698875" y="3900525"/>
              <a:ext cx="117575" cy="160700"/>
            </a:xfrm>
            <a:custGeom>
              <a:avLst/>
              <a:gdLst/>
              <a:ahLst/>
              <a:cxnLst/>
              <a:rect l="l" t="t" r="r" b="b"/>
              <a:pathLst>
                <a:path w="4703" h="6428" extrusionOk="0">
                  <a:moveTo>
                    <a:pt x="3680" y="550"/>
                  </a:moveTo>
                  <a:cubicBezTo>
                    <a:pt x="3942" y="550"/>
                    <a:pt x="4153" y="761"/>
                    <a:pt x="4153" y="1023"/>
                  </a:cubicBezTo>
                  <a:lnTo>
                    <a:pt x="4153" y="5405"/>
                  </a:lnTo>
                  <a:cubicBezTo>
                    <a:pt x="4153" y="5666"/>
                    <a:pt x="3942" y="5878"/>
                    <a:pt x="3680" y="5878"/>
                  </a:cubicBezTo>
                  <a:lnTo>
                    <a:pt x="1023" y="5878"/>
                  </a:lnTo>
                  <a:cubicBezTo>
                    <a:pt x="765" y="5878"/>
                    <a:pt x="553" y="5663"/>
                    <a:pt x="553" y="5405"/>
                  </a:cubicBezTo>
                  <a:lnTo>
                    <a:pt x="553" y="1023"/>
                  </a:lnTo>
                  <a:cubicBezTo>
                    <a:pt x="553" y="761"/>
                    <a:pt x="765" y="550"/>
                    <a:pt x="1026" y="550"/>
                  </a:cubicBezTo>
                  <a:close/>
                  <a:moveTo>
                    <a:pt x="1026" y="0"/>
                  </a:moveTo>
                  <a:cubicBezTo>
                    <a:pt x="459" y="0"/>
                    <a:pt x="1" y="459"/>
                    <a:pt x="1" y="1023"/>
                  </a:cubicBezTo>
                  <a:lnTo>
                    <a:pt x="1" y="5405"/>
                  </a:lnTo>
                  <a:cubicBezTo>
                    <a:pt x="1" y="5969"/>
                    <a:pt x="459" y="6428"/>
                    <a:pt x="1026" y="6428"/>
                  </a:cubicBezTo>
                  <a:lnTo>
                    <a:pt x="3680" y="6428"/>
                  </a:lnTo>
                  <a:cubicBezTo>
                    <a:pt x="4245" y="6428"/>
                    <a:pt x="4703" y="5969"/>
                    <a:pt x="4703" y="5405"/>
                  </a:cubicBezTo>
                  <a:lnTo>
                    <a:pt x="4703" y="1023"/>
                  </a:lnTo>
                  <a:cubicBezTo>
                    <a:pt x="4703" y="459"/>
                    <a:pt x="4245" y="0"/>
                    <a:pt x="3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3"/>
            <p:cNvSpPr/>
            <p:nvPr/>
          </p:nvSpPr>
          <p:spPr>
            <a:xfrm>
              <a:off x="2730400" y="3946450"/>
              <a:ext cx="38000" cy="13750"/>
            </a:xfrm>
            <a:custGeom>
              <a:avLst/>
              <a:gdLst/>
              <a:ahLst/>
              <a:cxnLst/>
              <a:rect l="l" t="t" r="r" b="b"/>
              <a:pathLst>
                <a:path w="1520" h="550" extrusionOk="0">
                  <a:moveTo>
                    <a:pt x="303" y="0"/>
                  </a:moveTo>
                  <a:cubicBezTo>
                    <a:pt x="162" y="0"/>
                    <a:pt x="36" y="100"/>
                    <a:pt x="21" y="241"/>
                  </a:cubicBezTo>
                  <a:cubicBezTo>
                    <a:pt x="1" y="409"/>
                    <a:pt x="130" y="550"/>
                    <a:pt x="294" y="550"/>
                  </a:cubicBezTo>
                  <a:lnTo>
                    <a:pt x="1214" y="550"/>
                  </a:lnTo>
                  <a:cubicBezTo>
                    <a:pt x="1355" y="550"/>
                    <a:pt x="1482" y="450"/>
                    <a:pt x="1499" y="309"/>
                  </a:cubicBezTo>
                  <a:cubicBezTo>
                    <a:pt x="1520" y="141"/>
                    <a:pt x="1388" y="0"/>
                    <a:pt x="1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3"/>
            <p:cNvSpPr/>
            <p:nvPr/>
          </p:nvSpPr>
          <p:spPr>
            <a:xfrm>
              <a:off x="2730400" y="3974000"/>
              <a:ext cx="56675" cy="13750"/>
            </a:xfrm>
            <a:custGeom>
              <a:avLst/>
              <a:gdLst/>
              <a:ahLst/>
              <a:cxnLst/>
              <a:rect l="l" t="t" r="r" b="b"/>
              <a:pathLst>
                <a:path w="2267" h="550" extrusionOk="0">
                  <a:moveTo>
                    <a:pt x="303" y="0"/>
                  </a:moveTo>
                  <a:cubicBezTo>
                    <a:pt x="162" y="0"/>
                    <a:pt x="36" y="100"/>
                    <a:pt x="21" y="241"/>
                  </a:cubicBezTo>
                  <a:cubicBezTo>
                    <a:pt x="1" y="409"/>
                    <a:pt x="130" y="550"/>
                    <a:pt x="294" y="550"/>
                  </a:cubicBezTo>
                  <a:lnTo>
                    <a:pt x="1964" y="550"/>
                  </a:lnTo>
                  <a:cubicBezTo>
                    <a:pt x="2102" y="550"/>
                    <a:pt x="2228" y="450"/>
                    <a:pt x="2246" y="309"/>
                  </a:cubicBezTo>
                  <a:cubicBezTo>
                    <a:pt x="2266" y="141"/>
                    <a:pt x="2137" y="0"/>
                    <a:pt x="1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3"/>
            <p:cNvSpPr/>
            <p:nvPr/>
          </p:nvSpPr>
          <p:spPr>
            <a:xfrm>
              <a:off x="2730400" y="4001550"/>
              <a:ext cx="48950" cy="13750"/>
            </a:xfrm>
            <a:custGeom>
              <a:avLst/>
              <a:gdLst/>
              <a:ahLst/>
              <a:cxnLst/>
              <a:rect l="l" t="t" r="r" b="b"/>
              <a:pathLst>
                <a:path w="1958" h="550" extrusionOk="0">
                  <a:moveTo>
                    <a:pt x="303" y="0"/>
                  </a:moveTo>
                  <a:cubicBezTo>
                    <a:pt x="162" y="0"/>
                    <a:pt x="36" y="100"/>
                    <a:pt x="21" y="241"/>
                  </a:cubicBezTo>
                  <a:cubicBezTo>
                    <a:pt x="1" y="409"/>
                    <a:pt x="130" y="550"/>
                    <a:pt x="294" y="550"/>
                  </a:cubicBezTo>
                  <a:lnTo>
                    <a:pt x="1652" y="550"/>
                  </a:lnTo>
                  <a:cubicBezTo>
                    <a:pt x="1793" y="550"/>
                    <a:pt x="1920" y="450"/>
                    <a:pt x="1937" y="309"/>
                  </a:cubicBezTo>
                  <a:cubicBezTo>
                    <a:pt x="1958" y="141"/>
                    <a:pt x="1829" y="0"/>
                    <a:pt x="1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3"/>
            <p:cNvSpPr/>
            <p:nvPr/>
          </p:nvSpPr>
          <p:spPr>
            <a:xfrm>
              <a:off x="3051550" y="3900525"/>
              <a:ext cx="117575" cy="160700"/>
            </a:xfrm>
            <a:custGeom>
              <a:avLst/>
              <a:gdLst/>
              <a:ahLst/>
              <a:cxnLst/>
              <a:rect l="l" t="t" r="r" b="b"/>
              <a:pathLst>
                <a:path w="4703" h="6428" extrusionOk="0">
                  <a:moveTo>
                    <a:pt x="1026" y="0"/>
                  </a:moveTo>
                  <a:cubicBezTo>
                    <a:pt x="459" y="0"/>
                    <a:pt x="1" y="459"/>
                    <a:pt x="1" y="1023"/>
                  </a:cubicBezTo>
                  <a:lnTo>
                    <a:pt x="1" y="5405"/>
                  </a:lnTo>
                  <a:cubicBezTo>
                    <a:pt x="1" y="5969"/>
                    <a:pt x="459" y="6428"/>
                    <a:pt x="1026" y="6428"/>
                  </a:cubicBezTo>
                  <a:lnTo>
                    <a:pt x="4415" y="6428"/>
                  </a:lnTo>
                  <a:cubicBezTo>
                    <a:pt x="4573" y="6428"/>
                    <a:pt x="4703" y="6298"/>
                    <a:pt x="4703" y="6140"/>
                  </a:cubicBezTo>
                  <a:lnTo>
                    <a:pt x="4703" y="2672"/>
                  </a:lnTo>
                  <a:cubicBezTo>
                    <a:pt x="4703" y="2651"/>
                    <a:pt x="4697" y="2631"/>
                    <a:pt x="4682" y="2616"/>
                  </a:cubicBezTo>
                  <a:cubicBezTo>
                    <a:pt x="4598" y="2532"/>
                    <a:pt x="4509" y="2497"/>
                    <a:pt x="4428" y="2497"/>
                  </a:cubicBezTo>
                  <a:cubicBezTo>
                    <a:pt x="4276" y="2497"/>
                    <a:pt x="4153" y="2620"/>
                    <a:pt x="4153" y="2772"/>
                  </a:cubicBezTo>
                  <a:lnTo>
                    <a:pt x="4153" y="5405"/>
                  </a:lnTo>
                  <a:cubicBezTo>
                    <a:pt x="4153" y="5666"/>
                    <a:pt x="3942" y="5878"/>
                    <a:pt x="3680" y="5878"/>
                  </a:cubicBezTo>
                  <a:lnTo>
                    <a:pt x="1026" y="5878"/>
                  </a:lnTo>
                  <a:cubicBezTo>
                    <a:pt x="765" y="5878"/>
                    <a:pt x="553" y="5666"/>
                    <a:pt x="553" y="5405"/>
                  </a:cubicBezTo>
                  <a:lnTo>
                    <a:pt x="553" y="1023"/>
                  </a:lnTo>
                  <a:cubicBezTo>
                    <a:pt x="553" y="761"/>
                    <a:pt x="765" y="550"/>
                    <a:pt x="1026" y="550"/>
                  </a:cubicBezTo>
                  <a:lnTo>
                    <a:pt x="3680" y="550"/>
                  </a:lnTo>
                  <a:cubicBezTo>
                    <a:pt x="3942" y="550"/>
                    <a:pt x="4153" y="761"/>
                    <a:pt x="4153" y="1023"/>
                  </a:cubicBezTo>
                  <a:lnTo>
                    <a:pt x="4153" y="1487"/>
                  </a:lnTo>
                  <a:cubicBezTo>
                    <a:pt x="4153" y="1640"/>
                    <a:pt x="4277" y="1764"/>
                    <a:pt x="4427" y="1764"/>
                  </a:cubicBezTo>
                  <a:cubicBezTo>
                    <a:pt x="4579" y="1764"/>
                    <a:pt x="4703" y="1640"/>
                    <a:pt x="4703" y="1487"/>
                  </a:cubicBezTo>
                  <a:lnTo>
                    <a:pt x="4703" y="1023"/>
                  </a:lnTo>
                  <a:cubicBezTo>
                    <a:pt x="4703" y="459"/>
                    <a:pt x="4244" y="0"/>
                    <a:pt x="3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3"/>
            <p:cNvSpPr/>
            <p:nvPr/>
          </p:nvSpPr>
          <p:spPr>
            <a:xfrm>
              <a:off x="3082850" y="3946450"/>
              <a:ext cx="38000" cy="13750"/>
            </a:xfrm>
            <a:custGeom>
              <a:avLst/>
              <a:gdLst/>
              <a:ahLst/>
              <a:cxnLst/>
              <a:rect l="l" t="t" r="r" b="b"/>
              <a:pathLst>
                <a:path w="1520" h="550" extrusionOk="0">
                  <a:moveTo>
                    <a:pt x="306" y="0"/>
                  </a:moveTo>
                  <a:cubicBezTo>
                    <a:pt x="165" y="0"/>
                    <a:pt x="39" y="100"/>
                    <a:pt x="21" y="241"/>
                  </a:cubicBezTo>
                  <a:cubicBezTo>
                    <a:pt x="0" y="409"/>
                    <a:pt x="130" y="550"/>
                    <a:pt x="294" y="550"/>
                  </a:cubicBezTo>
                  <a:lnTo>
                    <a:pt x="1217" y="550"/>
                  </a:lnTo>
                  <a:cubicBezTo>
                    <a:pt x="1355" y="550"/>
                    <a:pt x="1482" y="450"/>
                    <a:pt x="1499" y="309"/>
                  </a:cubicBezTo>
                  <a:cubicBezTo>
                    <a:pt x="1520" y="141"/>
                    <a:pt x="1391" y="0"/>
                    <a:pt x="1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3"/>
            <p:cNvSpPr/>
            <p:nvPr/>
          </p:nvSpPr>
          <p:spPr>
            <a:xfrm>
              <a:off x="3082850" y="3974000"/>
              <a:ext cx="56675" cy="13750"/>
            </a:xfrm>
            <a:custGeom>
              <a:avLst/>
              <a:gdLst/>
              <a:ahLst/>
              <a:cxnLst/>
              <a:rect l="l" t="t" r="r" b="b"/>
              <a:pathLst>
                <a:path w="2267" h="550" extrusionOk="0">
                  <a:moveTo>
                    <a:pt x="306" y="0"/>
                  </a:moveTo>
                  <a:cubicBezTo>
                    <a:pt x="165" y="0"/>
                    <a:pt x="39" y="100"/>
                    <a:pt x="21" y="241"/>
                  </a:cubicBezTo>
                  <a:cubicBezTo>
                    <a:pt x="0" y="409"/>
                    <a:pt x="130" y="550"/>
                    <a:pt x="294" y="550"/>
                  </a:cubicBezTo>
                  <a:lnTo>
                    <a:pt x="1972" y="550"/>
                  </a:lnTo>
                  <a:cubicBezTo>
                    <a:pt x="2137" y="550"/>
                    <a:pt x="2266" y="409"/>
                    <a:pt x="2246" y="241"/>
                  </a:cubicBezTo>
                  <a:cubicBezTo>
                    <a:pt x="2231" y="100"/>
                    <a:pt x="2105"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3"/>
            <p:cNvSpPr/>
            <p:nvPr/>
          </p:nvSpPr>
          <p:spPr>
            <a:xfrm>
              <a:off x="3082850" y="4001550"/>
              <a:ext cx="48950" cy="13750"/>
            </a:xfrm>
            <a:custGeom>
              <a:avLst/>
              <a:gdLst/>
              <a:ahLst/>
              <a:cxnLst/>
              <a:rect l="l" t="t" r="r" b="b"/>
              <a:pathLst>
                <a:path w="1958" h="550" extrusionOk="0">
                  <a:moveTo>
                    <a:pt x="294" y="0"/>
                  </a:moveTo>
                  <a:cubicBezTo>
                    <a:pt x="133" y="0"/>
                    <a:pt x="0" y="141"/>
                    <a:pt x="21" y="309"/>
                  </a:cubicBezTo>
                  <a:cubicBezTo>
                    <a:pt x="39" y="450"/>
                    <a:pt x="165" y="550"/>
                    <a:pt x="306" y="550"/>
                  </a:cubicBezTo>
                  <a:lnTo>
                    <a:pt x="1655" y="550"/>
                  </a:lnTo>
                  <a:cubicBezTo>
                    <a:pt x="1796" y="550"/>
                    <a:pt x="1923" y="450"/>
                    <a:pt x="1937" y="309"/>
                  </a:cubicBezTo>
                  <a:cubicBezTo>
                    <a:pt x="1958" y="141"/>
                    <a:pt x="1828" y="0"/>
                    <a:pt x="1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3"/>
            <p:cNvSpPr/>
            <p:nvPr/>
          </p:nvSpPr>
          <p:spPr>
            <a:xfrm>
              <a:off x="3026800" y="4154075"/>
              <a:ext cx="142325" cy="191850"/>
            </a:xfrm>
            <a:custGeom>
              <a:avLst/>
              <a:gdLst/>
              <a:ahLst/>
              <a:cxnLst/>
              <a:rect l="l" t="t" r="r" b="b"/>
              <a:pathLst>
                <a:path w="5693" h="7674" extrusionOk="0">
                  <a:moveTo>
                    <a:pt x="2854" y="553"/>
                  </a:moveTo>
                  <a:cubicBezTo>
                    <a:pt x="3330" y="553"/>
                    <a:pt x="3724" y="900"/>
                    <a:pt x="3797" y="1355"/>
                  </a:cubicBezTo>
                  <a:lnTo>
                    <a:pt x="1910" y="1355"/>
                  </a:lnTo>
                  <a:cubicBezTo>
                    <a:pt x="1984" y="900"/>
                    <a:pt x="2378" y="553"/>
                    <a:pt x="2854" y="553"/>
                  </a:cubicBezTo>
                  <a:close/>
                  <a:moveTo>
                    <a:pt x="3821" y="1908"/>
                  </a:moveTo>
                  <a:lnTo>
                    <a:pt x="3821" y="2328"/>
                  </a:lnTo>
                  <a:cubicBezTo>
                    <a:pt x="3821" y="2833"/>
                    <a:pt x="3442" y="3265"/>
                    <a:pt x="2939" y="3304"/>
                  </a:cubicBezTo>
                  <a:cubicBezTo>
                    <a:pt x="2913" y="3306"/>
                    <a:pt x="2888" y="3307"/>
                    <a:pt x="2863" y="3307"/>
                  </a:cubicBezTo>
                  <a:cubicBezTo>
                    <a:pt x="2338" y="3307"/>
                    <a:pt x="1910" y="2879"/>
                    <a:pt x="1910" y="2354"/>
                  </a:cubicBezTo>
                  <a:lnTo>
                    <a:pt x="1910" y="1908"/>
                  </a:lnTo>
                  <a:close/>
                  <a:moveTo>
                    <a:pt x="3121" y="3841"/>
                  </a:moveTo>
                  <a:lnTo>
                    <a:pt x="3312" y="5367"/>
                  </a:lnTo>
                  <a:cubicBezTo>
                    <a:pt x="3318" y="5414"/>
                    <a:pt x="3300" y="5461"/>
                    <a:pt x="3262" y="5490"/>
                  </a:cubicBezTo>
                  <a:lnTo>
                    <a:pt x="2854" y="5822"/>
                  </a:lnTo>
                  <a:lnTo>
                    <a:pt x="2442" y="5490"/>
                  </a:lnTo>
                  <a:cubicBezTo>
                    <a:pt x="2407" y="5461"/>
                    <a:pt x="2386" y="5414"/>
                    <a:pt x="2392" y="5367"/>
                  </a:cubicBezTo>
                  <a:lnTo>
                    <a:pt x="2586" y="3841"/>
                  </a:lnTo>
                  <a:cubicBezTo>
                    <a:pt x="2672" y="3859"/>
                    <a:pt x="2760" y="3865"/>
                    <a:pt x="2851" y="3865"/>
                  </a:cubicBezTo>
                  <a:cubicBezTo>
                    <a:pt x="2942" y="3865"/>
                    <a:pt x="3033" y="3856"/>
                    <a:pt x="3121" y="3841"/>
                  </a:cubicBezTo>
                  <a:close/>
                  <a:moveTo>
                    <a:pt x="3950" y="3633"/>
                  </a:moveTo>
                  <a:cubicBezTo>
                    <a:pt x="4608" y="3633"/>
                    <a:pt x="5143" y="4168"/>
                    <a:pt x="5143" y="4826"/>
                  </a:cubicBezTo>
                  <a:lnTo>
                    <a:pt x="5143" y="6883"/>
                  </a:lnTo>
                  <a:cubicBezTo>
                    <a:pt x="5143" y="7015"/>
                    <a:pt x="5034" y="7124"/>
                    <a:pt x="4905" y="7124"/>
                  </a:cubicBezTo>
                  <a:lnTo>
                    <a:pt x="791" y="7124"/>
                  </a:lnTo>
                  <a:cubicBezTo>
                    <a:pt x="658" y="7124"/>
                    <a:pt x="550" y="7015"/>
                    <a:pt x="550" y="6883"/>
                  </a:cubicBezTo>
                  <a:lnTo>
                    <a:pt x="550" y="4826"/>
                  </a:lnTo>
                  <a:cubicBezTo>
                    <a:pt x="550" y="4168"/>
                    <a:pt x="1085" y="3633"/>
                    <a:pt x="1746" y="3633"/>
                  </a:cubicBezTo>
                  <a:lnTo>
                    <a:pt x="2049" y="3633"/>
                  </a:lnTo>
                  <a:lnTo>
                    <a:pt x="1840" y="5284"/>
                  </a:lnTo>
                  <a:cubicBezTo>
                    <a:pt x="1810" y="5523"/>
                    <a:pt x="1905" y="5755"/>
                    <a:pt x="2090" y="5905"/>
                  </a:cubicBezTo>
                  <a:lnTo>
                    <a:pt x="2530" y="6263"/>
                  </a:lnTo>
                  <a:cubicBezTo>
                    <a:pt x="2622" y="6340"/>
                    <a:pt x="2733" y="6375"/>
                    <a:pt x="2848" y="6375"/>
                  </a:cubicBezTo>
                  <a:cubicBezTo>
                    <a:pt x="2960" y="6375"/>
                    <a:pt x="3071" y="6340"/>
                    <a:pt x="3162" y="6263"/>
                  </a:cubicBezTo>
                  <a:lnTo>
                    <a:pt x="3603" y="5905"/>
                  </a:lnTo>
                  <a:cubicBezTo>
                    <a:pt x="3791" y="5755"/>
                    <a:pt x="3882" y="5523"/>
                    <a:pt x="3853" y="5284"/>
                  </a:cubicBezTo>
                  <a:lnTo>
                    <a:pt x="3644" y="3633"/>
                  </a:lnTo>
                  <a:close/>
                  <a:moveTo>
                    <a:pt x="2847" y="1"/>
                  </a:moveTo>
                  <a:cubicBezTo>
                    <a:pt x="2005" y="1"/>
                    <a:pt x="1323" y="684"/>
                    <a:pt x="1323" y="1526"/>
                  </a:cubicBezTo>
                  <a:lnTo>
                    <a:pt x="1323" y="2349"/>
                  </a:lnTo>
                  <a:cubicBezTo>
                    <a:pt x="1323" y="2619"/>
                    <a:pt x="1393" y="2875"/>
                    <a:pt x="1520" y="3095"/>
                  </a:cubicBezTo>
                  <a:cubicBezTo>
                    <a:pt x="664" y="3198"/>
                    <a:pt x="0" y="3936"/>
                    <a:pt x="0" y="4826"/>
                  </a:cubicBezTo>
                  <a:lnTo>
                    <a:pt x="0" y="6883"/>
                  </a:lnTo>
                  <a:cubicBezTo>
                    <a:pt x="0" y="7321"/>
                    <a:pt x="353" y="7674"/>
                    <a:pt x="788" y="7674"/>
                  </a:cubicBezTo>
                  <a:lnTo>
                    <a:pt x="4902" y="7674"/>
                  </a:lnTo>
                  <a:cubicBezTo>
                    <a:pt x="5340" y="7674"/>
                    <a:pt x="5693" y="7321"/>
                    <a:pt x="5693" y="6883"/>
                  </a:cubicBezTo>
                  <a:lnTo>
                    <a:pt x="5693" y="4826"/>
                  </a:lnTo>
                  <a:cubicBezTo>
                    <a:pt x="5693" y="3936"/>
                    <a:pt x="5029" y="3198"/>
                    <a:pt x="4173" y="3095"/>
                  </a:cubicBezTo>
                  <a:cubicBezTo>
                    <a:pt x="4300" y="2875"/>
                    <a:pt x="4370" y="2616"/>
                    <a:pt x="4370" y="2343"/>
                  </a:cubicBezTo>
                  <a:lnTo>
                    <a:pt x="4370" y="1532"/>
                  </a:lnTo>
                  <a:cubicBezTo>
                    <a:pt x="4370" y="826"/>
                    <a:pt x="3891" y="197"/>
                    <a:pt x="3204" y="42"/>
                  </a:cubicBezTo>
                  <a:cubicBezTo>
                    <a:pt x="3083" y="14"/>
                    <a:pt x="2963" y="1"/>
                    <a:pt x="2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3"/>
            <p:cNvSpPr/>
            <p:nvPr/>
          </p:nvSpPr>
          <p:spPr>
            <a:xfrm>
              <a:off x="2698875" y="4154075"/>
              <a:ext cx="142425" cy="191850"/>
            </a:xfrm>
            <a:custGeom>
              <a:avLst/>
              <a:gdLst/>
              <a:ahLst/>
              <a:cxnLst/>
              <a:rect l="l" t="t" r="r" b="b"/>
              <a:pathLst>
                <a:path w="5697" h="7674" extrusionOk="0">
                  <a:moveTo>
                    <a:pt x="2854" y="553"/>
                  </a:moveTo>
                  <a:cubicBezTo>
                    <a:pt x="3331" y="553"/>
                    <a:pt x="3727" y="900"/>
                    <a:pt x="3801" y="1355"/>
                  </a:cubicBezTo>
                  <a:lnTo>
                    <a:pt x="1911" y="1355"/>
                  </a:lnTo>
                  <a:cubicBezTo>
                    <a:pt x="1985" y="900"/>
                    <a:pt x="2381" y="553"/>
                    <a:pt x="2854" y="553"/>
                  </a:cubicBezTo>
                  <a:close/>
                  <a:moveTo>
                    <a:pt x="3821" y="1908"/>
                  </a:moveTo>
                  <a:lnTo>
                    <a:pt x="3821" y="2349"/>
                  </a:lnTo>
                  <a:cubicBezTo>
                    <a:pt x="3821" y="2877"/>
                    <a:pt x="3393" y="3306"/>
                    <a:pt x="2867" y="3306"/>
                  </a:cubicBezTo>
                  <a:cubicBezTo>
                    <a:pt x="2844" y="3306"/>
                    <a:pt x="2820" y="3305"/>
                    <a:pt x="2796" y="3304"/>
                  </a:cubicBezTo>
                  <a:cubicBezTo>
                    <a:pt x="2293" y="3268"/>
                    <a:pt x="1911" y="2836"/>
                    <a:pt x="1911" y="2334"/>
                  </a:cubicBezTo>
                  <a:lnTo>
                    <a:pt x="1911" y="1908"/>
                  </a:lnTo>
                  <a:close/>
                  <a:moveTo>
                    <a:pt x="3122" y="3841"/>
                  </a:moveTo>
                  <a:lnTo>
                    <a:pt x="3316" y="5367"/>
                  </a:lnTo>
                  <a:cubicBezTo>
                    <a:pt x="3322" y="5414"/>
                    <a:pt x="3301" y="5461"/>
                    <a:pt x="3266" y="5490"/>
                  </a:cubicBezTo>
                  <a:lnTo>
                    <a:pt x="2854" y="5822"/>
                  </a:lnTo>
                  <a:lnTo>
                    <a:pt x="2446" y="5490"/>
                  </a:lnTo>
                  <a:cubicBezTo>
                    <a:pt x="2408" y="5458"/>
                    <a:pt x="2390" y="5414"/>
                    <a:pt x="2396" y="5367"/>
                  </a:cubicBezTo>
                  <a:lnTo>
                    <a:pt x="2587" y="3841"/>
                  </a:lnTo>
                  <a:cubicBezTo>
                    <a:pt x="2675" y="3859"/>
                    <a:pt x="2763" y="3865"/>
                    <a:pt x="2851" y="3865"/>
                  </a:cubicBezTo>
                  <a:cubicBezTo>
                    <a:pt x="2943" y="3865"/>
                    <a:pt x="3034" y="3856"/>
                    <a:pt x="3122" y="3841"/>
                  </a:cubicBezTo>
                  <a:close/>
                  <a:moveTo>
                    <a:pt x="2850" y="1"/>
                  </a:moveTo>
                  <a:cubicBezTo>
                    <a:pt x="2008" y="1"/>
                    <a:pt x="1323" y="684"/>
                    <a:pt x="1323" y="1526"/>
                  </a:cubicBezTo>
                  <a:lnTo>
                    <a:pt x="1323" y="2349"/>
                  </a:lnTo>
                  <a:cubicBezTo>
                    <a:pt x="1323" y="2619"/>
                    <a:pt x="1397" y="2875"/>
                    <a:pt x="1520" y="3095"/>
                  </a:cubicBezTo>
                  <a:cubicBezTo>
                    <a:pt x="665" y="3198"/>
                    <a:pt x="1" y="3936"/>
                    <a:pt x="1" y="4826"/>
                  </a:cubicBezTo>
                  <a:lnTo>
                    <a:pt x="1" y="7386"/>
                  </a:lnTo>
                  <a:cubicBezTo>
                    <a:pt x="1" y="7544"/>
                    <a:pt x="130" y="7674"/>
                    <a:pt x="292" y="7674"/>
                  </a:cubicBezTo>
                  <a:lnTo>
                    <a:pt x="3010" y="7674"/>
                  </a:lnTo>
                  <a:cubicBezTo>
                    <a:pt x="3040" y="7674"/>
                    <a:pt x="3069" y="7662"/>
                    <a:pt x="3087" y="7641"/>
                  </a:cubicBezTo>
                  <a:cubicBezTo>
                    <a:pt x="3313" y="7403"/>
                    <a:pt x="3148" y="7124"/>
                    <a:pt x="2922" y="7124"/>
                  </a:cubicBezTo>
                  <a:lnTo>
                    <a:pt x="730" y="7124"/>
                  </a:lnTo>
                  <a:cubicBezTo>
                    <a:pt x="633" y="7124"/>
                    <a:pt x="553" y="7045"/>
                    <a:pt x="553" y="6945"/>
                  </a:cubicBezTo>
                  <a:lnTo>
                    <a:pt x="553" y="4520"/>
                  </a:lnTo>
                  <a:cubicBezTo>
                    <a:pt x="553" y="4030"/>
                    <a:pt x="950" y="3633"/>
                    <a:pt x="1438" y="3633"/>
                  </a:cubicBezTo>
                  <a:lnTo>
                    <a:pt x="2052" y="3633"/>
                  </a:lnTo>
                  <a:lnTo>
                    <a:pt x="1843" y="5284"/>
                  </a:lnTo>
                  <a:cubicBezTo>
                    <a:pt x="1814" y="5523"/>
                    <a:pt x="1905" y="5755"/>
                    <a:pt x="2090" y="5905"/>
                  </a:cubicBezTo>
                  <a:lnTo>
                    <a:pt x="2534" y="6263"/>
                  </a:lnTo>
                  <a:cubicBezTo>
                    <a:pt x="2625" y="6340"/>
                    <a:pt x="2737" y="6375"/>
                    <a:pt x="2849" y="6375"/>
                  </a:cubicBezTo>
                  <a:cubicBezTo>
                    <a:pt x="2960" y="6375"/>
                    <a:pt x="3072" y="6340"/>
                    <a:pt x="3163" y="6263"/>
                  </a:cubicBezTo>
                  <a:lnTo>
                    <a:pt x="3607" y="5905"/>
                  </a:lnTo>
                  <a:cubicBezTo>
                    <a:pt x="3792" y="5755"/>
                    <a:pt x="3886" y="5523"/>
                    <a:pt x="3854" y="5284"/>
                  </a:cubicBezTo>
                  <a:lnTo>
                    <a:pt x="3645" y="3633"/>
                  </a:lnTo>
                  <a:lnTo>
                    <a:pt x="4259" y="3633"/>
                  </a:lnTo>
                  <a:cubicBezTo>
                    <a:pt x="4747" y="3633"/>
                    <a:pt x="5144" y="4030"/>
                    <a:pt x="5144" y="4520"/>
                  </a:cubicBezTo>
                  <a:lnTo>
                    <a:pt x="5144" y="6945"/>
                  </a:lnTo>
                  <a:cubicBezTo>
                    <a:pt x="5144" y="7045"/>
                    <a:pt x="5064" y="7124"/>
                    <a:pt x="4968" y="7124"/>
                  </a:cubicBezTo>
                  <a:lnTo>
                    <a:pt x="4292" y="7124"/>
                  </a:lnTo>
                  <a:cubicBezTo>
                    <a:pt x="4150" y="7124"/>
                    <a:pt x="4024" y="7224"/>
                    <a:pt x="4006" y="7365"/>
                  </a:cubicBezTo>
                  <a:cubicBezTo>
                    <a:pt x="3986" y="7533"/>
                    <a:pt x="4115" y="7674"/>
                    <a:pt x="4277" y="7674"/>
                  </a:cubicBezTo>
                  <a:lnTo>
                    <a:pt x="4906" y="7674"/>
                  </a:lnTo>
                  <a:cubicBezTo>
                    <a:pt x="5341" y="7674"/>
                    <a:pt x="5696" y="7321"/>
                    <a:pt x="5696" y="6883"/>
                  </a:cubicBezTo>
                  <a:lnTo>
                    <a:pt x="5696" y="4826"/>
                  </a:lnTo>
                  <a:cubicBezTo>
                    <a:pt x="5696" y="3936"/>
                    <a:pt x="5029" y="3198"/>
                    <a:pt x="4174" y="3095"/>
                  </a:cubicBezTo>
                  <a:cubicBezTo>
                    <a:pt x="4300" y="2875"/>
                    <a:pt x="4374" y="2616"/>
                    <a:pt x="4374" y="2343"/>
                  </a:cubicBezTo>
                  <a:lnTo>
                    <a:pt x="4374" y="1532"/>
                  </a:lnTo>
                  <a:cubicBezTo>
                    <a:pt x="4374" y="826"/>
                    <a:pt x="3895" y="197"/>
                    <a:pt x="3207" y="42"/>
                  </a:cubicBezTo>
                  <a:cubicBezTo>
                    <a:pt x="3086" y="14"/>
                    <a:pt x="2967" y="1"/>
                    <a:pt x="2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3"/>
            <p:cNvSpPr/>
            <p:nvPr/>
          </p:nvSpPr>
          <p:spPr>
            <a:xfrm>
              <a:off x="2863325" y="4154300"/>
              <a:ext cx="141450" cy="191625"/>
            </a:xfrm>
            <a:custGeom>
              <a:avLst/>
              <a:gdLst/>
              <a:ahLst/>
              <a:cxnLst/>
              <a:rect l="l" t="t" r="r" b="b"/>
              <a:pathLst>
                <a:path w="5658" h="7665" extrusionOk="0">
                  <a:moveTo>
                    <a:pt x="2835" y="544"/>
                  </a:moveTo>
                  <a:cubicBezTo>
                    <a:pt x="3310" y="545"/>
                    <a:pt x="3706" y="891"/>
                    <a:pt x="3779" y="1346"/>
                  </a:cubicBezTo>
                  <a:lnTo>
                    <a:pt x="1890" y="1346"/>
                  </a:lnTo>
                  <a:cubicBezTo>
                    <a:pt x="1963" y="891"/>
                    <a:pt x="2359" y="545"/>
                    <a:pt x="2835" y="544"/>
                  </a:cubicBezTo>
                  <a:close/>
                  <a:moveTo>
                    <a:pt x="3782" y="1899"/>
                  </a:moveTo>
                  <a:lnTo>
                    <a:pt x="3782" y="2319"/>
                  </a:lnTo>
                  <a:cubicBezTo>
                    <a:pt x="3782" y="2824"/>
                    <a:pt x="3403" y="3256"/>
                    <a:pt x="2901" y="3295"/>
                  </a:cubicBezTo>
                  <a:cubicBezTo>
                    <a:pt x="2875" y="3297"/>
                    <a:pt x="2850" y="3298"/>
                    <a:pt x="2824" y="3298"/>
                  </a:cubicBezTo>
                  <a:cubicBezTo>
                    <a:pt x="2300" y="3298"/>
                    <a:pt x="1872" y="2870"/>
                    <a:pt x="1872" y="2345"/>
                  </a:cubicBezTo>
                  <a:lnTo>
                    <a:pt x="1872" y="1899"/>
                  </a:lnTo>
                  <a:close/>
                  <a:moveTo>
                    <a:pt x="3101" y="3832"/>
                  </a:moveTo>
                  <a:lnTo>
                    <a:pt x="3295" y="5358"/>
                  </a:lnTo>
                  <a:cubicBezTo>
                    <a:pt x="3300" y="5405"/>
                    <a:pt x="3283" y="5452"/>
                    <a:pt x="3245" y="5481"/>
                  </a:cubicBezTo>
                  <a:lnTo>
                    <a:pt x="2836" y="5813"/>
                  </a:lnTo>
                  <a:lnTo>
                    <a:pt x="2425" y="5481"/>
                  </a:lnTo>
                  <a:cubicBezTo>
                    <a:pt x="2386" y="5452"/>
                    <a:pt x="2369" y="5405"/>
                    <a:pt x="2375" y="5358"/>
                  </a:cubicBezTo>
                  <a:lnTo>
                    <a:pt x="2569" y="3832"/>
                  </a:lnTo>
                  <a:cubicBezTo>
                    <a:pt x="2654" y="3850"/>
                    <a:pt x="2742" y="3859"/>
                    <a:pt x="2833" y="3859"/>
                  </a:cubicBezTo>
                  <a:cubicBezTo>
                    <a:pt x="2921" y="3859"/>
                    <a:pt x="3015" y="3850"/>
                    <a:pt x="3101" y="3832"/>
                  </a:cubicBezTo>
                  <a:close/>
                  <a:moveTo>
                    <a:pt x="2037" y="3624"/>
                  </a:moveTo>
                  <a:lnTo>
                    <a:pt x="1828" y="5287"/>
                  </a:lnTo>
                  <a:cubicBezTo>
                    <a:pt x="1799" y="5525"/>
                    <a:pt x="1890" y="5757"/>
                    <a:pt x="2078" y="5907"/>
                  </a:cubicBezTo>
                  <a:lnTo>
                    <a:pt x="2519" y="6269"/>
                  </a:lnTo>
                  <a:cubicBezTo>
                    <a:pt x="2610" y="6342"/>
                    <a:pt x="2721" y="6381"/>
                    <a:pt x="2833" y="6381"/>
                  </a:cubicBezTo>
                  <a:cubicBezTo>
                    <a:pt x="2948" y="6381"/>
                    <a:pt x="3059" y="6342"/>
                    <a:pt x="3151" y="6269"/>
                  </a:cubicBezTo>
                  <a:lnTo>
                    <a:pt x="3591" y="5907"/>
                  </a:lnTo>
                  <a:cubicBezTo>
                    <a:pt x="3777" y="5757"/>
                    <a:pt x="3871" y="5525"/>
                    <a:pt x="3841" y="5287"/>
                  </a:cubicBezTo>
                  <a:lnTo>
                    <a:pt x="3633" y="3662"/>
                  </a:lnTo>
                  <a:lnTo>
                    <a:pt x="3947" y="3662"/>
                  </a:lnTo>
                  <a:cubicBezTo>
                    <a:pt x="4608" y="3662"/>
                    <a:pt x="5143" y="4197"/>
                    <a:pt x="5143" y="4855"/>
                  </a:cubicBezTo>
                  <a:lnTo>
                    <a:pt x="5143" y="6874"/>
                  </a:lnTo>
                  <a:cubicBezTo>
                    <a:pt x="5143" y="7006"/>
                    <a:pt x="5034" y="7115"/>
                    <a:pt x="4902" y="7115"/>
                  </a:cubicBezTo>
                  <a:lnTo>
                    <a:pt x="788" y="7115"/>
                  </a:lnTo>
                  <a:cubicBezTo>
                    <a:pt x="658" y="7115"/>
                    <a:pt x="550" y="7006"/>
                    <a:pt x="550" y="6874"/>
                  </a:cubicBezTo>
                  <a:lnTo>
                    <a:pt x="550" y="4832"/>
                  </a:lnTo>
                  <a:cubicBezTo>
                    <a:pt x="550" y="4832"/>
                    <a:pt x="1076" y="3639"/>
                    <a:pt x="1731" y="3624"/>
                  </a:cubicBezTo>
                  <a:close/>
                  <a:moveTo>
                    <a:pt x="2831" y="0"/>
                  </a:moveTo>
                  <a:cubicBezTo>
                    <a:pt x="2000" y="0"/>
                    <a:pt x="1323" y="675"/>
                    <a:pt x="1323" y="1508"/>
                  </a:cubicBezTo>
                  <a:lnTo>
                    <a:pt x="1323" y="2340"/>
                  </a:lnTo>
                  <a:cubicBezTo>
                    <a:pt x="1323" y="2613"/>
                    <a:pt x="1393" y="2866"/>
                    <a:pt x="1519" y="3086"/>
                  </a:cubicBezTo>
                  <a:cubicBezTo>
                    <a:pt x="664" y="3189"/>
                    <a:pt x="0" y="3927"/>
                    <a:pt x="0" y="4820"/>
                  </a:cubicBezTo>
                  <a:lnTo>
                    <a:pt x="0" y="6877"/>
                  </a:lnTo>
                  <a:cubicBezTo>
                    <a:pt x="0" y="7312"/>
                    <a:pt x="353" y="7665"/>
                    <a:pt x="791" y="7665"/>
                  </a:cubicBezTo>
                  <a:lnTo>
                    <a:pt x="4867" y="7665"/>
                  </a:lnTo>
                  <a:cubicBezTo>
                    <a:pt x="5302" y="7665"/>
                    <a:pt x="5657" y="7312"/>
                    <a:pt x="5657" y="6877"/>
                  </a:cubicBezTo>
                  <a:lnTo>
                    <a:pt x="5657" y="4820"/>
                  </a:lnTo>
                  <a:cubicBezTo>
                    <a:pt x="5657" y="3927"/>
                    <a:pt x="4990" y="3189"/>
                    <a:pt x="4135" y="3086"/>
                  </a:cubicBezTo>
                  <a:cubicBezTo>
                    <a:pt x="4261" y="2866"/>
                    <a:pt x="4335" y="2607"/>
                    <a:pt x="4335" y="2334"/>
                  </a:cubicBezTo>
                  <a:lnTo>
                    <a:pt x="4335" y="1534"/>
                  </a:lnTo>
                  <a:cubicBezTo>
                    <a:pt x="4335" y="735"/>
                    <a:pt x="3724" y="53"/>
                    <a:pt x="2924" y="3"/>
                  </a:cubicBezTo>
                  <a:cubicBezTo>
                    <a:pt x="2893" y="1"/>
                    <a:pt x="2862"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3"/>
            <p:cNvSpPr/>
            <p:nvPr/>
          </p:nvSpPr>
          <p:spPr>
            <a:xfrm>
              <a:off x="2835475" y="3907200"/>
              <a:ext cx="243500" cy="240200"/>
            </a:xfrm>
            <a:custGeom>
              <a:avLst/>
              <a:gdLst/>
              <a:ahLst/>
              <a:cxnLst/>
              <a:rect l="l" t="t" r="r" b="b"/>
              <a:pathLst>
                <a:path w="9740" h="9608" extrusionOk="0">
                  <a:moveTo>
                    <a:pt x="3950" y="553"/>
                  </a:moveTo>
                  <a:cubicBezTo>
                    <a:pt x="5822" y="553"/>
                    <a:pt x="7347" y="2076"/>
                    <a:pt x="7347" y="3951"/>
                  </a:cubicBezTo>
                  <a:cubicBezTo>
                    <a:pt x="7347" y="5826"/>
                    <a:pt x="5822" y="7348"/>
                    <a:pt x="3950" y="7348"/>
                  </a:cubicBezTo>
                  <a:cubicBezTo>
                    <a:pt x="2075" y="7348"/>
                    <a:pt x="550" y="5826"/>
                    <a:pt x="550" y="3951"/>
                  </a:cubicBezTo>
                  <a:cubicBezTo>
                    <a:pt x="550" y="2076"/>
                    <a:pt x="2075" y="553"/>
                    <a:pt x="3950" y="553"/>
                  </a:cubicBezTo>
                  <a:close/>
                  <a:moveTo>
                    <a:pt x="6951" y="6513"/>
                  </a:moveTo>
                  <a:lnTo>
                    <a:pt x="9031" y="8594"/>
                  </a:lnTo>
                  <a:cubicBezTo>
                    <a:pt x="9137" y="8700"/>
                    <a:pt x="9137" y="8870"/>
                    <a:pt x="9031" y="8979"/>
                  </a:cubicBezTo>
                  <a:cubicBezTo>
                    <a:pt x="8979" y="9032"/>
                    <a:pt x="8909" y="9058"/>
                    <a:pt x="8839" y="9058"/>
                  </a:cubicBezTo>
                  <a:cubicBezTo>
                    <a:pt x="8769" y="9058"/>
                    <a:pt x="8699" y="9032"/>
                    <a:pt x="8646" y="8979"/>
                  </a:cubicBezTo>
                  <a:lnTo>
                    <a:pt x="6572" y="6901"/>
                  </a:lnTo>
                  <a:cubicBezTo>
                    <a:pt x="6707" y="6781"/>
                    <a:pt x="6833" y="6651"/>
                    <a:pt x="6951" y="6513"/>
                  </a:cubicBezTo>
                  <a:close/>
                  <a:moveTo>
                    <a:pt x="3947" y="1"/>
                  </a:moveTo>
                  <a:cubicBezTo>
                    <a:pt x="1772" y="1"/>
                    <a:pt x="0" y="1773"/>
                    <a:pt x="0" y="3951"/>
                  </a:cubicBezTo>
                  <a:cubicBezTo>
                    <a:pt x="0" y="6128"/>
                    <a:pt x="1769" y="7900"/>
                    <a:pt x="3947" y="7900"/>
                  </a:cubicBezTo>
                  <a:lnTo>
                    <a:pt x="3950" y="7900"/>
                  </a:lnTo>
                  <a:cubicBezTo>
                    <a:pt x="4755" y="7900"/>
                    <a:pt x="5505" y="7656"/>
                    <a:pt x="6131" y="7242"/>
                  </a:cubicBezTo>
                  <a:lnTo>
                    <a:pt x="8256" y="9367"/>
                  </a:lnTo>
                  <a:cubicBezTo>
                    <a:pt x="8411" y="9523"/>
                    <a:pt x="8617" y="9608"/>
                    <a:pt x="8837" y="9608"/>
                  </a:cubicBezTo>
                  <a:cubicBezTo>
                    <a:pt x="9058" y="9608"/>
                    <a:pt x="9264" y="9523"/>
                    <a:pt x="9419" y="9367"/>
                  </a:cubicBezTo>
                  <a:cubicBezTo>
                    <a:pt x="9740" y="9047"/>
                    <a:pt x="9740" y="8523"/>
                    <a:pt x="9419" y="8203"/>
                  </a:cubicBezTo>
                  <a:lnTo>
                    <a:pt x="7283" y="6067"/>
                  </a:lnTo>
                  <a:cubicBezTo>
                    <a:pt x="7671" y="5455"/>
                    <a:pt x="7897" y="4729"/>
                    <a:pt x="7897" y="3951"/>
                  </a:cubicBezTo>
                  <a:cubicBezTo>
                    <a:pt x="7897" y="1773"/>
                    <a:pt x="6125" y="1"/>
                    <a:pt x="3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3"/>
            <p:cNvSpPr/>
            <p:nvPr/>
          </p:nvSpPr>
          <p:spPr>
            <a:xfrm>
              <a:off x="2863025" y="3934750"/>
              <a:ext cx="142325" cy="142425"/>
            </a:xfrm>
            <a:custGeom>
              <a:avLst/>
              <a:gdLst/>
              <a:ahLst/>
              <a:cxnLst/>
              <a:rect l="l" t="t" r="r" b="b"/>
              <a:pathLst>
                <a:path w="5693" h="5697" extrusionOk="0">
                  <a:moveTo>
                    <a:pt x="2848" y="553"/>
                  </a:moveTo>
                  <a:cubicBezTo>
                    <a:pt x="4112" y="553"/>
                    <a:pt x="5143" y="1582"/>
                    <a:pt x="5143" y="2849"/>
                  </a:cubicBezTo>
                  <a:cubicBezTo>
                    <a:pt x="5143" y="4115"/>
                    <a:pt x="4112" y="5144"/>
                    <a:pt x="2848" y="5144"/>
                  </a:cubicBezTo>
                  <a:cubicBezTo>
                    <a:pt x="2234" y="5144"/>
                    <a:pt x="1658" y="4906"/>
                    <a:pt x="1223" y="4471"/>
                  </a:cubicBezTo>
                  <a:cubicBezTo>
                    <a:pt x="791" y="4039"/>
                    <a:pt x="550" y="3460"/>
                    <a:pt x="550" y="2849"/>
                  </a:cubicBezTo>
                  <a:cubicBezTo>
                    <a:pt x="550" y="1582"/>
                    <a:pt x="1581" y="553"/>
                    <a:pt x="2848" y="553"/>
                  </a:cubicBezTo>
                  <a:close/>
                  <a:moveTo>
                    <a:pt x="2848" y="1"/>
                  </a:moveTo>
                  <a:cubicBezTo>
                    <a:pt x="1276" y="1"/>
                    <a:pt x="0" y="1279"/>
                    <a:pt x="0" y="2849"/>
                  </a:cubicBezTo>
                  <a:cubicBezTo>
                    <a:pt x="0" y="3610"/>
                    <a:pt x="297" y="4324"/>
                    <a:pt x="835" y="4862"/>
                  </a:cubicBezTo>
                  <a:cubicBezTo>
                    <a:pt x="1373" y="5400"/>
                    <a:pt x="2087" y="5696"/>
                    <a:pt x="2848" y="5696"/>
                  </a:cubicBezTo>
                  <a:cubicBezTo>
                    <a:pt x="4417" y="5696"/>
                    <a:pt x="5693" y="4418"/>
                    <a:pt x="5693" y="2849"/>
                  </a:cubicBezTo>
                  <a:cubicBezTo>
                    <a:pt x="5693" y="1279"/>
                    <a:pt x="4417" y="1"/>
                    <a:pt x="2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3"/>
            <p:cNvSpPr/>
            <p:nvPr/>
          </p:nvSpPr>
          <p:spPr>
            <a:xfrm>
              <a:off x="2901750" y="3982800"/>
              <a:ext cx="68575" cy="48150"/>
            </a:xfrm>
            <a:custGeom>
              <a:avLst/>
              <a:gdLst/>
              <a:ahLst/>
              <a:cxnLst/>
              <a:rect l="l" t="t" r="r" b="b"/>
              <a:pathLst>
                <a:path w="2743" h="1926" extrusionOk="0">
                  <a:moveTo>
                    <a:pt x="2435" y="1"/>
                  </a:moveTo>
                  <a:cubicBezTo>
                    <a:pt x="2359" y="1"/>
                    <a:pt x="2284" y="32"/>
                    <a:pt x="2231" y="92"/>
                  </a:cubicBezTo>
                  <a:lnTo>
                    <a:pt x="1176" y="1279"/>
                  </a:lnTo>
                  <a:lnTo>
                    <a:pt x="479" y="750"/>
                  </a:lnTo>
                  <a:cubicBezTo>
                    <a:pt x="430" y="713"/>
                    <a:pt x="372" y="695"/>
                    <a:pt x="314" y="695"/>
                  </a:cubicBezTo>
                  <a:cubicBezTo>
                    <a:pt x="231" y="695"/>
                    <a:pt x="148" y="733"/>
                    <a:pt x="94" y="806"/>
                  </a:cubicBezTo>
                  <a:cubicBezTo>
                    <a:pt x="0" y="927"/>
                    <a:pt x="24" y="1100"/>
                    <a:pt x="147" y="1191"/>
                  </a:cubicBezTo>
                  <a:lnTo>
                    <a:pt x="1046" y="1870"/>
                  </a:lnTo>
                  <a:cubicBezTo>
                    <a:pt x="1093" y="1908"/>
                    <a:pt x="1152" y="1926"/>
                    <a:pt x="1211" y="1926"/>
                  </a:cubicBezTo>
                  <a:cubicBezTo>
                    <a:pt x="1287" y="1926"/>
                    <a:pt x="1364" y="1896"/>
                    <a:pt x="1417" y="1835"/>
                  </a:cubicBezTo>
                  <a:lnTo>
                    <a:pt x="2642" y="459"/>
                  </a:lnTo>
                  <a:cubicBezTo>
                    <a:pt x="2742" y="345"/>
                    <a:pt x="2733" y="171"/>
                    <a:pt x="2619" y="71"/>
                  </a:cubicBezTo>
                  <a:cubicBezTo>
                    <a:pt x="2566" y="24"/>
                    <a:pt x="2500"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8" name="Google Shape;2378;p73"/>
          <p:cNvGrpSpPr/>
          <p:nvPr/>
        </p:nvGrpSpPr>
        <p:grpSpPr>
          <a:xfrm>
            <a:off x="1881822" y="4144376"/>
            <a:ext cx="470250" cy="379375"/>
            <a:chOff x="2084500" y="3906900"/>
            <a:chExt cx="470250" cy="379375"/>
          </a:xfrm>
        </p:grpSpPr>
        <p:sp>
          <p:nvSpPr>
            <p:cNvPr id="2379" name="Google Shape;2379;p73"/>
            <p:cNvSpPr/>
            <p:nvPr/>
          </p:nvSpPr>
          <p:spPr>
            <a:xfrm>
              <a:off x="2084500" y="3906900"/>
              <a:ext cx="470250" cy="379375"/>
            </a:xfrm>
            <a:custGeom>
              <a:avLst/>
              <a:gdLst/>
              <a:ahLst/>
              <a:cxnLst/>
              <a:rect l="l" t="t" r="r" b="b"/>
              <a:pathLst>
                <a:path w="18810" h="15175" extrusionOk="0">
                  <a:moveTo>
                    <a:pt x="16126" y="3052"/>
                  </a:moveTo>
                  <a:lnTo>
                    <a:pt x="16126" y="11316"/>
                  </a:lnTo>
                  <a:lnTo>
                    <a:pt x="2719" y="11316"/>
                  </a:lnTo>
                  <a:lnTo>
                    <a:pt x="2719" y="3052"/>
                  </a:lnTo>
                  <a:lnTo>
                    <a:pt x="3416" y="3052"/>
                  </a:lnTo>
                  <a:lnTo>
                    <a:pt x="3416" y="5476"/>
                  </a:lnTo>
                  <a:cubicBezTo>
                    <a:pt x="3416" y="6105"/>
                    <a:pt x="3927" y="6613"/>
                    <a:pt x="4553" y="6613"/>
                  </a:cubicBezTo>
                  <a:lnTo>
                    <a:pt x="8379" y="6613"/>
                  </a:lnTo>
                  <a:lnTo>
                    <a:pt x="9058" y="7671"/>
                  </a:lnTo>
                  <a:cubicBezTo>
                    <a:pt x="9138" y="7795"/>
                    <a:pt x="9276" y="7868"/>
                    <a:pt x="9423" y="7868"/>
                  </a:cubicBezTo>
                  <a:cubicBezTo>
                    <a:pt x="9570" y="7868"/>
                    <a:pt x="9708" y="7795"/>
                    <a:pt x="9787" y="7671"/>
                  </a:cubicBezTo>
                  <a:lnTo>
                    <a:pt x="10469" y="6613"/>
                  </a:lnTo>
                  <a:lnTo>
                    <a:pt x="14293" y="6613"/>
                  </a:lnTo>
                  <a:cubicBezTo>
                    <a:pt x="14918" y="6613"/>
                    <a:pt x="15430" y="6105"/>
                    <a:pt x="15430" y="5476"/>
                  </a:cubicBezTo>
                  <a:lnTo>
                    <a:pt x="15430" y="3052"/>
                  </a:lnTo>
                  <a:close/>
                  <a:moveTo>
                    <a:pt x="11389" y="12970"/>
                  </a:moveTo>
                  <a:lnTo>
                    <a:pt x="11121" y="13373"/>
                  </a:lnTo>
                  <a:cubicBezTo>
                    <a:pt x="11060" y="13464"/>
                    <a:pt x="10957" y="13520"/>
                    <a:pt x="10845" y="13520"/>
                  </a:cubicBezTo>
                  <a:lnTo>
                    <a:pt x="7965" y="13520"/>
                  </a:lnTo>
                  <a:cubicBezTo>
                    <a:pt x="7853" y="13520"/>
                    <a:pt x="7751" y="13464"/>
                    <a:pt x="7689" y="13373"/>
                  </a:cubicBezTo>
                  <a:lnTo>
                    <a:pt x="7421" y="12970"/>
                  </a:lnTo>
                  <a:close/>
                  <a:moveTo>
                    <a:pt x="18242" y="12970"/>
                  </a:moveTo>
                  <a:cubicBezTo>
                    <a:pt x="18251" y="12970"/>
                    <a:pt x="18257" y="12976"/>
                    <a:pt x="18257" y="12982"/>
                  </a:cubicBezTo>
                  <a:lnTo>
                    <a:pt x="18257" y="13887"/>
                  </a:lnTo>
                  <a:cubicBezTo>
                    <a:pt x="18257" y="14293"/>
                    <a:pt x="17931" y="14622"/>
                    <a:pt x="17528" y="14622"/>
                  </a:cubicBezTo>
                  <a:lnTo>
                    <a:pt x="1282" y="14622"/>
                  </a:lnTo>
                  <a:cubicBezTo>
                    <a:pt x="879" y="14622"/>
                    <a:pt x="550" y="14296"/>
                    <a:pt x="550" y="13890"/>
                  </a:cubicBezTo>
                  <a:lnTo>
                    <a:pt x="550" y="12982"/>
                  </a:lnTo>
                  <a:cubicBezTo>
                    <a:pt x="550" y="12976"/>
                    <a:pt x="556" y="12970"/>
                    <a:pt x="565" y="12970"/>
                  </a:cubicBezTo>
                  <a:lnTo>
                    <a:pt x="6757" y="12970"/>
                  </a:lnTo>
                  <a:lnTo>
                    <a:pt x="7230" y="13679"/>
                  </a:lnTo>
                  <a:cubicBezTo>
                    <a:pt x="7392" y="13925"/>
                    <a:pt x="7668" y="14072"/>
                    <a:pt x="7962" y="14072"/>
                  </a:cubicBezTo>
                  <a:lnTo>
                    <a:pt x="10845" y="14072"/>
                  </a:lnTo>
                  <a:cubicBezTo>
                    <a:pt x="11142" y="14072"/>
                    <a:pt x="11415" y="13925"/>
                    <a:pt x="11577" y="13679"/>
                  </a:cubicBezTo>
                  <a:lnTo>
                    <a:pt x="12050" y="12970"/>
                  </a:lnTo>
                  <a:close/>
                  <a:moveTo>
                    <a:pt x="4553" y="1"/>
                  </a:moveTo>
                  <a:cubicBezTo>
                    <a:pt x="3927" y="1"/>
                    <a:pt x="3416" y="509"/>
                    <a:pt x="3416" y="1135"/>
                  </a:cubicBezTo>
                  <a:lnTo>
                    <a:pt x="3416" y="1397"/>
                  </a:lnTo>
                  <a:lnTo>
                    <a:pt x="1352" y="1397"/>
                  </a:lnTo>
                  <a:cubicBezTo>
                    <a:pt x="1194" y="1397"/>
                    <a:pt x="1064" y="1526"/>
                    <a:pt x="1064" y="1685"/>
                  </a:cubicBezTo>
                  <a:lnTo>
                    <a:pt x="1064" y="9981"/>
                  </a:lnTo>
                  <a:cubicBezTo>
                    <a:pt x="1064" y="9999"/>
                    <a:pt x="1073" y="10017"/>
                    <a:pt x="1085" y="10031"/>
                  </a:cubicBezTo>
                  <a:cubicBezTo>
                    <a:pt x="1169" y="10117"/>
                    <a:pt x="1259" y="10153"/>
                    <a:pt x="1341" y="10153"/>
                  </a:cubicBezTo>
                  <a:cubicBezTo>
                    <a:pt x="1494" y="10153"/>
                    <a:pt x="1617" y="10029"/>
                    <a:pt x="1617" y="9876"/>
                  </a:cubicBezTo>
                  <a:lnTo>
                    <a:pt x="1617" y="2555"/>
                  </a:lnTo>
                  <a:cubicBezTo>
                    <a:pt x="1617" y="2220"/>
                    <a:pt x="1887" y="1949"/>
                    <a:pt x="2222" y="1949"/>
                  </a:cubicBezTo>
                  <a:lnTo>
                    <a:pt x="3416" y="1949"/>
                  </a:lnTo>
                  <a:lnTo>
                    <a:pt x="3416" y="2499"/>
                  </a:lnTo>
                  <a:lnTo>
                    <a:pt x="2602" y="2499"/>
                  </a:lnTo>
                  <a:cubicBezTo>
                    <a:pt x="2361" y="2499"/>
                    <a:pt x="2167" y="2693"/>
                    <a:pt x="2167" y="2934"/>
                  </a:cubicBezTo>
                  <a:lnTo>
                    <a:pt x="2167" y="11433"/>
                  </a:lnTo>
                  <a:cubicBezTo>
                    <a:pt x="2167" y="11671"/>
                    <a:pt x="2363" y="11865"/>
                    <a:pt x="2602" y="11865"/>
                  </a:cubicBezTo>
                  <a:lnTo>
                    <a:pt x="16244" y="11865"/>
                  </a:lnTo>
                  <a:cubicBezTo>
                    <a:pt x="16482" y="11865"/>
                    <a:pt x="16679" y="11671"/>
                    <a:pt x="16679" y="11433"/>
                  </a:cubicBezTo>
                  <a:lnTo>
                    <a:pt x="16679" y="2934"/>
                  </a:lnTo>
                  <a:cubicBezTo>
                    <a:pt x="16679" y="2693"/>
                    <a:pt x="16482" y="2499"/>
                    <a:pt x="16244" y="2499"/>
                  </a:cubicBezTo>
                  <a:lnTo>
                    <a:pt x="15430" y="2499"/>
                  </a:lnTo>
                  <a:lnTo>
                    <a:pt x="15430" y="1949"/>
                  </a:lnTo>
                  <a:lnTo>
                    <a:pt x="16623" y="1949"/>
                  </a:lnTo>
                  <a:cubicBezTo>
                    <a:pt x="16958" y="1949"/>
                    <a:pt x="17228" y="2220"/>
                    <a:pt x="17228" y="2555"/>
                  </a:cubicBezTo>
                  <a:lnTo>
                    <a:pt x="17228" y="11812"/>
                  </a:lnTo>
                  <a:cubicBezTo>
                    <a:pt x="17228" y="12147"/>
                    <a:pt x="16958" y="12418"/>
                    <a:pt x="16623" y="12418"/>
                  </a:cubicBezTo>
                  <a:lnTo>
                    <a:pt x="1905" y="12418"/>
                  </a:lnTo>
                  <a:cubicBezTo>
                    <a:pt x="1746" y="12418"/>
                    <a:pt x="1617" y="12288"/>
                    <a:pt x="1617" y="12130"/>
                  </a:cubicBezTo>
                  <a:lnTo>
                    <a:pt x="1617" y="11089"/>
                  </a:lnTo>
                  <a:cubicBezTo>
                    <a:pt x="1617" y="11054"/>
                    <a:pt x="1599" y="11016"/>
                    <a:pt x="1573" y="10992"/>
                  </a:cubicBezTo>
                  <a:cubicBezTo>
                    <a:pt x="1495" y="10922"/>
                    <a:pt x="1413" y="10892"/>
                    <a:pt x="1339" y="10892"/>
                  </a:cubicBezTo>
                  <a:cubicBezTo>
                    <a:pt x="1187" y="10892"/>
                    <a:pt x="1064" y="11014"/>
                    <a:pt x="1064" y="11166"/>
                  </a:cubicBezTo>
                  <a:lnTo>
                    <a:pt x="1064" y="11812"/>
                  </a:lnTo>
                  <a:cubicBezTo>
                    <a:pt x="1064" y="12036"/>
                    <a:pt x="1129" y="12241"/>
                    <a:pt x="1238" y="12418"/>
                  </a:cubicBezTo>
                  <a:lnTo>
                    <a:pt x="565" y="12418"/>
                  </a:lnTo>
                  <a:cubicBezTo>
                    <a:pt x="253" y="12418"/>
                    <a:pt x="1" y="12670"/>
                    <a:pt x="1" y="12982"/>
                  </a:cubicBezTo>
                  <a:lnTo>
                    <a:pt x="1" y="13890"/>
                  </a:lnTo>
                  <a:cubicBezTo>
                    <a:pt x="1" y="14598"/>
                    <a:pt x="574" y="15174"/>
                    <a:pt x="1282" y="15174"/>
                  </a:cubicBezTo>
                  <a:lnTo>
                    <a:pt x="17525" y="15174"/>
                  </a:lnTo>
                  <a:cubicBezTo>
                    <a:pt x="18234" y="15174"/>
                    <a:pt x="18810" y="14598"/>
                    <a:pt x="18810" y="13890"/>
                  </a:cubicBezTo>
                  <a:lnTo>
                    <a:pt x="18810" y="12982"/>
                  </a:lnTo>
                  <a:cubicBezTo>
                    <a:pt x="18810" y="12670"/>
                    <a:pt x="18554" y="12418"/>
                    <a:pt x="18242" y="12418"/>
                  </a:cubicBezTo>
                  <a:lnTo>
                    <a:pt x="17608" y="12418"/>
                  </a:lnTo>
                  <a:cubicBezTo>
                    <a:pt x="17716" y="12241"/>
                    <a:pt x="17781" y="12033"/>
                    <a:pt x="17781" y="11812"/>
                  </a:cubicBezTo>
                  <a:lnTo>
                    <a:pt x="17781" y="2555"/>
                  </a:lnTo>
                  <a:cubicBezTo>
                    <a:pt x="17781" y="1914"/>
                    <a:pt x="17264" y="1397"/>
                    <a:pt x="16623" y="1397"/>
                  </a:cubicBezTo>
                  <a:lnTo>
                    <a:pt x="15430" y="1397"/>
                  </a:lnTo>
                  <a:lnTo>
                    <a:pt x="15430" y="1135"/>
                  </a:lnTo>
                  <a:cubicBezTo>
                    <a:pt x="15430" y="509"/>
                    <a:pt x="14918" y="1"/>
                    <a:pt x="14293" y="1"/>
                  </a:cubicBezTo>
                  <a:lnTo>
                    <a:pt x="13046" y="1"/>
                  </a:lnTo>
                  <a:cubicBezTo>
                    <a:pt x="12905" y="1"/>
                    <a:pt x="12779" y="101"/>
                    <a:pt x="12761" y="242"/>
                  </a:cubicBezTo>
                  <a:cubicBezTo>
                    <a:pt x="12741" y="409"/>
                    <a:pt x="12870" y="553"/>
                    <a:pt x="13035" y="553"/>
                  </a:cubicBezTo>
                  <a:lnTo>
                    <a:pt x="14293" y="553"/>
                  </a:lnTo>
                  <a:cubicBezTo>
                    <a:pt x="14616" y="553"/>
                    <a:pt x="14877" y="815"/>
                    <a:pt x="14877" y="1135"/>
                  </a:cubicBezTo>
                  <a:lnTo>
                    <a:pt x="14877" y="5488"/>
                  </a:lnTo>
                  <a:cubicBezTo>
                    <a:pt x="14877" y="5488"/>
                    <a:pt x="14598" y="6064"/>
                    <a:pt x="14277" y="6064"/>
                  </a:cubicBezTo>
                  <a:cubicBezTo>
                    <a:pt x="14275" y="6064"/>
                    <a:pt x="14274" y="6064"/>
                    <a:pt x="14272" y="6064"/>
                  </a:cubicBezTo>
                  <a:lnTo>
                    <a:pt x="10407" y="6064"/>
                  </a:lnTo>
                  <a:cubicBezTo>
                    <a:pt x="10246" y="6070"/>
                    <a:pt x="10096" y="6152"/>
                    <a:pt x="10008" y="6287"/>
                  </a:cubicBezTo>
                  <a:lnTo>
                    <a:pt x="9405" y="7225"/>
                  </a:lnTo>
                  <a:lnTo>
                    <a:pt x="8800" y="6287"/>
                  </a:lnTo>
                  <a:cubicBezTo>
                    <a:pt x="8724" y="6170"/>
                    <a:pt x="8604" y="6093"/>
                    <a:pt x="8468" y="6093"/>
                  </a:cubicBezTo>
                  <a:cubicBezTo>
                    <a:pt x="8447" y="6093"/>
                    <a:pt x="8425" y="6095"/>
                    <a:pt x="8403" y="6099"/>
                  </a:cubicBezTo>
                  <a:lnTo>
                    <a:pt x="4535" y="6099"/>
                  </a:lnTo>
                  <a:cubicBezTo>
                    <a:pt x="4212" y="6070"/>
                    <a:pt x="3968" y="5488"/>
                    <a:pt x="3968" y="5488"/>
                  </a:cubicBezTo>
                  <a:lnTo>
                    <a:pt x="3968" y="1135"/>
                  </a:lnTo>
                  <a:cubicBezTo>
                    <a:pt x="3968" y="815"/>
                    <a:pt x="4230" y="553"/>
                    <a:pt x="4553" y="553"/>
                  </a:cubicBezTo>
                  <a:lnTo>
                    <a:pt x="11715" y="553"/>
                  </a:lnTo>
                  <a:cubicBezTo>
                    <a:pt x="11856" y="553"/>
                    <a:pt x="11983" y="451"/>
                    <a:pt x="11997" y="312"/>
                  </a:cubicBezTo>
                  <a:cubicBezTo>
                    <a:pt x="12018" y="145"/>
                    <a:pt x="11888" y="1"/>
                    <a:pt x="11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3"/>
            <p:cNvSpPr/>
            <p:nvPr/>
          </p:nvSpPr>
          <p:spPr>
            <a:xfrm>
              <a:off x="2202725" y="3955650"/>
              <a:ext cx="34250" cy="71200"/>
            </a:xfrm>
            <a:custGeom>
              <a:avLst/>
              <a:gdLst/>
              <a:ahLst/>
              <a:cxnLst/>
              <a:rect l="l" t="t" r="r" b="b"/>
              <a:pathLst>
                <a:path w="1370" h="2848" extrusionOk="0">
                  <a:moveTo>
                    <a:pt x="1094" y="0"/>
                  </a:moveTo>
                  <a:cubicBezTo>
                    <a:pt x="942" y="0"/>
                    <a:pt x="817" y="123"/>
                    <a:pt x="817" y="276"/>
                  </a:cubicBezTo>
                  <a:lnTo>
                    <a:pt x="817" y="2112"/>
                  </a:lnTo>
                  <a:cubicBezTo>
                    <a:pt x="817" y="2183"/>
                    <a:pt x="782" y="2248"/>
                    <a:pt x="723" y="2280"/>
                  </a:cubicBezTo>
                  <a:cubicBezTo>
                    <a:pt x="701" y="2292"/>
                    <a:pt x="679" y="2297"/>
                    <a:pt x="656" y="2297"/>
                  </a:cubicBezTo>
                  <a:cubicBezTo>
                    <a:pt x="585" y="2297"/>
                    <a:pt x="516" y="2248"/>
                    <a:pt x="485" y="2221"/>
                  </a:cubicBezTo>
                  <a:cubicBezTo>
                    <a:pt x="433" y="2176"/>
                    <a:pt x="370" y="2155"/>
                    <a:pt x="307" y="2155"/>
                  </a:cubicBezTo>
                  <a:cubicBezTo>
                    <a:pt x="214" y="2155"/>
                    <a:pt x="121" y="2203"/>
                    <a:pt x="68" y="2295"/>
                  </a:cubicBezTo>
                  <a:cubicBezTo>
                    <a:pt x="0" y="2412"/>
                    <a:pt x="36" y="2562"/>
                    <a:pt x="141" y="2650"/>
                  </a:cubicBezTo>
                  <a:cubicBezTo>
                    <a:pt x="274" y="2759"/>
                    <a:pt x="462" y="2847"/>
                    <a:pt x="662" y="2847"/>
                  </a:cubicBezTo>
                  <a:cubicBezTo>
                    <a:pt x="767" y="2847"/>
                    <a:pt x="879" y="2821"/>
                    <a:pt x="991" y="2762"/>
                  </a:cubicBezTo>
                  <a:cubicBezTo>
                    <a:pt x="1223" y="2633"/>
                    <a:pt x="1370" y="2383"/>
                    <a:pt x="1370" y="2112"/>
                  </a:cubicBezTo>
                  <a:lnTo>
                    <a:pt x="1370" y="287"/>
                  </a:lnTo>
                  <a:cubicBezTo>
                    <a:pt x="1370" y="146"/>
                    <a:pt x="1267" y="20"/>
                    <a:pt x="1129" y="2"/>
                  </a:cubicBezTo>
                  <a:cubicBezTo>
                    <a:pt x="1117" y="1"/>
                    <a:pt x="1105" y="0"/>
                    <a:pt x="1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3"/>
            <p:cNvSpPr/>
            <p:nvPr/>
          </p:nvSpPr>
          <p:spPr>
            <a:xfrm>
              <a:off x="2323300" y="3955625"/>
              <a:ext cx="49100" cy="71575"/>
            </a:xfrm>
            <a:custGeom>
              <a:avLst/>
              <a:gdLst/>
              <a:ahLst/>
              <a:cxnLst/>
              <a:rect l="l" t="t" r="r" b="b"/>
              <a:pathLst>
                <a:path w="1964" h="2863" extrusionOk="0">
                  <a:moveTo>
                    <a:pt x="943" y="550"/>
                  </a:moveTo>
                  <a:cubicBezTo>
                    <a:pt x="1055" y="550"/>
                    <a:pt x="1158" y="618"/>
                    <a:pt x="1193" y="726"/>
                  </a:cubicBezTo>
                  <a:cubicBezTo>
                    <a:pt x="1246" y="903"/>
                    <a:pt x="1117" y="1064"/>
                    <a:pt x="949" y="1064"/>
                  </a:cubicBezTo>
                  <a:lnTo>
                    <a:pt x="550" y="1064"/>
                  </a:lnTo>
                  <a:lnTo>
                    <a:pt x="550" y="550"/>
                  </a:lnTo>
                  <a:close/>
                  <a:moveTo>
                    <a:pt x="1049" y="1617"/>
                  </a:moveTo>
                  <a:cubicBezTo>
                    <a:pt x="1220" y="1617"/>
                    <a:pt x="1373" y="1737"/>
                    <a:pt x="1399" y="1908"/>
                  </a:cubicBezTo>
                  <a:cubicBezTo>
                    <a:pt x="1428" y="2119"/>
                    <a:pt x="1264" y="2302"/>
                    <a:pt x="1058" y="2302"/>
                  </a:cubicBezTo>
                  <a:lnTo>
                    <a:pt x="550" y="2302"/>
                  </a:lnTo>
                  <a:lnTo>
                    <a:pt x="550" y="1617"/>
                  </a:lnTo>
                  <a:close/>
                  <a:moveTo>
                    <a:pt x="276" y="0"/>
                  </a:moveTo>
                  <a:cubicBezTo>
                    <a:pt x="123" y="0"/>
                    <a:pt x="0" y="124"/>
                    <a:pt x="0" y="274"/>
                  </a:cubicBezTo>
                  <a:lnTo>
                    <a:pt x="0" y="2584"/>
                  </a:lnTo>
                  <a:cubicBezTo>
                    <a:pt x="0" y="2613"/>
                    <a:pt x="3" y="2642"/>
                    <a:pt x="12" y="2669"/>
                  </a:cubicBezTo>
                  <a:cubicBezTo>
                    <a:pt x="50" y="2792"/>
                    <a:pt x="162" y="2863"/>
                    <a:pt x="276" y="2863"/>
                  </a:cubicBezTo>
                  <a:lnTo>
                    <a:pt x="1064" y="2863"/>
                  </a:lnTo>
                  <a:cubicBezTo>
                    <a:pt x="1561" y="2863"/>
                    <a:pt x="1963" y="2457"/>
                    <a:pt x="1963" y="1964"/>
                  </a:cubicBezTo>
                  <a:cubicBezTo>
                    <a:pt x="1963" y="1676"/>
                    <a:pt x="1831" y="1420"/>
                    <a:pt x="1622" y="1255"/>
                  </a:cubicBezTo>
                  <a:cubicBezTo>
                    <a:pt x="1708" y="1129"/>
                    <a:pt x="1758" y="973"/>
                    <a:pt x="1758" y="809"/>
                  </a:cubicBezTo>
                  <a:cubicBezTo>
                    <a:pt x="1758" y="362"/>
                    <a:pt x="1393" y="0"/>
                    <a:pt x="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3"/>
            <p:cNvSpPr/>
            <p:nvPr/>
          </p:nvSpPr>
          <p:spPr>
            <a:xfrm>
              <a:off x="2375300" y="3955675"/>
              <a:ext cx="53000" cy="71175"/>
            </a:xfrm>
            <a:custGeom>
              <a:avLst/>
              <a:gdLst/>
              <a:ahLst/>
              <a:cxnLst/>
              <a:rect l="l" t="t" r="r" b="b"/>
              <a:pathLst>
                <a:path w="2120" h="2847" extrusionOk="0">
                  <a:moveTo>
                    <a:pt x="1070" y="0"/>
                  </a:moveTo>
                  <a:cubicBezTo>
                    <a:pt x="966" y="0"/>
                    <a:pt x="857" y="14"/>
                    <a:pt x="744" y="48"/>
                  </a:cubicBezTo>
                  <a:cubicBezTo>
                    <a:pt x="433" y="142"/>
                    <a:pt x="212" y="389"/>
                    <a:pt x="168" y="689"/>
                  </a:cubicBezTo>
                  <a:cubicBezTo>
                    <a:pt x="127" y="974"/>
                    <a:pt x="251" y="1247"/>
                    <a:pt x="489" y="1400"/>
                  </a:cubicBezTo>
                  <a:cubicBezTo>
                    <a:pt x="500" y="1409"/>
                    <a:pt x="512" y="1415"/>
                    <a:pt x="527" y="1424"/>
                  </a:cubicBezTo>
                  <a:cubicBezTo>
                    <a:pt x="539" y="1430"/>
                    <a:pt x="856" y="1568"/>
                    <a:pt x="1212" y="1700"/>
                  </a:cubicBezTo>
                  <a:cubicBezTo>
                    <a:pt x="1314" y="1738"/>
                    <a:pt x="1553" y="1847"/>
                    <a:pt x="1520" y="2026"/>
                  </a:cubicBezTo>
                  <a:cubicBezTo>
                    <a:pt x="1497" y="2159"/>
                    <a:pt x="1335" y="2297"/>
                    <a:pt x="1109" y="2297"/>
                  </a:cubicBezTo>
                  <a:cubicBezTo>
                    <a:pt x="880" y="2297"/>
                    <a:pt x="653" y="2203"/>
                    <a:pt x="512" y="2047"/>
                  </a:cubicBezTo>
                  <a:cubicBezTo>
                    <a:pt x="457" y="1987"/>
                    <a:pt x="382" y="1957"/>
                    <a:pt x="306" y="1957"/>
                  </a:cubicBezTo>
                  <a:cubicBezTo>
                    <a:pt x="241" y="1957"/>
                    <a:pt x="175" y="1980"/>
                    <a:pt x="121" y="2026"/>
                  </a:cubicBezTo>
                  <a:cubicBezTo>
                    <a:pt x="10" y="2129"/>
                    <a:pt x="1" y="2303"/>
                    <a:pt x="104" y="2417"/>
                  </a:cubicBezTo>
                  <a:cubicBezTo>
                    <a:pt x="348" y="2688"/>
                    <a:pt x="724" y="2846"/>
                    <a:pt x="1109" y="2846"/>
                  </a:cubicBezTo>
                  <a:cubicBezTo>
                    <a:pt x="1585" y="2846"/>
                    <a:pt x="1988" y="2543"/>
                    <a:pt x="2064" y="2123"/>
                  </a:cubicBezTo>
                  <a:cubicBezTo>
                    <a:pt x="2120" y="1806"/>
                    <a:pt x="1976" y="1394"/>
                    <a:pt x="1403" y="1183"/>
                  </a:cubicBezTo>
                  <a:cubicBezTo>
                    <a:pt x="1118" y="1080"/>
                    <a:pt x="853" y="965"/>
                    <a:pt x="774" y="930"/>
                  </a:cubicBezTo>
                  <a:cubicBezTo>
                    <a:pt x="706" y="877"/>
                    <a:pt x="709" y="801"/>
                    <a:pt x="712" y="768"/>
                  </a:cubicBezTo>
                  <a:cubicBezTo>
                    <a:pt x="721" y="727"/>
                    <a:pt x="750" y="621"/>
                    <a:pt x="903" y="574"/>
                  </a:cubicBezTo>
                  <a:cubicBezTo>
                    <a:pt x="959" y="557"/>
                    <a:pt x="1015" y="550"/>
                    <a:pt x="1068" y="550"/>
                  </a:cubicBezTo>
                  <a:cubicBezTo>
                    <a:pt x="1329" y="550"/>
                    <a:pt x="1539" y="719"/>
                    <a:pt x="1547" y="724"/>
                  </a:cubicBezTo>
                  <a:cubicBezTo>
                    <a:pt x="1598" y="767"/>
                    <a:pt x="1660" y="787"/>
                    <a:pt x="1721" y="787"/>
                  </a:cubicBezTo>
                  <a:cubicBezTo>
                    <a:pt x="1800" y="787"/>
                    <a:pt x="1878" y="753"/>
                    <a:pt x="1935" y="689"/>
                  </a:cubicBezTo>
                  <a:cubicBezTo>
                    <a:pt x="2032" y="572"/>
                    <a:pt x="2017" y="398"/>
                    <a:pt x="1899" y="301"/>
                  </a:cubicBezTo>
                  <a:cubicBezTo>
                    <a:pt x="1882" y="287"/>
                    <a:pt x="1537" y="0"/>
                    <a:pt x="1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3"/>
            <p:cNvSpPr/>
            <p:nvPr/>
          </p:nvSpPr>
          <p:spPr>
            <a:xfrm>
              <a:off x="2244675" y="3955625"/>
              <a:ext cx="71225" cy="71225"/>
            </a:xfrm>
            <a:custGeom>
              <a:avLst/>
              <a:gdLst/>
              <a:ahLst/>
              <a:cxnLst/>
              <a:rect l="l" t="t" r="r" b="b"/>
              <a:pathLst>
                <a:path w="2849" h="2849" extrusionOk="0">
                  <a:moveTo>
                    <a:pt x="1426" y="553"/>
                  </a:moveTo>
                  <a:cubicBezTo>
                    <a:pt x="1905" y="553"/>
                    <a:pt x="2299" y="944"/>
                    <a:pt x="2299" y="1426"/>
                  </a:cubicBezTo>
                  <a:cubicBezTo>
                    <a:pt x="2299" y="1908"/>
                    <a:pt x="1905" y="2299"/>
                    <a:pt x="1426" y="2299"/>
                  </a:cubicBezTo>
                  <a:cubicBezTo>
                    <a:pt x="944" y="2299"/>
                    <a:pt x="553" y="1908"/>
                    <a:pt x="553" y="1426"/>
                  </a:cubicBezTo>
                  <a:cubicBezTo>
                    <a:pt x="553" y="944"/>
                    <a:pt x="944" y="553"/>
                    <a:pt x="1426" y="553"/>
                  </a:cubicBezTo>
                  <a:close/>
                  <a:moveTo>
                    <a:pt x="1426" y="0"/>
                  </a:moveTo>
                  <a:cubicBezTo>
                    <a:pt x="641" y="0"/>
                    <a:pt x="0" y="641"/>
                    <a:pt x="0" y="1426"/>
                  </a:cubicBezTo>
                  <a:cubicBezTo>
                    <a:pt x="0" y="2210"/>
                    <a:pt x="641" y="2848"/>
                    <a:pt x="1426" y="2848"/>
                  </a:cubicBezTo>
                  <a:cubicBezTo>
                    <a:pt x="2210" y="2848"/>
                    <a:pt x="2848" y="2210"/>
                    <a:pt x="2848" y="1426"/>
                  </a:cubicBezTo>
                  <a:cubicBezTo>
                    <a:pt x="2848" y="641"/>
                    <a:pt x="2210" y="0"/>
                    <a:pt x="14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3"/>
            <p:cNvSpPr/>
            <p:nvPr/>
          </p:nvSpPr>
          <p:spPr>
            <a:xfrm>
              <a:off x="2363175" y="4098900"/>
              <a:ext cx="43300" cy="13750"/>
            </a:xfrm>
            <a:custGeom>
              <a:avLst/>
              <a:gdLst/>
              <a:ahLst/>
              <a:cxnLst/>
              <a:rect l="l" t="t" r="r" b="b"/>
              <a:pathLst>
                <a:path w="1732" h="550" extrusionOk="0">
                  <a:moveTo>
                    <a:pt x="307" y="0"/>
                  </a:moveTo>
                  <a:cubicBezTo>
                    <a:pt x="165" y="0"/>
                    <a:pt x="39" y="100"/>
                    <a:pt x="21" y="241"/>
                  </a:cubicBezTo>
                  <a:cubicBezTo>
                    <a:pt x="1" y="409"/>
                    <a:pt x="133" y="550"/>
                    <a:pt x="295" y="550"/>
                  </a:cubicBezTo>
                  <a:lnTo>
                    <a:pt x="1429" y="550"/>
                  </a:lnTo>
                  <a:cubicBezTo>
                    <a:pt x="1570" y="550"/>
                    <a:pt x="1697" y="450"/>
                    <a:pt x="1714" y="309"/>
                  </a:cubicBezTo>
                  <a:cubicBezTo>
                    <a:pt x="1732" y="141"/>
                    <a:pt x="1603" y="0"/>
                    <a:pt x="1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3"/>
            <p:cNvSpPr/>
            <p:nvPr/>
          </p:nvSpPr>
          <p:spPr>
            <a:xfrm>
              <a:off x="2363175" y="4126450"/>
              <a:ext cx="84525" cy="13750"/>
            </a:xfrm>
            <a:custGeom>
              <a:avLst/>
              <a:gdLst/>
              <a:ahLst/>
              <a:cxnLst/>
              <a:rect l="l" t="t" r="r" b="b"/>
              <a:pathLst>
                <a:path w="3381" h="550" extrusionOk="0">
                  <a:moveTo>
                    <a:pt x="307" y="0"/>
                  </a:moveTo>
                  <a:cubicBezTo>
                    <a:pt x="165" y="0"/>
                    <a:pt x="39" y="100"/>
                    <a:pt x="21" y="241"/>
                  </a:cubicBezTo>
                  <a:cubicBezTo>
                    <a:pt x="1" y="409"/>
                    <a:pt x="133" y="550"/>
                    <a:pt x="295" y="550"/>
                  </a:cubicBezTo>
                  <a:lnTo>
                    <a:pt x="3078" y="550"/>
                  </a:lnTo>
                  <a:cubicBezTo>
                    <a:pt x="3219" y="550"/>
                    <a:pt x="3342" y="450"/>
                    <a:pt x="3360" y="309"/>
                  </a:cubicBezTo>
                  <a:cubicBezTo>
                    <a:pt x="3381" y="141"/>
                    <a:pt x="3251" y="0"/>
                    <a:pt x="30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3"/>
            <p:cNvSpPr/>
            <p:nvPr/>
          </p:nvSpPr>
          <p:spPr>
            <a:xfrm>
              <a:off x="2363175" y="4154000"/>
              <a:ext cx="76225" cy="13750"/>
            </a:xfrm>
            <a:custGeom>
              <a:avLst/>
              <a:gdLst/>
              <a:ahLst/>
              <a:cxnLst/>
              <a:rect l="l" t="t" r="r" b="b"/>
              <a:pathLst>
                <a:path w="3049" h="550" extrusionOk="0">
                  <a:moveTo>
                    <a:pt x="307" y="0"/>
                  </a:moveTo>
                  <a:cubicBezTo>
                    <a:pt x="165" y="0"/>
                    <a:pt x="39" y="100"/>
                    <a:pt x="21" y="241"/>
                  </a:cubicBezTo>
                  <a:cubicBezTo>
                    <a:pt x="1" y="409"/>
                    <a:pt x="133" y="550"/>
                    <a:pt x="295" y="550"/>
                  </a:cubicBezTo>
                  <a:lnTo>
                    <a:pt x="2743" y="550"/>
                  </a:lnTo>
                  <a:cubicBezTo>
                    <a:pt x="2884" y="550"/>
                    <a:pt x="3010" y="450"/>
                    <a:pt x="3028" y="309"/>
                  </a:cubicBezTo>
                  <a:cubicBezTo>
                    <a:pt x="3049" y="141"/>
                    <a:pt x="2916" y="0"/>
                    <a:pt x="2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3"/>
            <p:cNvSpPr/>
            <p:nvPr/>
          </p:nvSpPr>
          <p:spPr>
            <a:xfrm>
              <a:off x="2180900" y="4112625"/>
              <a:ext cx="105675" cy="41400"/>
            </a:xfrm>
            <a:custGeom>
              <a:avLst/>
              <a:gdLst/>
              <a:ahLst/>
              <a:cxnLst/>
              <a:rect l="l" t="t" r="r" b="b"/>
              <a:pathLst>
                <a:path w="4227" h="1656" extrusionOk="0">
                  <a:moveTo>
                    <a:pt x="3674" y="553"/>
                  </a:moveTo>
                  <a:lnTo>
                    <a:pt x="3674" y="1103"/>
                  </a:lnTo>
                  <a:lnTo>
                    <a:pt x="553" y="1103"/>
                  </a:lnTo>
                  <a:lnTo>
                    <a:pt x="553" y="553"/>
                  </a:lnTo>
                  <a:close/>
                  <a:moveTo>
                    <a:pt x="427" y="1"/>
                  </a:moveTo>
                  <a:cubicBezTo>
                    <a:pt x="191" y="1"/>
                    <a:pt x="0" y="192"/>
                    <a:pt x="0" y="427"/>
                  </a:cubicBezTo>
                  <a:lnTo>
                    <a:pt x="0" y="1226"/>
                  </a:lnTo>
                  <a:cubicBezTo>
                    <a:pt x="0" y="1464"/>
                    <a:pt x="191" y="1655"/>
                    <a:pt x="427" y="1655"/>
                  </a:cubicBezTo>
                  <a:lnTo>
                    <a:pt x="3800" y="1655"/>
                  </a:lnTo>
                  <a:cubicBezTo>
                    <a:pt x="4036" y="1655"/>
                    <a:pt x="4227" y="1464"/>
                    <a:pt x="4227" y="1226"/>
                  </a:cubicBezTo>
                  <a:lnTo>
                    <a:pt x="4227" y="427"/>
                  </a:lnTo>
                  <a:cubicBezTo>
                    <a:pt x="4227" y="192"/>
                    <a:pt x="4036"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8" name="Google Shape;2388;p73"/>
          <p:cNvGrpSpPr/>
          <p:nvPr/>
        </p:nvGrpSpPr>
        <p:grpSpPr>
          <a:xfrm>
            <a:off x="1164563" y="4132926"/>
            <a:ext cx="470250" cy="402275"/>
            <a:chOff x="1478350" y="3934475"/>
            <a:chExt cx="470250" cy="402275"/>
          </a:xfrm>
        </p:grpSpPr>
        <p:sp>
          <p:nvSpPr>
            <p:cNvPr id="2389" name="Google Shape;2389;p73"/>
            <p:cNvSpPr/>
            <p:nvPr/>
          </p:nvSpPr>
          <p:spPr>
            <a:xfrm>
              <a:off x="1478350" y="3934475"/>
              <a:ext cx="470250" cy="402275"/>
            </a:xfrm>
            <a:custGeom>
              <a:avLst/>
              <a:gdLst/>
              <a:ahLst/>
              <a:cxnLst/>
              <a:rect l="l" t="t" r="r" b="b"/>
              <a:pathLst>
                <a:path w="18810" h="16091" extrusionOk="0">
                  <a:moveTo>
                    <a:pt x="1946" y="1837"/>
                  </a:moveTo>
                  <a:lnTo>
                    <a:pt x="1946" y="4594"/>
                  </a:lnTo>
                  <a:lnTo>
                    <a:pt x="550" y="4594"/>
                  </a:lnTo>
                  <a:lnTo>
                    <a:pt x="550" y="2222"/>
                  </a:lnTo>
                  <a:cubicBezTo>
                    <a:pt x="550" y="2010"/>
                    <a:pt x="724" y="1837"/>
                    <a:pt x="938" y="1837"/>
                  </a:cubicBezTo>
                  <a:close/>
                  <a:moveTo>
                    <a:pt x="7351" y="553"/>
                  </a:moveTo>
                  <a:cubicBezTo>
                    <a:pt x="7612" y="553"/>
                    <a:pt x="7824" y="764"/>
                    <a:pt x="7824" y="1023"/>
                  </a:cubicBezTo>
                  <a:lnTo>
                    <a:pt x="7824" y="5405"/>
                  </a:lnTo>
                  <a:cubicBezTo>
                    <a:pt x="7824" y="5666"/>
                    <a:pt x="7612" y="5878"/>
                    <a:pt x="7351" y="5878"/>
                  </a:cubicBezTo>
                  <a:lnTo>
                    <a:pt x="2972" y="5878"/>
                  </a:lnTo>
                  <a:cubicBezTo>
                    <a:pt x="2710" y="5878"/>
                    <a:pt x="2499" y="5666"/>
                    <a:pt x="2499" y="5405"/>
                  </a:cubicBezTo>
                  <a:lnTo>
                    <a:pt x="2499" y="1023"/>
                  </a:lnTo>
                  <a:cubicBezTo>
                    <a:pt x="2499" y="764"/>
                    <a:pt x="2710" y="553"/>
                    <a:pt x="2972" y="553"/>
                  </a:cubicBezTo>
                  <a:close/>
                  <a:moveTo>
                    <a:pt x="2972" y="0"/>
                  </a:moveTo>
                  <a:cubicBezTo>
                    <a:pt x="2405" y="0"/>
                    <a:pt x="1946" y="458"/>
                    <a:pt x="1946" y="1023"/>
                  </a:cubicBezTo>
                  <a:lnTo>
                    <a:pt x="1946" y="1287"/>
                  </a:lnTo>
                  <a:lnTo>
                    <a:pt x="289" y="1287"/>
                  </a:lnTo>
                  <a:cubicBezTo>
                    <a:pt x="130" y="1287"/>
                    <a:pt x="1" y="1417"/>
                    <a:pt x="1" y="1575"/>
                  </a:cubicBezTo>
                  <a:lnTo>
                    <a:pt x="1" y="12961"/>
                  </a:lnTo>
                  <a:cubicBezTo>
                    <a:pt x="1" y="12984"/>
                    <a:pt x="9" y="13008"/>
                    <a:pt x="27" y="13025"/>
                  </a:cubicBezTo>
                  <a:cubicBezTo>
                    <a:pt x="109" y="13106"/>
                    <a:pt x="196" y="13139"/>
                    <a:pt x="275" y="13139"/>
                  </a:cubicBezTo>
                  <a:cubicBezTo>
                    <a:pt x="427" y="13139"/>
                    <a:pt x="550" y="13016"/>
                    <a:pt x="550" y="12864"/>
                  </a:cubicBezTo>
                  <a:lnTo>
                    <a:pt x="550" y="5143"/>
                  </a:lnTo>
                  <a:lnTo>
                    <a:pt x="1946" y="5143"/>
                  </a:lnTo>
                  <a:lnTo>
                    <a:pt x="1946" y="5405"/>
                  </a:lnTo>
                  <a:cubicBezTo>
                    <a:pt x="1946" y="5969"/>
                    <a:pt x="2405" y="6427"/>
                    <a:pt x="2972" y="6427"/>
                  </a:cubicBezTo>
                  <a:lnTo>
                    <a:pt x="7316" y="6427"/>
                  </a:lnTo>
                  <a:cubicBezTo>
                    <a:pt x="7880" y="6427"/>
                    <a:pt x="8338" y="5969"/>
                    <a:pt x="8338" y="5405"/>
                  </a:cubicBezTo>
                  <a:lnTo>
                    <a:pt x="8338" y="5143"/>
                  </a:lnTo>
                  <a:lnTo>
                    <a:pt x="18257" y="5143"/>
                  </a:lnTo>
                  <a:lnTo>
                    <a:pt x="18257" y="15153"/>
                  </a:lnTo>
                  <a:cubicBezTo>
                    <a:pt x="18257" y="15367"/>
                    <a:pt x="18084" y="15538"/>
                    <a:pt x="17872" y="15538"/>
                  </a:cubicBezTo>
                  <a:lnTo>
                    <a:pt x="838" y="15538"/>
                  </a:lnTo>
                  <a:cubicBezTo>
                    <a:pt x="679" y="15538"/>
                    <a:pt x="550" y="15409"/>
                    <a:pt x="550" y="15250"/>
                  </a:cubicBezTo>
                  <a:lnTo>
                    <a:pt x="550" y="14124"/>
                  </a:lnTo>
                  <a:cubicBezTo>
                    <a:pt x="550" y="14054"/>
                    <a:pt x="518" y="13989"/>
                    <a:pt x="462" y="13948"/>
                  </a:cubicBezTo>
                  <a:cubicBezTo>
                    <a:pt x="400" y="13905"/>
                    <a:pt x="336" y="13887"/>
                    <a:pt x="277" y="13887"/>
                  </a:cubicBezTo>
                  <a:cubicBezTo>
                    <a:pt x="124" y="13887"/>
                    <a:pt x="1" y="14010"/>
                    <a:pt x="1" y="14163"/>
                  </a:cubicBezTo>
                  <a:lnTo>
                    <a:pt x="1" y="15153"/>
                  </a:lnTo>
                  <a:cubicBezTo>
                    <a:pt x="1" y="15670"/>
                    <a:pt x="418" y="16090"/>
                    <a:pt x="935" y="16090"/>
                  </a:cubicBezTo>
                  <a:lnTo>
                    <a:pt x="17872" y="16090"/>
                  </a:lnTo>
                  <a:cubicBezTo>
                    <a:pt x="18389" y="16090"/>
                    <a:pt x="18810" y="15670"/>
                    <a:pt x="18810" y="15153"/>
                  </a:cubicBezTo>
                  <a:lnTo>
                    <a:pt x="18810" y="2222"/>
                  </a:lnTo>
                  <a:cubicBezTo>
                    <a:pt x="18810" y="1705"/>
                    <a:pt x="18389" y="1287"/>
                    <a:pt x="17872" y="1287"/>
                  </a:cubicBezTo>
                  <a:lnTo>
                    <a:pt x="16065" y="1287"/>
                  </a:lnTo>
                  <a:cubicBezTo>
                    <a:pt x="15924" y="1287"/>
                    <a:pt x="15797" y="1387"/>
                    <a:pt x="15780" y="1528"/>
                  </a:cubicBezTo>
                  <a:cubicBezTo>
                    <a:pt x="15759" y="1696"/>
                    <a:pt x="15891" y="1837"/>
                    <a:pt x="16053" y="1837"/>
                  </a:cubicBezTo>
                  <a:lnTo>
                    <a:pt x="17872" y="1837"/>
                  </a:lnTo>
                  <a:cubicBezTo>
                    <a:pt x="18084" y="1837"/>
                    <a:pt x="18257" y="2010"/>
                    <a:pt x="18257" y="2222"/>
                  </a:cubicBezTo>
                  <a:lnTo>
                    <a:pt x="18257" y="4594"/>
                  </a:lnTo>
                  <a:lnTo>
                    <a:pt x="8338" y="4594"/>
                  </a:lnTo>
                  <a:lnTo>
                    <a:pt x="8338" y="1837"/>
                  </a:lnTo>
                  <a:lnTo>
                    <a:pt x="14727" y="1837"/>
                  </a:lnTo>
                  <a:cubicBezTo>
                    <a:pt x="14869" y="1837"/>
                    <a:pt x="14992" y="1737"/>
                    <a:pt x="15010" y="1596"/>
                  </a:cubicBezTo>
                  <a:cubicBezTo>
                    <a:pt x="15030" y="1428"/>
                    <a:pt x="14901" y="1287"/>
                    <a:pt x="14736" y="1287"/>
                  </a:cubicBezTo>
                  <a:lnTo>
                    <a:pt x="8376" y="1287"/>
                  </a:lnTo>
                  <a:lnTo>
                    <a:pt x="8376" y="1023"/>
                  </a:lnTo>
                  <a:cubicBezTo>
                    <a:pt x="8376" y="458"/>
                    <a:pt x="7918" y="0"/>
                    <a:pt x="7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3"/>
            <p:cNvSpPr/>
            <p:nvPr/>
          </p:nvSpPr>
          <p:spPr>
            <a:xfrm>
              <a:off x="1733300" y="3994500"/>
              <a:ext cx="41400" cy="41300"/>
            </a:xfrm>
            <a:custGeom>
              <a:avLst/>
              <a:gdLst/>
              <a:ahLst/>
              <a:cxnLst/>
              <a:rect l="l" t="t" r="r" b="b"/>
              <a:pathLst>
                <a:path w="1656" h="1652" extrusionOk="0">
                  <a:moveTo>
                    <a:pt x="829" y="550"/>
                  </a:moveTo>
                  <a:cubicBezTo>
                    <a:pt x="979" y="550"/>
                    <a:pt x="1103" y="673"/>
                    <a:pt x="1103" y="826"/>
                  </a:cubicBezTo>
                  <a:cubicBezTo>
                    <a:pt x="1103" y="979"/>
                    <a:pt x="979" y="1102"/>
                    <a:pt x="829" y="1102"/>
                  </a:cubicBezTo>
                  <a:cubicBezTo>
                    <a:pt x="677" y="1102"/>
                    <a:pt x="553" y="979"/>
                    <a:pt x="553" y="826"/>
                  </a:cubicBezTo>
                  <a:cubicBezTo>
                    <a:pt x="553" y="673"/>
                    <a:pt x="677" y="550"/>
                    <a:pt x="829" y="550"/>
                  </a:cubicBezTo>
                  <a:close/>
                  <a:moveTo>
                    <a:pt x="829" y="0"/>
                  </a:moveTo>
                  <a:cubicBezTo>
                    <a:pt x="371" y="0"/>
                    <a:pt x="1" y="370"/>
                    <a:pt x="1" y="826"/>
                  </a:cubicBezTo>
                  <a:cubicBezTo>
                    <a:pt x="1" y="1281"/>
                    <a:pt x="371" y="1652"/>
                    <a:pt x="829" y="1652"/>
                  </a:cubicBezTo>
                  <a:cubicBezTo>
                    <a:pt x="1285" y="1652"/>
                    <a:pt x="1655" y="1281"/>
                    <a:pt x="1655" y="826"/>
                  </a:cubicBezTo>
                  <a:cubicBezTo>
                    <a:pt x="1655" y="370"/>
                    <a:pt x="1285" y="0"/>
                    <a:pt x="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3"/>
            <p:cNvSpPr/>
            <p:nvPr/>
          </p:nvSpPr>
          <p:spPr>
            <a:xfrm>
              <a:off x="1790750" y="3994500"/>
              <a:ext cx="41325" cy="41300"/>
            </a:xfrm>
            <a:custGeom>
              <a:avLst/>
              <a:gdLst/>
              <a:ahLst/>
              <a:cxnLst/>
              <a:rect l="l" t="t" r="r" b="b"/>
              <a:pathLst>
                <a:path w="1653" h="1652" extrusionOk="0">
                  <a:moveTo>
                    <a:pt x="827" y="550"/>
                  </a:moveTo>
                  <a:cubicBezTo>
                    <a:pt x="980" y="550"/>
                    <a:pt x="1103" y="673"/>
                    <a:pt x="1103" y="826"/>
                  </a:cubicBezTo>
                  <a:cubicBezTo>
                    <a:pt x="1103" y="979"/>
                    <a:pt x="980" y="1102"/>
                    <a:pt x="827" y="1102"/>
                  </a:cubicBezTo>
                  <a:cubicBezTo>
                    <a:pt x="674" y="1102"/>
                    <a:pt x="550" y="979"/>
                    <a:pt x="550" y="826"/>
                  </a:cubicBezTo>
                  <a:cubicBezTo>
                    <a:pt x="550" y="673"/>
                    <a:pt x="674" y="550"/>
                    <a:pt x="827" y="550"/>
                  </a:cubicBezTo>
                  <a:close/>
                  <a:moveTo>
                    <a:pt x="827" y="0"/>
                  </a:moveTo>
                  <a:cubicBezTo>
                    <a:pt x="371" y="0"/>
                    <a:pt x="1" y="370"/>
                    <a:pt x="1" y="826"/>
                  </a:cubicBezTo>
                  <a:cubicBezTo>
                    <a:pt x="1" y="1281"/>
                    <a:pt x="371" y="1652"/>
                    <a:pt x="827" y="1652"/>
                  </a:cubicBezTo>
                  <a:cubicBezTo>
                    <a:pt x="1282" y="1652"/>
                    <a:pt x="1653" y="1281"/>
                    <a:pt x="1653" y="826"/>
                  </a:cubicBezTo>
                  <a:cubicBezTo>
                    <a:pt x="1653" y="370"/>
                    <a:pt x="1282" y="0"/>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3"/>
            <p:cNvSpPr/>
            <p:nvPr/>
          </p:nvSpPr>
          <p:spPr>
            <a:xfrm>
              <a:off x="1848150" y="3994500"/>
              <a:ext cx="41300" cy="41300"/>
            </a:xfrm>
            <a:custGeom>
              <a:avLst/>
              <a:gdLst/>
              <a:ahLst/>
              <a:cxnLst/>
              <a:rect l="l" t="t" r="r" b="b"/>
              <a:pathLst>
                <a:path w="1652" h="1652" extrusionOk="0">
                  <a:moveTo>
                    <a:pt x="826" y="550"/>
                  </a:moveTo>
                  <a:cubicBezTo>
                    <a:pt x="979" y="550"/>
                    <a:pt x="1102" y="673"/>
                    <a:pt x="1102" y="826"/>
                  </a:cubicBezTo>
                  <a:cubicBezTo>
                    <a:pt x="1102" y="979"/>
                    <a:pt x="979" y="1102"/>
                    <a:pt x="826" y="1102"/>
                  </a:cubicBezTo>
                  <a:cubicBezTo>
                    <a:pt x="673" y="1102"/>
                    <a:pt x="550" y="979"/>
                    <a:pt x="550" y="826"/>
                  </a:cubicBezTo>
                  <a:cubicBezTo>
                    <a:pt x="550" y="673"/>
                    <a:pt x="673" y="550"/>
                    <a:pt x="826" y="550"/>
                  </a:cubicBezTo>
                  <a:close/>
                  <a:moveTo>
                    <a:pt x="826" y="0"/>
                  </a:moveTo>
                  <a:cubicBezTo>
                    <a:pt x="370" y="0"/>
                    <a:pt x="0" y="370"/>
                    <a:pt x="0" y="826"/>
                  </a:cubicBezTo>
                  <a:cubicBezTo>
                    <a:pt x="0" y="1281"/>
                    <a:pt x="370" y="1652"/>
                    <a:pt x="826" y="1652"/>
                  </a:cubicBezTo>
                  <a:cubicBezTo>
                    <a:pt x="1281" y="1652"/>
                    <a:pt x="1652" y="1281"/>
                    <a:pt x="1652" y="826"/>
                  </a:cubicBezTo>
                  <a:cubicBezTo>
                    <a:pt x="1652" y="370"/>
                    <a:pt x="1281" y="0"/>
                    <a:pt x="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3"/>
            <p:cNvSpPr/>
            <p:nvPr/>
          </p:nvSpPr>
          <p:spPr>
            <a:xfrm>
              <a:off x="1765775" y="4103550"/>
              <a:ext cx="142425" cy="191900"/>
            </a:xfrm>
            <a:custGeom>
              <a:avLst/>
              <a:gdLst/>
              <a:ahLst/>
              <a:cxnLst/>
              <a:rect l="l" t="t" r="r" b="b"/>
              <a:pathLst>
                <a:path w="5697" h="7676" extrusionOk="0">
                  <a:moveTo>
                    <a:pt x="2851" y="552"/>
                  </a:moveTo>
                  <a:cubicBezTo>
                    <a:pt x="3325" y="552"/>
                    <a:pt x="3721" y="902"/>
                    <a:pt x="3795" y="1357"/>
                  </a:cubicBezTo>
                  <a:lnTo>
                    <a:pt x="1908" y="1357"/>
                  </a:lnTo>
                  <a:cubicBezTo>
                    <a:pt x="1979" y="902"/>
                    <a:pt x="2375" y="552"/>
                    <a:pt x="2851" y="552"/>
                  </a:cubicBezTo>
                  <a:close/>
                  <a:moveTo>
                    <a:pt x="3821" y="1907"/>
                  </a:moveTo>
                  <a:lnTo>
                    <a:pt x="3821" y="2330"/>
                  </a:lnTo>
                  <a:cubicBezTo>
                    <a:pt x="3821" y="2832"/>
                    <a:pt x="3442" y="3265"/>
                    <a:pt x="2940" y="3306"/>
                  </a:cubicBezTo>
                  <a:cubicBezTo>
                    <a:pt x="2915" y="3307"/>
                    <a:pt x="2891" y="3308"/>
                    <a:pt x="2867" y="3308"/>
                  </a:cubicBezTo>
                  <a:cubicBezTo>
                    <a:pt x="2341" y="3308"/>
                    <a:pt x="1911" y="2882"/>
                    <a:pt x="1911" y="2353"/>
                  </a:cubicBezTo>
                  <a:lnTo>
                    <a:pt x="1911" y="1907"/>
                  </a:lnTo>
                  <a:close/>
                  <a:moveTo>
                    <a:pt x="3119" y="3843"/>
                  </a:moveTo>
                  <a:lnTo>
                    <a:pt x="3310" y="5366"/>
                  </a:lnTo>
                  <a:cubicBezTo>
                    <a:pt x="3316" y="5413"/>
                    <a:pt x="3298" y="5460"/>
                    <a:pt x="3260" y="5489"/>
                  </a:cubicBezTo>
                  <a:lnTo>
                    <a:pt x="2851" y="5824"/>
                  </a:lnTo>
                  <a:lnTo>
                    <a:pt x="2440" y="5489"/>
                  </a:lnTo>
                  <a:cubicBezTo>
                    <a:pt x="2405" y="5460"/>
                    <a:pt x="2384" y="5413"/>
                    <a:pt x="2390" y="5366"/>
                  </a:cubicBezTo>
                  <a:lnTo>
                    <a:pt x="2584" y="3843"/>
                  </a:lnTo>
                  <a:cubicBezTo>
                    <a:pt x="2669" y="3858"/>
                    <a:pt x="2757" y="3867"/>
                    <a:pt x="2848" y="3867"/>
                  </a:cubicBezTo>
                  <a:cubicBezTo>
                    <a:pt x="2940" y="3867"/>
                    <a:pt x="3031" y="3858"/>
                    <a:pt x="3119" y="3843"/>
                  </a:cubicBezTo>
                  <a:close/>
                  <a:moveTo>
                    <a:pt x="3951" y="3635"/>
                  </a:moveTo>
                  <a:cubicBezTo>
                    <a:pt x="4609" y="3635"/>
                    <a:pt x="5144" y="4167"/>
                    <a:pt x="5144" y="4828"/>
                  </a:cubicBezTo>
                  <a:lnTo>
                    <a:pt x="5144" y="6885"/>
                  </a:lnTo>
                  <a:cubicBezTo>
                    <a:pt x="5144" y="7017"/>
                    <a:pt x="5038" y="7123"/>
                    <a:pt x="4906" y="7123"/>
                  </a:cubicBezTo>
                  <a:lnTo>
                    <a:pt x="791" y="7123"/>
                  </a:lnTo>
                  <a:cubicBezTo>
                    <a:pt x="659" y="7123"/>
                    <a:pt x="553" y="7017"/>
                    <a:pt x="553" y="6885"/>
                  </a:cubicBezTo>
                  <a:lnTo>
                    <a:pt x="553" y="4828"/>
                  </a:lnTo>
                  <a:cubicBezTo>
                    <a:pt x="553" y="4167"/>
                    <a:pt x="1088" y="3635"/>
                    <a:pt x="1746" y="3635"/>
                  </a:cubicBezTo>
                  <a:lnTo>
                    <a:pt x="2049" y="3635"/>
                  </a:lnTo>
                  <a:lnTo>
                    <a:pt x="1843" y="5284"/>
                  </a:lnTo>
                  <a:cubicBezTo>
                    <a:pt x="1811" y="5522"/>
                    <a:pt x="1905" y="5754"/>
                    <a:pt x="2090" y="5904"/>
                  </a:cubicBezTo>
                  <a:lnTo>
                    <a:pt x="2534" y="6265"/>
                  </a:lnTo>
                  <a:cubicBezTo>
                    <a:pt x="2625" y="6339"/>
                    <a:pt x="2737" y="6377"/>
                    <a:pt x="2848" y="6377"/>
                  </a:cubicBezTo>
                  <a:cubicBezTo>
                    <a:pt x="2960" y="6377"/>
                    <a:pt x="3072" y="6339"/>
                    <a:pt x="3163" y="6265"/>
                  </a:cubicBezTo>
                  <a:lnTo>
                    <a:pt x="3607" y="5904"/>
                  </a:lnTo>
                  <a:cubicBezTo>
                    <a:pt x="3792" y="5754"/>
                    <a:pt x="3886" y="5522"/>
                    <a:pt x="3854" y="5284"/>
                  </a:cubicBezTo>
                  <a:lnTo>
                    <a:pt x="3648" y="3635"/>
                  </a:lnTo>
                  <a:close/>
                  <a:moveTo>
                    <a:pt x="2851" y="0"/>
                  </a:moveTo>
                  <a:cubicBezTo>
                    <a:pt x="2009" y="0"/>
                    <a:pt x="1323" y="685"/>
                    <a:pt x="1323" y="1525"/>
                  </a:cubicBezTo>
                  <a:lnTo>
                    <a:pt x="1323" y="2351"/>
                  </a:lnTo>
                  <a:cubicBezTo>
                    <a:pt x="1323" y="2621"/>
                    <a:pt x="1397" y="2877"/>
                    <a:pt x="1520" y="3094"/>
                  </a:cubicBezTo>
                  <a:cubicBezTo>
                    <a:pt x="665" y="3197"/>
                    <a:pt x="1" y="3935"/>
                    <a:pt x="1" y="4828"/>
                  </a:cubicBezTo>
                  <a:lnTo>
                    <a:pt x="1" y="6885"/>
                  </a:lnTo>
                  <a:cubicBezTo>
                    <a:pt x="1" y="7320"/>
                    <a:pt x="356" y="7676"/>
                    <a:pt x="791" y="7676"/>
                  </a:cubicBezTo>
                  <a:lnTo>
                    <a:pt x="4906" y="7676"/>
                  </a:lnTo>
                  <a:cubicBezTo>
                    <a:pt x="5341" y="7676"/>
                    <a:pt x="5696" y="7320"/>
                    <a:pt x="5696" y="6885"/>
                  </a:cubicBezTo>
                  <a:lnTo>
                    <a:pt x="5696" y="4828"/>
                  </a:lnTo>
                  <a:cubicBezTo>
                    <a:pt x="5696" y="3935"/>
                    <a:pt x="5029" y="3197"/>
                    <a:pt x="4174" y="3094"/>
                  </a:cubicBezTo>
                  <a:cubicBezTo>
                    <a:pt x="4300" y="2874"/>
                    <a:pt x="4374" y="2618"/>
                    <a:pt x="4374" y="2345"/>
                  </a:cubicBezTo>
                  <a:lnTo>
                    <a:pt x="4374" y="1534"/>
                  </a:lnTo>
                  <a:cubicBezTo>
                    <a:pt x="4374" y="828"/>
                    <a:pt x="3895" y="199"/>
                    <a:pt x="3207" y="41"/>
                  </a:cubicBezTo>
                  <a:cubicBezTo>
                    <a:pt x="3086" y="13"/>
                    <a:pt x="2967" y="0"/>
                    <a:pt x="2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3"/>
            <p:cNvSpPr/>
            <p:nvPr/>
          </p:nvSpPr>
          <p:spPr>
            <a:xfrm>
              <a:off x="1518475" y="4128500"/>
              <a:ext cx="34250" cy="71225"/>
            </a:xfrm>
            <a:custGeom>
              <a:avLst/>
              <a:gdLst/>
              <a:ahLst/>
              <a:cxnLst/>
              <a:rect l="l" t="t" r="r" b="b"/>
              <a:pathLst>
                <a:path w="1370" h="2849" extrusionOk="0">
                  <a:moveTo>
                    <a:pt x="1094" y="1"/>
                  </a:moveTo>
                  <a:cubicBezTo>
                    <a:pt x="1094" y="1"/>
                    <a:pt x="1095" y="1"/>
                    <a:pt x="1095" y="1"/>
                  </a:cubicBezTo>
                  <a:lnTo>
                    <a:pt x="1095" y="1"/>
                  </a:lnTo>
                  <a:cubicBezTo>
                    <a:pt x="1095" y="1"/>
                    <a:pt x="1096" y="1"/>
                    <a:pt x="1096" y="1"/>
                  </a:cubicBezTo>
                  <a:close/>
                  <a:moveTo>
                    <a:pt x="1095" y="1"/>
                  </a:moveTo>
                  <a:cubicBezTo>
                    <a:pt x="943" y="1"/>
                    <a:pt x="820" y="125"/>
                    <a:pt x="820" y="277"/>
                  </a:cubicBezTo>
                  <a:lnTo>
                    <a:pt x="820" y="2114"/>
                  </a:lnTo>
                  <a:cubicBezTo>
                    <a:pt x="820" y="2184"/>
                    <a:pt x="782" y="2246"/>
                    <a:pt x="726" y="2278"/>
                  </a:cubicBezTo>
                  <a:cubicBezTo>
                    <a:pt x="703" y="2291"/>
                    <a:pt x="680" y="2296"/>
                    <a:pt x="657" y="2296"/>
                  </a:cubicBezTo>
                  <a:cubicBezTo>
                    <a:pt x="586" y="2296"/>
                    <a:pt x="519" y="2246"/>
                    <a:pt x="488" y="2219"/>
                  </a:cubicBezTo>
                  <a:cubicBezTo>
                    <a:pt x="436" y="2176"/>
                    <a:pt x="373" y="2155"/>
                    <a:pt x="310" y="2155"/>
                  </a:cubicBezTo>
                  <a:cubicBezTo>
                    <a:pt x="216" y="2155"/>
                    <a:pt x="122" y="2203"/>
                    <a:pt x="68" y="2296"/>
                  </a:cubicBezTo>
                  <a:cubicBezTo>
                    <a:pt x="0" y="2413"/>
                    <a:pt x="36" y="2563"/>
                    <a:pt x="141" y="2649"/>
                  </a:cubicBezTo>
                  <a:cubicBezTo>
                    <a:pt x="277" y="2760"/>
                    <a:pt x="462" y="2848"/>
                    <a:pt x="662" y="2848"/>
                  </a:cubicBezTo>
                  <a:cubicBezTo>
                    <a:pt x="770" y="2848"/>
                    <a:pt x="882" y="2822"/>
                    <a:pt x="994" y="2760"/>
                  </a:cubicBezTo>
                  <a:cubicBezTo>
                    <a:pt x="1226" y="2631"/>
                    <a:pt x="1370" y="2384"/>
                    <a:pt x="1370" y="2111"/>
                  </a:cubicBezTo>
                  <a:lnTo>
                    <a:pt x="1370" y="277"/>
                  </a:lnTo>
                  <a:cubicBezTo>
                    <a:pt x="1370" y="125"/>
                    <a:pt x="1247" y="1"/>
                    <a:pt x="1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3"/>
            <p:cNvSpPr/>
            <p:nvPr/>
          </p:nvSpPr>
          <p:spPr>
            <a:xfrm>
              <a:off x="1640000" y="4128275"/>
              <a:ext cx="49100" cy="71675"/>
            </a:xfrm>
            <a:custGeom>
              <a:avLst/>
              <a:gdLst/>
              <a:ahLst/>
              <a:cxnLst/>
              <a:rect l="l" t="t" r="r" b="b"/>
              <a:pathLst>
                <a:path w="1964" h="2867" extrusionOk="0">
                  <a:moveTo>
                    <a:pt x="944" y="550"/>
                  </a:moveTo>
                  <a:cubicBezTo>
                    <a:pt x="1055" y="550"/>
                    <a:pt x="1161" y="618"/>
                    <a:pt x="1193" y="727"/>
                  </a:cubicBezTo>
                  <a:cubicBezTo>
                    <a:pt x="1249" y="903"/>
                    <a:pt x="1117" y="1065"/>
                    <a:pt x="949" y="1065"/>
                  </a:cubicBezTo>
                  <a:lnTo>
                    <a:pt x="550" y="1065"/>
                  </a:lnTo>
                  <a:lnTo>
                    <a:pt x="550" y="550"/>
                  </a:lnTo>
                  <a:close/>
                  <a:moveTo>
                    <a:pt x="1058" y="1620"/>
                  </a:moveTo>
                  <a:cubicBezTo>
                    <a:pt x="1246" y="1620"/>
                    <a:pt x="1402" y="1773"/>
                    <a:pt x="1402" y="1961"/>
                  </a:cubicBezTo>
                  <a:cubicBezTo>
                    <a:pt x="1402" y="2152"/>
                    <a:pt x="1249" y="2305"/>
                    <a:pt x="1058" y="2305"/>
                  </a:cubicBezTo>
                  <a:lnTo>
                    <a:pt x="550" y="2305"/>
                  </a:lnTo>
                  <a:lnTo>
                    <a:pt x="550" y="1620"/>
                  </a:lnTo>
                  <a:close/>
                  <a:moveTo>
                    <a:pt x="274" y="1"/>
                  </a:moveTo>
                  <a:cubicBezTo>
                    <a:pt x="124" y="1"/>
                    <a:pt x="0" y="124"/>
                    <a:pt x="0" y="274"/>
                  </a:cubicBezTo>
                  <a:lnTo>
                    <a:pt x="0" y="2590"/>
                  </a:lnTo>
                  <a:cubicBezTo>
                    <a:pt x="0" y="2740"/>
                    <a:pt x="124" y="2866"/>
                    <a:pt x="274" y="2866"/>
                  </a:cubicBezTo>
                  <a:lnTo>
                    <a:pt x="279" y="2866"/>
                  </a:lnTo>
                  <a:cubicBezTo>
                    <a:pt x="279" y="2866"/>
                    <a:pt x="894" y="2863"/>
                    <a:pt x="1064" y="2863"/>
                  </a:cubicBezTo>
                  <a:cubicBezTo>
                    <a:pt x="1561" y="2863"/>
                    <a:pt x="1963" y="2458"/>
                    <a:pt x="1963" y="1964"/>
                  </a:cubicBezTo>
                  <a:cubicBezTo>
                    <a:pt x="1963" y="1676"/>
                    <a:pt x="1831" y="1420"/>
                    <a:pt x="1620" y="1256"/>
                  </a:cubicBezTo>
                  <a:cubicBezTo>
                    <a:pt x="1708" y="1129"/>
                    <a:pt x="1758" y="974"/>
                    <a:pt x="1758" y="809"/>
                  </a:cubicBezTo>
                  <a:cubicBezTo>
                    <a:pt x="1758" y="362"/>
                    <a:pt x="1393" y="1"/>
                    <a:pt x="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3"/>
            <p:cNvSpPr/>
            <p:nvPr/>
          </p:nvSpPr>
          <p:spPr>
            <a:xfrm>
              <a:off x="1691500" y="4128500"/>
              <a:ext cx="53000" cy="71225"/>
            </a:xfrm>
            <a:custGeom>
              <a:avLst/>
              <a:gdLst/>
              <a:ahLst/>
              <a:cxnLst/>
              <a:rect l="l" t="t" r="r" b="b"/>
              <a:pathLst>
                <a:path w="2120" h="2849" extrusionOk="0">
                  <a:moveTo>
                    <a:pt x="1067" y="1"/>
                  </a:moveTo>
                  <a:cubicBezTo>
                    <a:pt x="964" y="1"/>
                    <a:pt x="856" y="14"/>
                    <a:pt x="744" y="48"/>
                  </a:cubicBezTo>
                  <a:cubicBezTo>
                    <a:pt x="432" y="142"/>
                    <a:pt x="212" y="389"/>
                    <a:pt x="168" y="691"/>
                  </a:cubicBezTo>
                  <a:cubicBezTo>
                    <a:pt x="130" y="962"/>
                    <a:pt x="262" y="1305"/>
                    <a:pt x="526" y="1423"/>
                  </a:cubicBezTo>
                  <a:cubicBezTo>
                    <a:pt x="538" y="1429"/>
                    <a:pt x="856" y="1570"/>
                    <a:pt x="1211" y="1702"/>
                  </a:cubicBezTo>
                  <a:cubicBezTo>
                    <a:pt x="1314" y="1740"/>
                    <a:pt x="1552" y="1846"/>
                    <a:pt x="1520" y="2026"/>
                  </a:cubicBezTo>
                  <a:cubicBezTo>
                    <a:pt x="1496" y="2161"/>
                    <a:pt x="1335" y="2299"/>
                    <a:pt x="1108" y="2299"/>
                  </a:cubicBezTo>
                  <a:cubicBezTo>
                    <a:pt x="876" y="2299"/>
                    <a:pt x="653" y="2205"/>
                    <a:pt x="512" y="2049"/>
                  </a:cubicBezTo>
                  <a:cubicBezTo>
                    <a:pt x="457" y="1988"/>
                    <a:pt x="382" y="1957"/>
                    <a:pt x="306" y="1957"/>
                  </a:cubicBezTo>
                  <a:cubicBezTo>
                    <a:pt x="241" y="1957"/>
                    <a:pt x="174" y="1981"/>
                    <a:pt x="121" y="2028"/>
                  </a:cubicBezTo>
                  <a:cubicBezTo>
                    <a:pt x="9" y="2131"/>
                    <a:pt x="0" y="2305"/>
                    <a:pt x="103" y="2419"/>
                  </a:cubicBezTo>
                  <a:cubicBezTo>
                    <a:pt x="347" y="2687"/>
                    <a:pt x="723" y="2848"/>
                    <a:pt x="1108" y="2848"/>
                  </a:cubicBezTo>
                  <a:cubicBezTo>
                    <a:pt x="1584" y="2848"/>
                    <a:pt x="1987" y="2543"/>
                    <a:pt x="2063" y="2125"/>
                  </a:cubicBezTo>
                  <a:cubicBezTo>
                    <a:pt x="2119" y="1808"/>
                    <a:pt x="1975" y="1397"/>
                    <a:pt x="1402" y="1185"/>
                  </a:cubicBezTo>
                  <a:cubicBezTo>
                    <a:pt x="1117" y="1079"/>
                    <a:pt x="853" y="965"/>
                    <a:pt x="773" y="932"/>
                  </a:cubicBezTo>
                  <a:cubicBezTo>
                    <a:pt x="706" y="876"/>
                    <a:pt x="709" y="800"/>
                    <a:pt x="712" y="771"/>
                  </a:cubicBezTo>
                  <a:cubicBezTo>
                    <a:pt x="720" y="727"/>
                    <a:pt x="750" y="624"/>
                    <a:pt x="903" y="577"/>
                  </a:cubicBezTo>
                  <a:cubicBezTo>
                    <a:pt x="960" y="560"/>
                    <a:pt x="1016" y="552"/>
                    <a:pt x="1069" y="552"/>
                  </a:cubicBezTo>
                  <a:cubicBezTo>
                    <a:pt x="1330" y="552"/>
                    <a:pt x="1539" y="719"/>
                    <a:pt x="1546" y="724"/>
                  </a:cubicBezTo>
                  <a:cubicBezTo>
                    <a:pt x="1599" y="767"/>
                    <a:pt x="1661" y="788"/>
                    <a:pt x="1724" y="788"/>
                  </a:cubicBezTo>
                  <a:cubicBezTo>
                    <a:pt x="1801" y="788"/>
                    <a:pt x="1879" y="755"/>
                    <a:pt x="1934" y="691"/>
                  </a:cubicBezTo>
                  <a:cubicBezTo>
                    <a:pt x="2031" y="574"/>
                    <a:pt x="2016" y="400"/>
                    <a:pt x="1899" y="300"/>
                  </a:cubicBezTo>
                  <a:cubicBezTo>
                    <a:pt x="1882" y="286"/>
                    <a:pt x="1535" y="1"/>
                    <a:pt x="1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3"/>
            <p:cNvSpPr/>
            <p:nvPr/>
          </p:nvSpPr>
          <p:spPr>
            <a:xfrm>
              <a:off x="1560875" y="4128500"/>
              <a:ext cx="71200" cy="71225"/>
            </a:xfrm>
            <a:custGeom>
              <a:avLst/>
              <a:gdLst/>
              <a:ahLst/>
              <a:cxnLst/>
              <a:rect l="l" t="t" r="r" b="b"/>
              <a:pathLst>
                <a:path w="2848" h="2849" extrusionOk="0">
                  <a:moveTo>
                    <a:pt x="1425" y="553"/>
                  </a:moveTo>
                  <a:cubicBezTo>
                    <a:pt x="1904" y="553"/>
                    <a:pt x="2298" y="944"/>
                    <a:pt x="2298" y="1426"/>
                  </a:cubicBezTo>
                  <a:cubicBezTo>
                    <a:pt x="2298" y="1905"/>
                    <a:pt x="1904" y="2299"/>
                    <a:pt x="1425" y="2299"/>
                  </a:cubicBezTo>
                  <a:cubicBezTo>
                    <a:pt x="943" y="2299"/>
                    <a:pt x="553" y="1905"/>
                    <a:pt x="553" y="1426"/>
                  </a:cubicBezTo>
                  <a:cubicBezTo>
                    <a:pt x="553" y="944"/>
                    <a:pt x="943" y="553"/>
                    <a:pt x="1425" y="553"/>
                  </a:cubicBezTo>
                  <a:close/>
                  <a:moveTo>
                    <a:pt x="1425" y="1"/>
                  </a:moveTo>
                  <a:cubicBezTo>
                    <a:pt x="641" y="1"/>
                    <a:pt x="0" y="641"/>
                    <a:pt x="0" y="1426"/>
                  </a:cubicBezTo>
                  <a:cubicBezTo>
                    <a:pt x="0" y="2211"/>
                    <a:pt x="641" y="2848"/>
                    <a:pt x="1425" y="2848"/>
                  </a:cubicBezTo>
                  <a:cubicBezTo>
                    <a:pt x="2210" y="2848"/>
                    <a:pt x="2848" y="2211"/>
                    <a:pt x="2848" y="1426"/>
                  </a:cubicBezTo>
                  <a:cubicBezTo>
                    <a:pt x="2848" y="641"/>
                    <a:pt x="2210" y="1"/>
                    <a:pt x="1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3"/>
            <p:cNvSpPr/>
            <p:nvPr/>
          </p:nvSpPr>
          <p:spPr>
            <a:xfrm>
              <a:off x="1541675" y="4226525"/>
              <a:ext cx="175500" cy="68925"/>
            </a:xfrm>
            <a:custGeom>
              <a:avLst/>
              <a:gdLst/>
              <a:ahLst/>
              <a:cxnLst/>
              <a:rect l="l" t="t" r="r" b="b"/>
              <a:pathLst>
                <a:path w="7020" h="2757" extrusionOk="0">
                  <a:moveTo>
                    <a:pt x="6464" y="553"/>
                  </a:moveTo>
                  <a:cubicBezTo>
                    <a:pt x="6467" y="553"/>
                    <a:pt x="6467" y="553"/>
                    <a:pt x="6467" y="556"/>
                  </a:cubicBezTo>
                  <a:lnTo>
                    <a:pt x="6467" y="2201"/>
                  </a:lnTo>
                  <a:cubicBezTo>
                    <a:pt x="6467" y="2201"/>
                    <a:pt x="6467" y="2204"/>
                    <a:pt x="6464" y="2204"/>
                  </a:cubicBezTo>
                  <a:lnTo>
                    <a:pt x="556" y="2204"/>
                  </a:lnTo>
                  <a:cubicBezTo>
                    <a:pt x="553" y="2204"/>
                    <a:pt x="553" y="2201"/>
                    <a:pt x="553" y="2201"/>
                  </a:cubicBezTo>
                  <a:lnTo>
                    <a:pt x="553" y="556"/>
                  </a:lnTo>
                  <a:cubicBezTo>
                    <a:pt x="553" y="553"/>
                    <a:pt x="553" y="553"/>
                    <a:pt x="556" y="553"/>
                  </a:cubicBezTo>
                  <a:close/>
                  <a:moveTo>
                    <a:pt x="556" y="0"/>
                  </a:moveTo>
                  <a:cubicBezTo>
                    <a:pt x="251" y="0"/>
                    <a:pt x="1" y="250"/>
                    <a:pt x="1" y="556"/>
                  </a:cubicBezTo>
                  <a:lnTo>
                    <a:pt x="1" y="2201"/>
                  </a:lnTo>
                  <a:cubicBezTo>
                    <a:pt x="1" y="2507"/>
                    <a:pt x="251" y="2757"/>
                    <a:pt x="556" y="2757"/>
                  </a:cubicBezTo>
                  <a:lnTo>
                    <a:pt x="6464" y="2757"/>
                  </a:lnTo>
                  <a:cubicBezTo>
                    <a:pt x="6769" y="2757"/>
                    <a:pt x="7019" y="2507"/>
                    <a:pt x="7019" y="2201"/>
                  </a:cubicBezTo>
                  <a:lnTo>
                    <a:pt x="7019" y="556"/>
                  </a:lnTo>
                  <a:cubicBezTo>
                    <a:pt x="7019" y="250"/>
                    <a:pt x="6769" y="0"/>
                    <a:pt x="6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3"/>
            <p:cNvSpPr/>
            <p:nvPr/>
          </p:nvSpPr>
          <p:spPr>
            <a:xfrm>
              <a:off x="1563725" y="3980375"/>
              <a:ext cx="66225" cy="13850"/>
            </a:xfrm>
            <a:custGeom>
              <a:avLst/>
              <a:gdLst/>
              <a:ahLst/>
              <a:cxnLst/>
              <a:rect l="l" t="t" r="r" b="b"/>
              <a:pathLst>
                <a:path w="2649" h="554" extrusionOk="0">
                  <a:moveTo>
                    <a:pt x="306" y="1"/>
                  </a:moveTo>
                  <a:cubicBezTo>
                    <a:pt x="165" y="1"/>
                    <a:pt x="39" y="101"/>
                    <a:pt x="21" y="242"/>
                  </a:cubicBezTo>
                  <a:cubicBezTo>
                    <a:pt x="1" y="409"/>
                    <a:pt x="133" y="553"/>
                    <a:pt x="295" y="553"/>
                  </a:cubicBezTo>
                  <a:lnTo>
                    <a:pt x="2343" y="553"/>
                  </a:lnTo>
                  <a:cubicBezTo>
                    <a:pt x="2484" y="553"/>
                    <a:pt x="2610" y="450"/>
                    <a:pt x="2628" y="312"/>
                  </a:cubicBezTo>
                  <a:cubicBezTo>
                    <a:pt x="2649" y="145"/>
                    <a:pt x="2519" y="1"/>
                    <a:pt x="2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3"/>
            <p:cNvSpPr/>
            <p:nvPr/>
          </p:nvSpPr>
          <p:spPr>
            <a:xfrm>
              <a:off x="1563725" y="4007925"/>
              <a:ext cx="95100" cy="13850"/>
            </a:xfrm>
            <a:custGeom>
              <a:avLst/>
              <a:gdLst/>
              <a:ahLst/>
              <a:cxnLst/>
              <a:rect l="l" t="t" r="r" b="b"/>
              <a:pathLst>
                <a:path w="3804" h="554" extrusionOk="0">
                  <a:moveTo>
                    <a:pt x="306" y="1"/>
                  </a:moveTo>
                  <a:cubicBezTo>
                    <a:pt x="165" y="1"/>
                    <a:pt x="39" y="101"/>
                    <a:pt x="21" y="242"/>
                  </a:cubicBezTo>
                  <a:cubicBezTo>
                    <a:pt x="1" y="409"/>
                    <a:pt x="133" y="553"/>
                    <a:pt x="295" y="553"/>
                  </a:cubicBezTo>
                  <a:lnTo>
                    <a:pt x="3498" y="553"/>
                  </a:lnTo>
                  <a:cubicBezTo>
                    <a:pt x="3639" y="553"/>
                    <a:pt x="3765" y="451"/>
                    <a:pt x="3783" y="312"/>
                  </a:cubicBezTo>
                  <a:cubicBezTo>
                    <a:pt x="3804" y="145"/>
                    <a:pt x="3674" y="1"/>
                    <a:pt x="3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3"/>
            <p:cNvSpPr/>
            <p:nvPr/>
          </p:nvSpPr>
          <p:spPr>
            <a:xfrm>
              <a:off x="1563725" y="4035475"/>
              <a:ext cx="77825" cy="13850"/>
            </a:xfrm>
            <a:custGeom>
              <a:avLst/>
              <a:gdLst/>
              <a:ahLst/>
              <a:cxnLst/>
              <a:rect l="l" t="t" r="r" b="b"/>
              <a:pathLst>
                <a:path w="3113" h="554" extrusionOk="0">
                  <a:moveTo>
                    <a:pt x="306" y="1"/>
                  </a:moveTo>
                  <a:cubicBezTo>
                    <a:pt x="165" y="1"/>
                    <a:pt x="39" y="101"/>
                    <a:pt x="21" y="242"/>
                  </a:cubicBezTo>
                  <a:cubicBezTo>
                    <a:pt x="1" y="409"/>
                    <a:pt x="133" y="554"/>
                    <a:pt x="295" y="554"/>
                  </a:cubicBezTo>
                  <a:lnTo>
                    <a:pt x="2810" y="554"/>
                  </a:lnTo>
                  <a:cubicBezTo>
                    <a:pt x="2948" y="554"/>
                    <a:pt x="3075" y="451"/>
                    <a:pt x="3092" y="313"/>
                  </a:cubicBezTo>
                  <a:cubicBezTo>
                    <a:pt x="3113" y="145"/>
                    <a:pt x="2984" y="1"/>
                    <a:pt x="2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2" name="Google Shape;2402;p73"/>
          <p:cNvGrpSpPr/>
          <p:nvPr/>
        </p:nvGrpSpPr>
        <p:grpSpPr>
          <a:xfrm>
            <a:off x="1164163" y="2680076"/>
            <a:ext cx="471050" cy="470225"/>
            <a:chOff x="1478350" y="2378700"/>
            <a:chExt cx="471050" cy="470225"/>
          </a:xfrm>
        </p:grpSpPr>
        <p:sp>
          <p:nvSpPr>
            <p:cNvPr id="2403" name="Google Shape;2403;p73"/>
            <p:cNvSpPr/>
            <p:nvPr/>
          </p:nvSpPr>
          <p:spPr>
            <a:xfrm>
              <a:off x="1478350" y="2378700"/>
              <a:ext cx="374750" cy="470225"/>
            </a:xfrm>
            <a:custGeom>
              <a:avLst/>
              <a:gdLst/>
              <a:ahLst/>
              <a:cxnLst/>
              <a:rect l="l" t="t" r="r" b="b"/>
              <a:pathLst>
                <a:path w="14990" h="18809" extrusionOk="0">
                  <a:moveTo>
                    <a:pt x="4609" y="7862"/>
                  </a:moveTo>
                  <a:cubicBezTo>
                    <a:pt x="4700" y="7862"/>
                    <a:pt x="4776" y="7935"/>
                    <a:pt x="4776" y="8029"/>
                  </a:cubicBezTo>
                  <a:lnTo>
                    <a:pt x="4776" y="12288"/>
                  </a:lnTo>
                  <a:cubicBezTo>
                    <a:pt x="4776" y="12379"/>
                    <a:pt x="4700" y="12452"/>
                    <a:pt x="4609" y="12452"/>
                  </a:cubicBezTo>
                  <a:lnTo>
                    <a:pt x="718" y="12452"/>
                  </a:lnTo>
                  <a:cubicBezTo>
                    <a:pt x="627" y="12452"/>
                    <a:pt x="550" y="12379"/>
                    <a:pt x="550" y="12288"/>
                  </a:cubicBezTo>
                  <a:lnTo>
                    <a:pt x="550" y="8029"/>
                  </a:lnTo>
                  <a:cubicBezTo>
                    <a:pt x="550" y="7935"/>
                    <a:pt x="627" y="7862"/>
                    <a:pt x="718" y="7862"/>
                  </a:cubicBezTo>
                  <a:close/>
                  <a:moveTo>
                    <a:pt x="2222" y="0"/>
                  </a:moveTo>
                  <a:cubicBezTo>
                    <a:pt x="1990" y="0"/>
                    <a:pt x="1799" y="191"/>
                    <a:pt x="1799" y="423"/>
                  </a:cubicBezTo>
                  <a:lnTo>
                    <a:pt x="1799" y="7312"/>
                  </a:lnTo>
                  <a:lnTo>
                    <a:pt x="718" y="7312"/>
                  </a:lnTo>
                  <a:cubicBezTo>
                    <a:pt x="321" y="7312"/>
                    <a:pt x="1" y="7632"/>
                    <a:pt x="1" y="8029"/>
                  </a:cubicBezTo>
                  <a:lnTo>
                    <a:pt x="1" y="12288"/>
                  </a:lnTo>
                  <a:cubicBezTo>
                    <a:pt x="1" y="12684"/>
                    <a:pt x="321" y="13005"/>
                    <a:pt x="718" y="13005"/>
                  </a:cubicBezTo>
                  <a:lnTo>
                    <a:pt x="1799" y="13005"/>
                  </a:lnTo>
                  <a:lnTo>
                    <a:pt x="1799" y="18521"/>
                  </a:lnTo>
                  <a:cubicBezTo>
                    <a:pt x="1799" y="18680"/>
                    <a:pt x="1929" y="18809"/>
                    <a:pt x="2090" y="18809"/>
                  </a:cubicBezTo>
                  <a:lnTo>
                    <a:pt x="3898" y="18809"/>
                  </a:lnTo>
                  <a:cubicBezTo>
                    <a:pt x="3959" y="18809"/>
                    <a:pt x="4021" y="18780"/>
                    <a:pt x="4056" y="18727"/>
                  </a:cubicBezTo>
                  <a:cubicBezTo>
                    <a:pt x="4221" y="18503"/>
                    <a:pt x="4065" y="18259"/>
                    <a:pt x="3851" y="18259"/>
                  </a:cubicBezTo>
                  <a:lnTo>
                    <a:pt x="2352" y="18259"/>
                  </a:lnTo>
                  <a:lnTo>
                    <a:pt x="2352" y="13005"/>
                  </a:lnTo>
                  <a:lnTo>
                    <a:pt x="4609" y="13005"/>
                  </a:lnTo>
                  <a:cubicBezTo>
                    <a:pt x="5006" y="13005"/>
                    <a:pt x="5326" y="12684"/>
                    <a:pt x="5326" y="12288"/>
                  </a:cubicBezTo>
                  <a:lnTo>
                    <a:pt x="5326" y="8029"/>
                  </a:lnTo>
                  <a:cubicBezTo>
                    <a:pt x="5326" y="7632"/>
                    <a:pt x="5006" y="7312"/>
                    <a:pt x="4609" y="7312"/>
                  </a:cubicBezTo>
                  <a:lnTo>
                    <a:pt x="2352" y="7312"/>
                  </a:lnTo>
                  <a:lnTo>
                    <a:pt x="2352" y="514"/>
                  </a:lnTo>
                  <a:lnTo>
                    <a:pt x="14437" y="514"/>
                  </a:lnTo>
                  <a:lnTo>
                    <a:pt x="14437" y="1822"/>
                  </a:lnTo>
                  <a:cubicBezTo>
                    <a:pt x="14437" y="1963"/>
                    <a:pt x="14539" y="2090"/>
                    <a:pt x="14678" y="2107"/>
                  </a:cubicBezTo>
                  <a:cubicBezTo>
                    <a:pt x="14689" y="2109"/>
                    <a:pt x="14701" y="2109"/>
                    <a:pt x="14712" y="2109"/>
                  </a:cubicBezTo>
                  <a:cubicBezTo>
                    <a:pt x="14864" y="2109"/>
                    <a:pt x="14989" y="1984"/>
                    <a:pt x="14989" y="1834"/>
                  </a:cubicBezTo>
                  <a:lnTo>
                    <a:pt x="14989" y="423"/>
                  </a:lnTo>
                  <a:cubicBezTo>
                    <a:pt x="14989" y="191"/>
                    <a:pt x="14798" y="0"/>
                    <a:pt x="1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3"/>
            <p:cNvSpPr/>
            <p:nvPr/>
          </p:nvSpPr>
          <p:spPr>
            <a:xfrm>
              <a:off x="1552425" y="2406250"/>
              <a:ext cx="133225" cy="133150"/>
            </a:xfrm>
            <a:custGeom>
              <a:avLst/>
              <a:gdLst/>
              <a:ahLst/>
              <a:cxnLst/>
              <a:rect l="l" t="t" r="r" b="b"/>
              <a:pathLst>
                <a:path w="5329" h="5326" extrusionOk="0">
                  <a:moveTo>
                    <a:pt x="2666" y="1746"/>
                  </a:moveTo>
                  <a:cubicBezTo>
                    <a:pt x="2998" y="1746"/>
                    <a:pt x="3271" y="2019"/>
                    <a:pt x="3271" y="2351"/>
                  </a:cubicBezTo>
                  <a:cubicBezTo>
                    <a:pt x="3271" y="2686"/>
                    <a:pt x="2998" y="2960"/>
                    <a:pt x="2666" y="2960"/>
                  </a:cubicBezTo>
                  <a:cubicBezTo>
                    <a:pt x="2331" y="2960"/>
                    <a:pt x="2057" y="2686"/>
                    <a:pt x="2057" y="2351"/>
                  </a:cubicBezTo>
                  <a:cubicBezTo>
                    <a:pt x="2057" y="2019"/>
                    <a:pt x="2331" y="1746"/>
                    <a:pt x="2666" y="1746"/>
                  </a:cubicBezTo>
                  <a:close/>
                  <a:moveTo>
                    <a:pt x="2663" y="550"/>
                  </a:moveTo>
                  <a:cubicBezTo>
                    <a:pt x="3829" y="550"/>
                    <a:pt x="4776" y="1496"/>
                    <a:pt x="4776" y="2663"/>
                  </a:cubicBezTo>
                  <a:cubicBezTo>
                    <a:pt x="4776" y="3148"/>
                    <a:pt x="4611" y="3591"/>
                    <a:pt x="4338" y="3950"/>
                  </a:cubicBezTo>
                  <a:cubicBezTo>
                    <a:pt x="4147" y="3597"/>
                    <a:pt x="3853" y="3321"/>
                    <a:pt x="3500" y="3151"/>
                  </a:cubicBezTo>
                  <a:cubicBezTo>
                    <a:pt x="3700" y="2942"/>
                    <a:pt x="3821" y="2663"/>
                    <a:pt x="3821" y="2351"/>
                  </a:cubicBezTo>
                  <a:cubicBezTo>
                    <a:pt x="3821" y="1713"/>
                    <a:pt x="3303" y="1196"/>
                    <a:pt x="2666" y="1196"/>
                  </a:cubicBezTo>
                  <a:cubicBezTo>
                    <a:pt x="2025" y="1196"/>
                    <a:pt x="1508" y="1713"/>
                    <a:pt x="1508" y="2351"/>
                  </a:cubicBezTo>
                  <a:cubicBezTo>
                    <a:pt x="1508" y="2663"/>
                    <a:pt x="1631" y="2945"/>
                    <a:pt x="1831" y="3154"/>
                  </a:cubicBezTo>
                  <a:cubicBezTo>
                    <a:pt x="1478" y="3324"/>
                    <a:pt x="1181" y="3603"/>
                    <a:pt x="993" y="3950"/>
                  </a:cubicBezTo>
                  <a:cubicBezTo>
                    <a:pt x="717" y="3594"/>
                    <a:pt x="553" y="3148"/>
                    <a:pt x="553" y="2663"/>
                  </a:cubicBezTo>
                  <a:cubicBezTo>
                    <a:pt x="553" y="1496"/>
                    <a:pt x="1499" y="550"/>
                    <a:pt x="2663" y="550"/>
                  </a:cubicBezTo>
                  <a:close/>
                  <a:moveTo>
                    <a:pt x="2666" y="3509"/>
                  </a:moveTo>
                  <a:cubicBezTo>
                    <a:pt x="3218" y="3509"/>
                    <a:pt x="3718" y="3847"/>
                    <a:pt x="3921" y="4358"/>
                  </a:cubicBezTo>
                  <a:cubicBezTo>
                    <a:pt x="3571" y="4620"/>
                    <a:pt x="3136" y="4776"/>
                    <a:pt x="2666" y="4776"/>
                  </a:cubicBezTo>
                  <a:cubicBezTo>
                    <a:pt x="2192" y="4776"/>
                    <a:pt x="1757" y="4620"/>
                    <a:pt x="1408" y="4358"/>
                  </a:cubicBezTo>
                  <a:cubicBezTo>
                    <a:pt x="1611" y="3853"/>
                    <a:pt x="2110" y="3509"/>
                    <a:pt x="2666" y="3509"/>
                  </a:cubicBezTo>
                  <a:close/>
                  <a:moveTo>
                    <a:pt x="2666" y="0"/>
                  </a:moveTo>
                  <a:cubicBezTo>
                    <a:pt x="1196" y="0"/>
                    <a:pt x="0" y="1193"/>
                    <a:pt x="0" y="2663"/>
                  </a:cubicBezTo>
                  <a:cubicBezTo>
                    <a:pt x="0" y="4132"/>
                    <a:pt x="1196" y="5325"/>
                    <a:pt x="2666" y="5325"/>
                  </a:cubicBezTo>
                  <a:cubicBezTo>
                    <a:pt x="4132" y="5325"/>
                    <a:pt x="5328" y="4132"/>
                    <a:pt x="5328" y="2663"/>
                  </a:cubicBezTo>
                  <a:cubicBezTo>
                    <a:pt x="5328" y="1193"/>
                    <a:pt x="4132" y="0"/>
                    <a:pt x="26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3"/>
            <p:cNvSpPr/>
            <p:nvPr/>
          </p:nvSpPr>
          <p:spPr>
            <a:xfrm>
              <a:off x="1719350" y="2436575"/>
              <a:ext cx="53150" cy="13775"/>
            </a:xfrm>
            <a:custGeom>
              <a:avLst/>
              <a:gdLst/>
              <a:ahLst/>
              <a:cxnLst/>
              <a:rect l="l" t="t" r="r" b="b"/>
              <a:pathLst>
                <a:path w="2126" h="551" extrusionOk="0">
                  <a:moveTo>
                    <a:pt x="303" y="1"/>
                  </a:moveTo>
                  <a:cubicBezTo>
                    <a:pt x="162" y="1"/>
                    <a:pt x="35" y="101"/>
                    <a:pt x="21" y="242"/>
                  </a:cubicBezTo>
                  <a:cubicBezTo>
                    <a:pt x="0" y="409"/>
                    <a:pt x="130" y="550"/>
                    <a:pt x="294" y="550"/>
                  </a:cubicBezTo>
                  <a:lnTo>
                    <a:pt x="1822" y="550"/>
                  </a:lnTo>
                  <a:cubicBezTo>
                    <a:pt x="1963" y="550"/>
                    <a:pt x="2090" y="451"/>
                    <a:pt x="2104" y="309"/>
                  </a:cubicBezTo>
                  <a:cubicBezTo>
                    <a:pt x="2125" y="142"/>
                    <a:pt x="1996" y="1"/>
                    <a:pt x="18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3"/>
            <p:cNvSpPr/>
            <p:nvPr/>
          </p:nvSpPr>
          <p:spPr>
            <a:xfrm>
              <a:off x="1719350" y="2462300"/>
              <a:ext cx="76575" cy="13775"/>
            </a:xfrm>
            <a:custGeom>
              <a:avLst/>
              <a:gdLst/>
              <a:ahLst/>
              <a:cxnLst/>
              <a:rect l="l" t="t" r="r" b="b"/>
              <a:pathLst>
                <a:path w="3063" h="551" extrusionOk="0">
                  <a:moveTo>
                    <a:pt x="303" y="0"/>
                  </a:moveTo>
                  <a:cubicBezTo>
                    <a:pt x="162" y="0"/>
                    <a:pt x="35" y="100"/>
                    <a:pt x="21" y="241"/>
                  </a:cubicBezTo>
                  <a:cubicBezTo>
                    <a:pt x="0" y="409"/>
                    <a:pt x="130" y="550"/>
                    <a:pt x="294" y="550"/>
                  </a:cubicBezTo>
                  <a:lnTo>
                    <a:pt x="2757" y="550"/>
                  </a:lnTo>
                  <a:cubicBezTo>
                    <a:pt x="2898" y="550"/>
                    <a:pt x="3024" y="450"/>
                    <a:pt x="3042" y="309"/>
                  </a:cubicBezTo>
                  <a:cubicBezTo>
                    <a:pt x="3063" y="142"/>
                    <a:pt x="2930" y="0"/>
                    <a:pt x="2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3"/>
            <p:cNvSpPr/>
            <p:nvPr/>
          </p:nvSpPr>
          <p:spPr>
            <a:xfrm>
              <a:off x="1719350" y="2488025"/>
              <a:ext cx="76575" cy="13750"/>
            </a:xfrm>
            <a:custGeom>
              <a:avLst/>
              <a:gdLst/>
              <a:ahLst/>
              <a:cxnLst/>
              <a:rect l="l" t="t" r="r" b="b"/>
              <a:pathLst>
                <a:path w="3063" h="550" extrusionOk="0">
                  <a:moveTo>
                    <a:pt x="303" y="0"/>
                  </a:moveTo>
                  <a:cubicBezTo>
                    <a:pt x="162" y="0"/>
                    <a:pt x="35" y="100"/>
                    <a:pt x="21" y="241"/>
                  </a:cubicBezTo>
                  <a:cubicBezTo>
                    <a:pt x="0" y="409"/>
                    <a:pt x="130" y="550"/>
                    <a:pt x="294" y="550"/>
                  </a:cubicBezTo>
                  <a:lnTo>
                    <a:pt x="2757" y="550"/>
                  </a:lnTo>
                  <a:cubicBezTo>
                    <a:pt x="2898" y="550"/>
                    <a:pt x="3024" y="450"/>
                    <a:pt x="3042" y="309"/>
                  </a:cubicBezTo>
                  <a:cubicBezTo>
                    <a:pt x="3063" y="141"/>
                    <a:pt x="2930" y="0"/>
                    <a:pt x="2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3"/>
            <p:cNvSpPr/>
            <p:nvPr/>
          </p:nvSpPr>
          <p:spPr>
            <a:xfrm>
              <a:off x="1552700" y="2755225"/>
              <a:ext cx="247125" cy="56975"/>
            </a:xfrm>
            <a:custGeom>
              <a:avLst/>
              <a:gdLst/>
              <a:ahLst/>
              <a:cxnLst/>
              <a:rect l="l" t="t" r="r" b="b"/>
              <a:pathLst>
                <a:path w="9885" h="2279" extrusionOk="0">
                  <a:moveTo>
                    <a:pt x="9332" y="553"/>
                  </a:moveTo>
                  <a:lnTo>
                    <a:pt x="9332" y="1729"/>
                  </a:lnTo>
                  <a:lnTo>
                    <a:pt x="553" y="1729"/>
                  </a:lnTo>
                  <a:lnTo>
                    <a:pt x="553" y="553"/>
                  </a:lnTo>
                  <a:close/>
                  <a:moveTo>
                    <a:pt x="448" y="1"/>
                  </a:moveTo>
                  <a:cubicBezTo>
                    <a:pt x="201" y="1"/>
                    <a:pt x="1" y="201"/>
                    <a:pt x="1" y="448"/>
                  </a:cubicBezTo>
                  <a:lnTo>
                    <a:pt x="1" y="1832"/>
                  </a:lnTo>
                  <a:cubicBezTo>
                    <a:pt x="1" y="2079"/>
                    <a:pt x="201" y="2278"/>
                    <a:pt x="448" y="2278"/>
                  </a:cubicBezTo>
                  <a:lnTo>
                    <a:pt x="9438" y="2278"/>
                  </a:lnTo>
                  <a:cubicBezTo>
                    <a:pt x="9684" y="2278"/>
                    <a:pt x="9884" y="2079"/>
                    <a:pt x="9884" y="1832"/>
                  </a:cubicBezTo>
                  <a:lnTo>
                    <a:pt x="9884" y="448"/>
                  </a:lnTo>
                  <a:cubicBezTo>
                    <a:pt x="9884" y="201"/>
                    <a:pt x="9684" y="1"/>
                    <a:pt x="9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3"/>
            <p:cNvSpPr/>
            <p:nvPr/>
          </p:nvSpPr>
          <p:spPr>
            <a:xfrm>
              <a:off x="1509275" y="2600050"/>
              <a:ext cx="49925" cy="13775"/>
            </a:xfrm>
            <a:custGeom>
              <a:avLst/>
              <a:gdLst/>
              <a:ahLst/>
              <a:cxnLst/>
              <a:rect l="l" t="t" r="r" b="b"/>
              <a:pathLst>
                <a:path w="1997" h="551" extrusionOk="0">
                  <a:moveTo>
                    <a:pt x="304" y="1"/>
                  </a:moveTo>
                  <a:cubicBezTo>
                    <a:pt x="163" y="1"/>
                    <a:pt x="36" y="101"/>
                    <a:pt x="21" y="242"/>
                  </a:cubicBezTo>
                  <a:cubicBezTo>
                    <a:pt x="1" y="409"/>
                    <a:pt x="130" y="550"/>
                    <a:pt x="295" y="550"/>
                  </a:cubicBezTo>
                  <a:lnTo>
                    <a:pt x="1691" y="550"/>
                  </a:lnTo>
                  <a:cubicBezTo>
                    <a:pt x="1832" y="550"/>
                    <a:pt x="1958" y="451"/>
                    <a:pt x="1976" y="309"/>
                  </a:cubicBezTo>
                  <a:cubicBezTo>
                    <a:pt x="1996" y="142"/>
                    <a:pt x="1867" y="1"/>
                    <a:pt x="1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3"/>
            <p:cNvSpPr/>
            <p:nvPr/>
          </p:nvSpPr>
          <p:spPr>
            <a:xfrm>
              <a:off x="1509275" y="2625775"/>
              <a:ext cx="71300" cy="13775"/>
            </a:xfrm>
            <a:custGeom>
              <a:avLst/>
              <a:gdLst/>
              <a:ahLst/>
              <a:cxnLst/>
              <a:rect l="l" t="t" r="r" b="b"/>
              <a:pathLst>
                <a:path w="2852" h="551" extrusionOk="0">
                  <a:moveTo>
                    <a:pt x="304" y="1"/>
                  </a:moveTo>
                  <a:cubicBezTo>
                    <a:pt x="163" y="1"/>
                    <a:pt x="36" y="100"/>
                    <a:pt x="21" y="241"/>
                  </a:cubicBezTo>
                  <a:cubicBezTo>
                    <a:pt x="1" y="409"/>
                    <a:pt x="130" y="550"/>
                    <a:pt x="295" y="550"/>
                  </a:cubicBezTo>
                  <a:lnTo>
                    <a:pt x="2549" y="550"/>
                  </a:lnTo>
                  <a:cubicBezTo>
                    <a:pt x="2690" y="550"/>
                    <a:pt x="2816" y="450"/>
                    <a:pt x="2831" y="309"/>
                  </a:cubicBezTo>
                  <a:cubicBezTo>
                    <a:pt x="2852" y="142"/>
                    <a:pt x="2722" y="1"/>
                    <a:pt x="2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3"/>
            <p:cNvSpPr/>
            <p:nvPr/>
          </p:nvSpPr>
          <p:spPr>
            <a:xfrm>
              <a:off x="1509275" y="2652375"/>
              <a:ext cx="71300" cy="13825"/>
            </a:xfrm>
            <a:custGeom>
              <a:avLst/>
              <a:gdLst/>
              <a:ahLst/>
              <a:cxnLst/>
              <a:rect l="l" t="t" r="r" b="b"/>
              <a:pathLst>
                <a:path w="2852" h="553" extrusionOk="0">
                  <a:moveTo>
                    <a:pt x="304" y="0"/>
                  </a:moveTo>
                  <a:cubicBezTo>
                    <a:pt x="163" y="0"/>
                    <a:pt x="36" y="100"/>
                    <a:pt x="21" y="241"/>
                  </a:cubicBezTo>
                  <a:cubicBezTo>
                    <a:pt x="1" y="409"/>
                    <a:pt x="130" y="553"/>
                    <a:pt x="295" y="553"/>
                  </a:cubicBezTo>
                  <a:lnTo>
                    <a:pt x="2549" y="553"/>
                  </a:lnTo>
                  <a:cubicBezTo>
                    <a:pt x="2690" y="553"/>
                    <a:pt x="2816" y="450"/>
                    <a:pt x="2831" y="312"/>
                  </a:cubicBezTo>
                  <a:cubicBezTo>
                    <a:pt x="2852" y="144"/>
                    <a:pt x="2722" y="0"/>
                    <a:pt x="2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3"/>
            <p:cNvSpPr/>
            <p:nvPr/>
          </p:nvSpPr>
          <p:spPr>
            <a:xfrm>
              <a:off x="1599650" y="2452025"/>
              <a:ext cx="349750" cy="396900"/>
            </a:xfrm>
            <a:custGeom>
              <a:avLst/>
              <a:gdLst/>
              <a:ahLst/>
              <a:cxnLst/>
              <a:rect l="l" t="t" r="r" b="b"/>
              <a:pathLst>
                <a:path w="13990" h="15876" extrusionOk="0">
                  <a:moveTo>
                    <a:pt x="4871" y="4929"/>
                  </a:moveTo>
                  <a:cubicBezTo>
                    <a:pt x="4697" y="5237"/>
                    <a:pt x="4565" y="5569"/>
                    <a:pt x="4477" y="5922"/>
                  </a:cubicBezTo>
                  <a:lnTo>
                    <a:pt x="2807" y="5922"/>
                  </a:lnTo>
                  <a:cubicBezTo>
                    <a:pt x="2666" y="5922"/>
                    <a:pt x="2540" y="6022"/>
                    <a:pt x="2525" y="6163"/>
                  </a:cubicBezTo>
                  <a:cubicBezTo>
                    <a:pt x="2505" y="6330"/>
                    <a:pt x="2634" y="6471"/>
                    <a:pt x="2799" y="6471"/>
                  </a:cubicBezTo>
                  <a:lnTo>
                    <a:pt x="4315" y="6471"/>
                  </a:lnTo>
                  <a:cubicBezTo>
                    <a:pt x="4303" y="6601"/>
                    <a:pt x="4294" y="6733"/>
                    <a:pt x="4294" y="6865"/>
                  </a:cubicBezTo>
                  <a:cubicBezTo>
                    <a:pt x="4294" y="6895"/>
                    <a:pt x="4297" y="6921"/>
                    <a:pt x="4297" y="6951"/>
                  </a:cubicBezTo>
                  <a:lnTo>
                    <a:pt x="2807" y="6951"/>
                  </a:lnTo>
                  <a:cubicBezTo>
                    <a:pt x="2666" y="6951"/>
                    <a:pt x="2540" y="7050"/>
                    <a:pt x="2525" y="7191"/>
                  </a:cubicBezTo>
                  <a:cubicBezTo>
                    <a:pt x="2505" y="7359"/>
                    <a:pt x="2634" y="7500"/>
                    <a:pt x="2799" y="7500"/>
                  </a:cubicBezTo>
                  <a:lnTo>
                    <a:pt x="4347" y="7500"/>
                  </a:lnTo>
                  <a:cubicBezTo>
                    <a:pt x="4374" y="7662"/>
                    <a:pt x="4412" y="7823"/>
                    <a:pt x="4459" y="7979"/>
                  </a:cubicBezTo>
                  <a:lnTo>
                    <a:pt x="2807" y="7979"/>
                  </a:lnTo>
                  <a:cubicBezTo>
                    <a:pt x="2666" y="7979"/>
                    <a:pt x="2540" y="8079"/>
                    <a:pt x="2525" y="8220"/>
                  </a:cubicBezTo>
                  <a:cubicBezTo>
                    <a:pt x="2505" y="8388"/>
                    <a:pt x="2634" y="8529"/>
                    <a:pt x="2799" y="8529"/>
                  </a:cubicBezTo>
                  <a:lnTo>
                    <a:pt x="4738" y="8529"/>
                  </a:lnTo>
                  <a:cubicBezTo>
                    <a:pt x="4912" y="8893"/>
                    <a:pt x="5135" y="9225"/>
                    <a:pt x="5402" y="9522"/>
                  </a:cubicBezTo>
                  <a:lnTo>
                    <a:pt x="2002" y="9522"/>
                  </a:lnTo>
                  <a:cubicBezTo>
                    <a:pt x="1908" y="9522"/>
                    <a:pt x="1832" y="9446"/>
                    <a:pt x="1832" y="9352"/>
                  </a:cubicBezTo>
                  <a:lnTo>
                    <a:pt x="1835" y="9352"/>
                  </a:lnTo>
                  <a:lnTo>
                    <a:pt x="1835" y="5096"/>
                  </a:lnTo>
                  <a:cubicBezTo>
                    <a:pt x="1835" y="5002"/>
                    <a:pt x="1908" y="4929"/>
                    <a:pt x="2002" y="4929"/>
                  </a:cubicBezTo>
                  <a:close/>
                  <a:moveTo>
                    <a:pt x="8244" y="3471"/>
                  </a:moveTo>
                  <a:cubicBezTo>
                    <a:pt x="10119" y="3471"/>
                    <a:pt x="11642" y="4993"/>
                    <a:pt x="11642" y="6868"/>
                  </a:cubicBezTo>
                  <a:cubicBezTo>
                    <a:pt x="11642" y="8740"/>
                    <a:pt x="10119" y="10266"/>
                    <a:pt x="8244" y="10266"/>
                  </a:cubicBezTo>
                  <a:cubicBezTo>
                    <a:pt x="6369" y="10266"/>
                    <a:pt x="4847" y="8740"/>
                    <a:pt x="4847" y="6868"/>
                  </a:cubicBezTo>
                  <a:cubicBezTo>
                    <a:pt x="4847" y="4993"/>
                    <a:pt x="6369" y="3471"/>
                    <a:pt x="8244" y="3471"/>
                  </a:cubicBezTo>
                  <a:close/>
                  <a:moveTo>
                    <a:pt x="11248" y="9431"/>
                  </a:moveTo>
                  <a:lnTo>
                    <a:pt x="13326" y="11509"/>
                  </a:lnTo>
                  <a:cubicBezTo>
                    <a:pt x="13432" y="11617"/>
                    <a:pt x="13432" y="11788"/>
                    <a:pt x="13326" y="11894"/>
                  </a:cubicBezTo>
                  <a:cubicBezTo>
                    <a:pt x="13273" y="11947"/>
                    <a:pt x="13203" y="11973"/>
                    <a:pt x="13133" y="11973"/>
                  </a:cubicBezTo>
                  <a:cubicBezTo>
                    <a:pt x="13063" y="11973"/>
                    <a:pt x="12994" y="11947"/>
                    <a:pt x="12941" y="11894"/>
                  </a:cubicBezTo>
                  <a:lnTo>
                    <a:pt x="10866" y="9819"/>
                  </a:lnTo>
                  <a:cubicBezTo>
                    <a:pt x="11001" y="9698"/>
                    <a:pt x="11130" y="9569"/>
                    <a:pt x="11248" y="9431"/>
                  </a:cubicBezTo>
                  <a:close/>
                  <a:moveTo>
                    <a:pt x="9861" y="1"/>
                  </a:moveTo>
                  <a:cubicBezTo>
                    <a:pt x="9709" y="1"/>
                    <a:pt x="9585" y="123"/>
                    <a:pt x="9585" y="276"/>
                  </a:cubicBezTo>
                  <a:lnTo>
                    <a:pt x="9585" y="3148"/>
                  </a:lnTo>
                  <a:cubicBezTo>
                    <a:pt x="9167" y="2998"/>
                    <a:pt x="8718" y="2912"/>
                    <a:pt x="8247" y="2912"/>
                  </a:cubicBezTo>
                  <a:cubicBezTo>
                    <a:pt x="7013" y="2912"/>
                    <a:pt x="5911" y="3486"/>
                    <a:pt x="5188" y="4376"/>
                  </a:cubicBezTo>
                  <a:lnTo>
                    <a:pt x="2002" y="4376"/>
                  </a:lnTo>
                  <a:cubicBezTo>
                    <a:pt x="1605" y="4376"/>
                    <a:pt x="1282" y="4699"/>
                    <a:pt x="1282" y="5096"/>
                  </a:cubicBezTo>
                  <a:lnTo>
                    <a:pt x="1282" y="9355"/>
                  </a:lnTo>
                  <a:cubicBezTo>
                    <a:pt x="1282" y="9748"/>
                    <a:pt x="1605" y="10072"/>
                    <a:pt x="2002" y="10072"/>
                  </a:cubicBezTo>
                  <a:lnTo>
                    <a:pt x="5952" y="10072"/>
                  </a:lnTo>
                  <a:cubicBezTo>
                    <a:pt x="6599" y="10536"/>
                    <a:pt x="7392" y="10812"/>
                    <a:pt x="8247" y="10812"/>
                  </a:cubicBezTo>
                  <a:cubicBezTo>
                    <a:pt x="8718" y="10812"/>
                    <a:pt x="9167" y="10730"/>
                    <a:pt x="9585" y="10577"/>
                  </a:cubicBezTo>
                  <a:lnTo>
                    <a:pt x="9585" y="15326"/>
                  </a:lnTo>
                  <a:lnTo>
                    <a:pt x="306" y="15326"/>
                  </a:lnTo>
                  <a:cubicBezTo>
                    <a:pt x="165" y="15326"/>
                    <a:pt x="39" y="15426"/>
                    <a:pt x="21" y="15567"/>
                  </a:cubicBezTo>
                  <a:cubicBezTo>
                    <a:pt x="1" y="15735"/>
                    <a:pt x="133" y="15876"/>
                    <a:pt x="295" y="15876"/>
                  </a:cubicBezTo>
                  <a:lnTo>
                    <a:pt x="9714" y="15876"/>
                  </a:lnTo>
                  <a:cubicBezTo>
                    <a:pt x="9949" y="15876"/>
                    <a:pt x="10137" y="15688"/>
                    <a:pt x="10137" y="15453"/>
                  </a:cubicBezTo>
                  <a:lnTo>
                    <a:pt x="10137" y="10348"/>
                  </a:lnTo>
                  <a:cubicBezTo>
                    <a:pt x="10237" y="10292"/>
                    <a:pt x="10334" y="10233"/>
                    <a:pt x="10425" y="10172"/>
                  </a:cubicBezTo>
                  <a:lnTo>
                    <a:pt x="12553" y="12296"/>
                  </a:lnTo>
                  <a:cubicBezTo>
                    <a:pt x="12712" y="12458"/>
                    <a:pt x="12923" y="12537"/>
                    <a:pt x="13135" y="12537"/>
                  </a:cubicBezTo>
                  <a:cubicBezTo>
                    <a:pt x="13390" y="12537"/>
                    <a:pt x="13649" y="12420"/>
                    <a:pt x="13814" y="12179"/>
                  </a:cubicBezTo>
                  <a:cubicBezTo>
                    <a:pt x="13881" y="12085"/>
                    <a:pt x="13925" y="11976"/>
                    <a:pt x="13946" y="11861"/>
                  </a:cubicBezTo>
                  <a:cubicBezTo>
                    <a:pt x="13990" y="11588"/>
                    <a:pt x="13905" y="11324"/>
                    <a:pt x="13717" y="11133"/>
                  </a:cubicBezTo>
                  <a:lnTo>
                    <a:pt x="11577" y="8996"/>
                  </a:lnTo>
                  <a:cubicBezTo>
                    <a:pt x="11968" y="8385"/>
                    <a:pt x="12194" y="7659"/>
                    <a:pt x="12194" y="6880"/>
                  </a:cubicBezTo>
                  <a:cubicBezTo>
                    <a:pt x="12194" y="5390"/>
                    <a:pt x="11363" y="4088"/>
                    <a:pt x="10137" y="3415"/>
                  </a:cubicBezTo>
                  <a:lnTo>
                    <a:pt x="10137" y="285"/>
                  </a:lnTo>
                  <a:cubicBezTo>
                    <a:pt x="10137" y="144"/>
                    <a:pt x="10034" y="18"/>
                    <a:pt x="9896" y="3"/>
                  </a:cubicBezTo>
                  <a:cubicBezTo>
                    <a:pt x="9884" y="2"/>
                    <a:pt x="9873" y="1"/>
                    <a:pt x="9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3"/>
            <p:cNvSpPr/>
            <p:nvPr/>
          </p:nvSpPr>
          <p:spPr>
            <a:xfrm>
              <a:off x="1734550" y="2552525"/>
              <a:ext cx="142425" cy="142400"/>
            </a:xfrm>
            <a:custGeom>
              <a:avLst/>
              <a:gdLst/>
              <a:ahLst/>
              <a:cxnLst/>
              <a:rect l="l" t="t" r="r" b="b"/>
              <a:pathLst>
                <a:path w="5697" h="5696" extrusionOk="0">
                  <a:moveTo>
                    <a:pt x="2848" y="553"/>
                  </a:moveTo>
                  <a:cubicBezTo>
                    <a:pt x="3460" y="553"/>
                    <a:pt x="4036" y="791"/>
                    <a:pt x="4471" y="1226"/>
                  </a:cubicBezTo>
                  <a:cubicBezTo>
                    <a:pt x="4906" y="1658"/>
                    <a:pt x="5144" y="2237"/>
                    <a:pt x="5144" y="2848"/>
                  </a:cubicBezTo>
                  <a:cubicBezTo>
                    <a:pt x="5144" y="4115"/>
                    <a:pt x="4115" y="5143"/>
                    <a:pt x="2848" y="5143"/>
                  </a:cubicBezTo>
                  <a:cubicBezTo>
                    <a:pt x="2237" y="5143"/>
                    <a:pt x="1661" y="4905"/>
                    <a:pt x="1226" y="4470"/>
                  </a:cubicBezTo>
                  <a:cubicBezTo>
                    <a:pt x="791" y="4036"/>
                    <a:pt x="553" y="3460"/>
                    <a:pt x="553" y="2848"/>
                  </a:cubicBezTo>
                  <a:cubicBezTo>
                    <a:pt x="553" y="1582"/>
                    <a:pt x="1582" y="553"/>
                    <a:pt x="2848" y="553"/>
                  </a:cubicBezTo>
                  <a:close/>
                  <a:moveTo>
                    <a:pt x="2848" y="0"/>
                  </a:moveTo>
                  <a:cubicBezTo>
                    <a:pt x="1279" y="0"/>
                    <a:pt x="1" y="1279"/>
                    <a:pt x="1" y="2848"/>
                  </a:cubicBezTo>
                  <a:cubicBezTo>
                    <a:pt x="1" y="3606"/>
                    <a:pt x="297" y="4321"/>
                    <a:pt x="835" y="4861"/>
                  </a:cubicBezTo>
                  <a:cubicBezTo>
                    <a:pt x="1373" y="5399"/>
                    <a:pt x="2090" y="5696"/>
                    <a:pt x="2848" y="5696"/>
                  </a:cubicBezTo>
                  <a:cubicBezTo>
                    <a:pt x="4418" y="5696"/>
                    <a:pt x="5696" y="4418"/>
                    <a:pt x="5696" y="2848"/>
                  </a:cubicBezTo>
                  <a:cubicBezTo>
                    <a:pt x="5696" y="2087"/>
                    <a:pt x="5399" y="1373"/>
                    <a:pt x="4862" y="835"/>
                  </a:cubicBezTo>
                  <a:cubicBezTo>
                    <a:pt x="4324" y="297"/>
                    <a:pt x="3607" y="0"/>
                    <a:pt x="2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3"/>
            <p:cNvSpPr/>
            <p:nvPr/>
          </p:nvSpPr>
          <p:spPr>
            <a:xfrm>
              <a:off x="1773350" y="2600525"/>
              <a:ext cx="68575" cy="48200"/>
            </a:xfrm>
            <a:custGeom>
              <a:avLst/>
              <a:gdLst/>
              <a:ahLst/>
              <a:cxnLst/>
              <a:rect l="l" t="t" r="r" b="b"/>
              <a:pathLst>
                <a:path w="2743" h="1928" extrusionOk="0">
                  <a:moveTo>
                    <a:pt x="2435" y="1"/>
                  </a:moveTo>
                  <a:cubicBezTo>
                    <a:pt x="2359" y="1"/>
                    <a:pt x="2283" y="32"/>
                    <a:pt x="2228" y="94"/>
                  </a:cubicBezTo>
                  <a:lnTo>
                    <a:pt x="1173" y="1278"/>
                  </a:lnTo>
                  <a:lnTo>
                    <a:pt x="476" y="752"/>
                  </a:lnTo>
                  <a:cubicBezTo>
                    <a:pt x="427" y="714"/>
                    <a:pt x="369" y="696"/>
                    <a:pt x="311" y="696"/>
                  </a:cubicBezTo>
                  <a:cubicBezTo>
                    <a:pt x="227" y="696"/>
                    <a:pt x="145" y="734"/>
                    <a:pt x="91" y="805"/>
                  </a:cubicBezTo>
                  <a:cubicBezTo>
                    <a:pt x="0" y="928"/>
                    <a:pt x="24" y="1099"/>
                    <a:pt x="144" y="1193"/>
                  </a:cubicBezTo>
                  <a:lnTo>
                    <a:pt x="1044" y="1872"/>
                  </a:lnTo>
                  <a:cubicBezTo>
                    <a:pt x="1094" y="1910"/>
                    <a:pt x="1152" y="1927"/>
                    <a:pt x="1211" y="1927"/>
                  </a:cubicBezTo>
                  <a:cubicBezTo>
                    <a:pt x="1288" y="1927"/>
                    <a:pt x="1361" y="1895"/>
                    <a:pt x="1417" y="1836"/>
                  </a:cubicBezTo>
                  <a:lnTo>
                    <a:pt x="2639" y="461"/>
                  </a:lnTo>
                  <a:cubicBezTo>
                    <a:pt x="2742" y="346"/>
                    <a:pt x="2731" y="173"/>
                    <a:pt x="2619" y="70"/>
                  </a:cubicBezTo>
                  <a:cubicBezTo>
                    <a:pt x="2566" y="24"/>
                    <a:pt x="2500"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5" name="Google Shape;2415;p73"/>
          <p:cNvGrpSpPr/>
          <p:nvPr/>
        </p:nvGrpSpPr>
        <p:grpSpPr>
          <a:xfrm>
            <a:off x="1897067" y="2688763"/>
            <a:ext cx="470250" cy="452850"/>
            <a:chOff x="2084500" y="2378675"/>
            <a:chExt cx="470250" cy="452850"/>
          </a:xfrm>
        </p:grpSpPr>
        <p:sp>
          <p:nvSpPr>
            <p:cNvPr id="2416" name="Google Shape;2416;p73"/>
            <p:cNvSpPr/>
            <p:nvPr/>
          </p:nvSpPr>
          <p:spPr>
            <a:xfrm>
              <a:off x="2084500" y="2378675"/>
              <a:ext cx="470250" cy="452850"/>
            </a:xfrm>
            <a:custGeom>
              <a:avLst/>
              <a:gdLst/>
              <a:ahLst/>
              <a:cxnLst/>
              <a:rect l="l" t="t" r="r" b="b"/>
              <a:pathLst>
                <a:path w="18810" h="18114" extrusionOk="0">
                  <a:moveTo>
                    <a:pt x="11642" y="656"/>
                  </a:moveTo>
                  <a:lnTo>
                    <a:pt x="15944" y="3052"/>
                  </a:lnTo>
                  <a:lnTo>
                    <a:pt x="12661" y="3052"/>
                  </a:lnTo>
                  <a:lnTo>
                    <a:pt x="11642" y="656"/>
                  </a:lnTo>
                  <a:close/>
                  <a:moveTo>
                    <a:pt x="11509" y="4888"/>
                  </a:moveTo>
                  <a:lnTo>
                    <a:pt x="11274" y="5438"/>
                  </a:lnTo>
                  <a:lnTo>
                    <a:pt x="5288" y="5438"/>
                  </a:lnTo>
                  <a:cubicBezTo>
                    <a:pt x="5249" y="5273"/>
                    <a:pt x="5217" y="5085"/>
                    <a:pt x="5211" y="4888"/>
                  </a:cubicBezTo>
                  <a:close/>
                  <a:moveTo>
                    <a:pt x="15944" y="3601"/>
                  </a:moveTo>
                  <a:lnTo>
                    <a:pt x="11642" y="5993"/>
                  </a:lnTo>
                  <a:lnTo>
                    <a:pt x="12661" y="3601"/>
                  </a:lnTo>
                  <a:close/>
                  <a:moveTo>
                    <a:pt x="12776" y="5985"/>
                  </a:moveTo>
                  <a:cubicBezTo>
                    <a:pt x="12791" y="5988"/>
                    <a:pt x="12805" y="5988"/>
                    <a:pt x="12817" y="5988"/>
                  </a:cubicBezTo>
                  <a:lnTo>
                    <a:pt x="12817" y="5990"/>
                  </a:lnTo>
                  <a:lnTo>
                    <a:pt x="16126" y="5990"/>
                  </a:lnTo>
                  <a:lnTo>
                    <a:pt x="16126" y="14255"/>
                  </a:lnTo>
                  <a:lnTo>
                    <a:pt x="2719" y="14255"/>
                  </a:lnTo>
                  <a:lnTo>
                    <a:pt x="2719" y="5990"/>
                  </a:lnTo>
                  <a:lnTo>
                    <a:pt x="4897" y="5990"/>
                  </a:lnTo>
                  <a:cubicBezTo>
                    <a:pt x="5047" y="6402"/>
                    <a:pt x="5249" y="6778"/>
                    <a:pt x="5432" y="7113"/>
                  </a:cubicBezTo>
                  <a:cubicBezTo>
                    <a:pt x="5479" y="7202"/>
                    <a:pt x="5580" y="7255"/>
                    <a:pt x="5680" y="7255"/>
                  </a:cubicBezTo>
                  <a:cubicBezTo>
                    <a:pt x="5778" y="7255"/>
                    <a:pt x="5876" y="7204"/>
                    <a:pt x="5923" y="7087"/>
                  </a:cubicBezTo>
                  <a:cubicBezTo>
                    <a:pt x="5955" y="7001"/>
                    <a:pt x="5943" y="6904"/>
                    <a:pt x="5902" y="6822"/>
                  </a:cubicBezTo>
                  <a:cubicBezTo>
                    <a:pt x="5761" y="6567"/>
                    <a:pt x="5611" y="6284"/>
                    <a:pt x="5490" y="5988"/>
                  </a:cubicBezTo>
                  <a:lnTo>
                    <a:pt x="11060" y="5988"/>
                  </a:lnTo>
                  <a:cubicBezTo>
                    <a:pt x="11004" y="6170"/>
                    <a:pt x="11057" y="6361"/>
                    <a:pt x="11201" y="6487"/>
                  </a:cubicBezTo>
                  <a:cubicBezTo>
                    <a:pt x="11289" y="6568"/>
                    <a:pt x="11407" y="6611"/>
                    <a:pt x="11527" y="6611"/>
                  </a:cubicBezTo>
                  <a:cubicBezTo>
                    <a:pt x="11607" y="6611"/>
                    <a:pt x="11687" y="6592"/>
                    <a:pt x="11759" y="6552"/>
                  </a:cubicBezTo>
                  <a:lnTo>
                    <a:pt x="12776" y="5985"/>
                  </a:lnTo>
                  <a:close/>
                  <a:moveTo>
                    <a:pt x="11389" y="15909"/>
                  </a:moveTo>
                  <a:lnTo>
                    <a:pt x="11118" y="16312"/>
                  </a:lnTo>
                  <a:cubicBezTo>
                    <a:pt x="11060" y="16403"/>
                    <a:pt x="10954" y="16459"/>
                    <a:pt x="10845" y="16459"/>
                  </a:cubicBezTo>
                  <a:lnTo>
                    <a:pt x="7962" y="16459"/>
                  </a:lnTo>
                  <a:cubicBezTo>
                    <a:pt x="7853" y="16459"/>
                    <a:pt x="7751" y="16403"/>
                    <a:pt x="7689" y="16312"/>
                  </a:cubicBezTo>
                  <a:lnTo>
                    <a:pt x="7421" y="15909"/>
                  </a:lnTo>
                  <a:close/>
                  <a:moveTo>
                    <a:pt x="11507" y="0"/>
                  </a:moveTo>
                  <a:cubicBezTo>
                    <a:pt x="11391" y="0"/>
                    <a:pt x="11275" y="44"/>
                    <a:pt x="11183" y="127"/>
                  </a:cubicBezTo>
                  <a:cubicBezTo>
                    <a:pt x="11024" y="268"/>
                    <a:pt x="10977" y="483"/>
                    <a:pt x="11060" y="677"/>
                  </a:cubicBezTo>
                  <a:lnTo>
                    <a:pt x="12156" y="3251"/>
                  </a:lnTo>
                  <a:cubicBezTo>
                    <a:pt x="12174" y="3287"/>
                    <a:pt x="12174" y="3328"/>
                    <a:pt x="12156" y="3363"/>
                  </a:cubicBezTo>
                  <a:lnTo>
                    <a:pt x="11742" y="4371"/>
                  </a:lnTo>
                  <a:lnTo>
                    <a:pt x="5273" y="4371"/>
                  </a:lnTo>
                  <a:cubicBezTo>
                    <a:pt x="5467" y="3616"/>
                    <a:pt x="6093" y="3210"/>
                    <a:pt x="6616" y="3069"/>
                  </a:cubicBezTo>
                  <a:cubicBezTo>
                    <a:pt x="6873" y="3000"/>
                    <a:pt x="7138" y="2975"/>
                    <a:pt x="7407" y="2975"/>
                  </a:cubicBezTo>
                  <a:cubicBezTo>
                    <a:pt x="7800" y="2975"/>
                    <a:pt x="8201" y="3030"/>
                    <a:pt x="8594" y="3084"/>
                  </a:cubicBezTo>
                  <a:cubicBezTo>
                    <a:pt x="8735" y="3102"/>
                    <a:pt x="9252" y="3178"/>
                    <a:pt x="9752" y="3251"/>
                  </a:cubicBezTo>
                  <a:cubicBezTo>
                    <a:pt x="10278" y="3331"/>
                    <a:pt x="10775" y="3404"/>
                    <a:pt x="10919" y="3425"/>
                  </a:cubicBezTo>
                  <a:cubicBezTo>
                    <a:pt x="10931" y="3427"/>
                    <a:pt x="10944" y="3427"/>
                    <a:pt x="10956" y="3427"/>
                  </a:cubicBezTo>
                  <a:cubicBezTo>
                    <a:pt x="11091" y="3427"/>
                    <a:pt x="11211" y="3327"/>
                    <a:pt x="11230" y="3187"/>
                  </a:cubicBezTo>
                  <a:cubicBezTo>
                    <a:pt x="11248" y="3037"/>
                    <a:pt x="11145" y="2899"/>
                    <a:pt x="10992" y="2878"/>
                  </a:cubicBezTo>
                  <a:cubicBezTo>
                    <a:pt x="10851" y="2858"/>
                    <a:pt x="10334" y="2781"/>
                    <a:pt x="9834" y="2708"/>
                  </a:cubicBezTo>
                  <a:cubicBezTo>
                    <a:pt x="9308" y="2631"/>
                    <a:pt x="8811" y="2558"/>
                    <a:pt x="8667" y="2537"/>
                  </a:cubicBezTo>
                  <a:cubicBezTo>
                    <a:pt x="8272" y="2482"/>
                    <a:pt x="7844" y="2424"/>
                    <a:pt x="7410" y="2424"/>
                  </a:cubicBezTo>
                  <a:cubicBezTo>
                    <a:pt x="7099" y="2424"/>
                    <a:pt x="6784" y="2454"/>
                    <a:pt x="6475" y="2537"/>
                  </a:cubicBezTo>
                  <a:cubicBezTo>
                    <a:pt x="5617" y="2767"/>
                    <a:pt x="4950" y="3404"/>
                    <a:pt x="4738" y="4198"/>
                  </a:cubicBezTo>
                  <a:cubicBezTo>
                    <a:pt x="4726" y="4245"/>
                    <a:pt x="4718" y="4289"/>
                    <a:pt x="4706" y="4371"/>
                  </a:cubicBezTo>
                  <a:lnTo>
                    <a:pt x="2205" y="4371"/>
                  </a:lnTo>
                  <a:cubicBezTo>
                    <a:pt x="2195" y="4371"/>
                    <a:pt x="2186" y="4370"/>
                    <a:pt x="2176" y="4370"/>
                  </a:cubicBezTo>
                  <a:cubicBezTo>
                    <a:pt x="1552" y="4370"/>
                    <a:pt x="1064" y="5494"/>
                    <a:pt x="1064" y="5494"/>
                  </a:cubicBezTo>
                  <a:lnTo>
                    <a:pt x="1064" y="6658"/>
                  </a:lnTo>
                  <a:cubicBezTo>
                    <a:pt x="1064" y="6799"/>
                    <a:pt x="1167" y="6925"/>
                    <a:pt x="1305" y="6943"/>
                  </a:cubicBezTo>
                  <a:cubicBezTo>
                    <a:pt x="1317" y="6944"/>
                    <a:pt x="1329" y="6945"/>
                    <a:pt x="1340" y="6945"/>
                  </a:cubicBezTo>
                  <a:cubicBezTo>
                    <a:pt x="1492" y="6945"/>
                    <a:pt x="1617" y="6820"/>
                    <a:pt x="1617" y="6669"/>
                  </a:cubicBezTo>
                  <a:lnTo>
                    <a:pt x="1617" y="5494"/>
                  </a:lnTo>
                  <a:cubicBezTo>
                    <a:pt x="1617" y="5159"/>
                    <a:pt x="1887" y="4885"/>
                    <a:pt x="2222" y="4885"/>
                  </a:cubicBezTo>
                  <a:lnTo>
                    <a:pt x="4679" y="4885"/>
                  </a:lnTo>
                  <a:cubicBezTo>
                    <a:pt x="4682" y="5082"/>
                    <a:pt x="4709" y="5270"/>
                    <a:pt x="4741" y="5438"/>
                  </a:cubicBezTo>
                  <a:lnTo>
                    <a:pt x="2566" y="5438"/>
                  </a:lnTo>
                  <a:cubicBezTo>
                    <a:pt x="2325" y="5438"/>
                    <a:pt x="2131" y="5632"/>
                    <a:pt x="2131" y="5873"/>
                  </a:cubicBezTo>
                  <a:lnTo>
                    <a:pt x="2131" y="14369"/>
                  </a:lnTo>
                  <a:cubicBezTo>
                    <a:pt x="2131" y="14610"/>
                    <a:pt x="2325" y="14804"/>
                    <a:pt x="2566" y="14804"/>
                  </a:cubicBezTo>
                  <a:lnTo>
                    <a:pt x="16206" y="14804"/>
                  </a:lnTo>
                  <a:cubicBezTo>
                    <a:pt x="16447" y="14804"/>
                    <a:pt x="16641" y="14610"/>
                    <a:pt x="16641" y="14369"/>
                  </a:cubicBezTo>
                  <a:lnTo>
                    <a:pt x="16641" y="5873"/>
                  </a:lnTo>
                  <a:cubicBezTo>
                    <a:pt x="16641" y="5632"/>
                    <a:pt x="16447" y="5438"/>
                    <a:pt x="16206" y="5438"/>
                  </a:cubicBezTo>
                  <a:lnTo>
                    <a:pt x="13725" y="5438"/>
                  </a:lnTo>
                  <a:lnTo>
                    <a:pt x="14716" y="4885"/>
                  </a:lnTo>
                  <a:lnTo>
                    <a:pt x="16623" y="4885"/>
                  </a:lnTo>
                  <a:cubicBezTo>
                    <a:pt x="16958" y="4885"/>
                    <a:pt x="17228" y="5159"/>
                    <a:pt x="17228" y="5494"/>
                  </a:cubicBezTo>
                  <a:lnTo>
                    <a:pt x="17228" y="14751"/>
                  </a:lnTo>
                  <a:cubicBezTo>
                    <a:pt x="17228" y="15086"/>
                    <a:pt x="16958" y="15357"/>
                    <a:pt x="16623" y="15357"/>
                  </a:cubicBezTo>
                  <a:lnTo>
                    <a:pt x="1905" y="15357"/>
                  </a:lnTo>
                  <a:cubicBezTo>
                    <a:pt x="1746" y="15357"/>
                    <a:pt x="1617" y="15227"/>
                    <a:pt x="1617" y="15069"/>
                  </a:cubicBezTo>
                  <a:lnTo>
                    <a:pt x="1617" y="7933"/>
                  </a:lnTo>
                  <a:cubicBezTo>
                    <a:pt x="1617" y="7898"/>
                    <a:pt x="1602" y="7860"/>
                    <a:pt x="1573" y="7833"/>
                  </a:cubicBezTo>
                  <a:cubicBezTo>
                    <a:pt x="1496" y="7764"/>
                    <a:pt x="1415" y="7735"/>
                    <a:pt x="1340" y="7735"/>
                  </a:cubicBezTo>
                  <a:cubicBezTo>
                    <a:pt x="1188" y="7735"/>
                    <a:pt x="1064" y="7857"/>
                    <a:pt x="1064" y="8009"/>
                  </a:cubicBezTo>
                  <a:lnTo>
                    <a:pt x="1064" y="14751"/>
                  </a:lnTo>
                  <a:cubicBezTo>
                    <a:pt x="1064" y="14972"/>
                    <a:pt x="1129" y="15180"/>
                    <a:pt x="1241" y="15357"/>
                  </a:cubicBezTo>
                  <a:lnTo>
                    <a:pt x="565" y="15357"/>
                  </a:lnTo>
                  <a:cubicBezTo>
                    <a:pt x="253" y="15357"/>
                    <a:pt x="1" y="15609"/>
                    <a:pt x="1" y="15921"/>
                  </a:cubicBezTo>
                  <a:lnTo>
                    <a:pt x="1" y="17822"/>
                  </a:lnTo>
                  <a:cubicBezTo>
                    <a:pt x="1" y="17984"/>
                    <a:pt x="130" y="18113"/>
                    <a:pt x="289" y="18113"/>
                  </a:cubicBezTo>
                  <a:lnTo>
                    <a:pt x="14716" y="18113"/>
                  </a:lnTo>
                  <a:cubicBezTo>
                    <a:pt x="14733" y="18113"/>
                    <a:pt x="14748" y="18108"/>
                    <a:pt x="14760" y="18096"/>
                  </a:cubicBezTo>
                  <a:cubicBezTo>
                    <a:pt x="15010" y="17855"/>
                    <a:pt x="14842" y="17561"/>
                    <a:pt x="14610" y="17561"/>
                  </a:cubicBezTo>
                  <a:lnTo>
                    <a:pt x="715" y="17561"/>
                  </a:lnTo>
                  <a:cubicBezTo>
                    <a:pt x="624" y="17561"/>
                    <a:pt x="550" y="17487"/>
                    <a:pt x="550" y="17396"/>
                  </a:cubicBezTo>
                  <a:lnTo>
                    <a:pt x="550" y="15921"/>
                  </a:lnTo>
                  <a:cubicBezTo>
                    <a:pt x="550" y="15915"/>
                    <a:pt x="556" y="15909"/>
                    <a:pt x="565" y="15909"/>
                  </a:cubicBezTo>
                  <a:lnTo>
                    <a:pt x="6760" y="15909"/>
                  </a:lnTo>
                  <a:lnTo>
                    <a:pt x="7230" y="16618"/>
                  </a:lnTo>
                  <a:cubicBezTo>
                    <a:pt x="7395" y="16864"/>
                    <a:pt x="7668" y="17011"/>
                    <a:pt x="7962" y="17011"/>
                  </a:cubicBezTo>
                  <a:lnTo>
                    <a:pt x="10845" y="17011"/>
                  </a:lnTo>
                  <a:cubicBezTo>
                    <a:pt x="11142" y="17011"/>
                    <a:pt x="11415" y="16864"/>
                    <a:pt x="11580" y="16618"/>
                  </a:cubicBezTo>
                  <a:lnTo>
                    <a:pt x="12050" y="15909"/>
                  </a:lnTo>
                  <a:lnTo>
                    <a:pt x="18242" y="15909"/>
                  </a:lnTo>
                  <a:cubicBezTo>
                    <a:pt x="18251" y="15909"/>
                    <a:pt x="18257" y="15915"/>
                    <a:pt x="18257" y="15921"/>
                  </a:cubicBezTo>
                  <a:lnTo>
                    <a:pt x="18257" y="17273"/>
                  </a:lnTo>
                  <a:cubicBezTo>
                    <a:pt x="18257" y="17432"/>
                    <a:pt x="18128" y="17561"/>
                    <a:pt x="17969" y="17561"/>
                  </a:cubicBezTo>
                  <a:lnTo>
                    <a:pt x="15821" y="17561"/>
                  </a:lnTo>
                  <a:cubicBezTo>
                    <a:pt x="15788" y="17561"/>
                    <a:pt x="15759" y="17576"/>
                    <a:pt x="15738" y="17596"/>
                  </a:cubicBezTo>
                  <a:cubicBezTo>
                    <a:pt x="15515" y="17834"/>
                    <a:pt x="15677" y="18113"/>
                    <a:pt x="15906" y="18113"/>
                  </a:cubicBezTo>
                  <a:lnTo>
                    <a:pt x="17525" y="18113"/>
                  </a:lnTo>
                  <a:cubicBezTo>
                    <a:pt x="18234" y="18113"/>
                    <a:pt x="18810" y="17537"/>
                    <a:pt x="18810" y="16829"/>
                  </a:cubicBezTo>
                  <a:lnTo>
                    <a:pt x="18810" y="15921"/>
                  </a:lnTo>
                  <a:cubicBezTo>
                    <a:pt x="18810" y="15609"/>
                    <a:pt x="18557" y="15357"/>
                    <a:pt x="18242" y="15357"/>
                  </a:cubicBezTo>
                  <a:lnTo>
                    <a:pt x="17569" y="15357"/>
                  </a:lnTo>
                  <a:cubicBezTo>
                    <a:pt x="17678" y="15180"/>
                    <a:pt x="17743" y="14972"/>
                    <a:pt x="17743" y="14751"/>
                  </a:cubicBezTo>
                  <a:lnTo>
                    <a:pt x="17743" y="5494"/>
                  </a:lnTo>
                  <a:cubicBezTo>
                    <a:pt x="17743" y="5494"/>
                    <a:pt x="17243" y="4336"/>
                    <a:pt x="16605" y="4336"/>
                  </a:cubicBezTo>
                  <a:lnTo>
                    <a:pt x="15724" y="4336"/>
                  </a:lnTo>
                  <a:lnTo>
                    <a:pt x="16788" y="3745"/>
                  </a:lnTo>
                  <a:cubicBezTo>
                    <a:pt x="16946" y="3657"/>
                    <a:pt x="17046" y="3489"/>
                    <a:pt x="17046" y="3307"/>
                  </a:cubicBezTo>
                  <a:cubicBezTo>
                    <a:pt x="17046" y="3125"/>
                    <a:pt x="16946" y="2958"/>
                    <a:pt x="16788" y="2869"/>
                  </a:cubicBezTo>
                  <a:lnTo>
                    <a:pt x="11742" y="63"/>
                  </a:lnTo>
                  <a:cubicBezTo>
                    <a:pt x="11667" y="21"/>
                    <a:pt x="11587" y="0"/>
                    <a:pt x="11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3"/>
            <p:cNvSpPr/>
            <p:nvPr/>
          </p:nvSpPr>
          <p:spPr>
            <a:xfrm>
              <a:off x="2175025" y="2572075"/>
              <a:ext cx="133225" cy="133150"/>
            </a:xfrm>
            <a:custGeom>
              <a:avLst/>
              <a:gdLst/>
              <a:ahLst/>
              <a:cxnLst/>
              <a:rect l="l" t="t" r="r" b="b"/>
              <a:pathLst>
                <a:path w="5329" h="5326" extrusionOk="0">
                  <a:moveTo>
                    <a:pt x="2663" y="1746"/>
                  </a:moveTo>
                  <a:cubicBezTo>
                    <a:pt x="2998" y="1746"/>
                    <a:pt x="3271" y="2019"/>
                    <a:pt x="3271" y="2354"/>
                  </a:cubicBezTo>
                  <a:cubicBezTo>
                    <a:pt x="3271" y="2686"/>
                    <a:pt x="2998" y="2960"/>
                    <a:pt x="2663" y="2960"/>
                  </a:cubicBezTo>
                  <a:cubicBezTo>
                    <a:pt x="2331" y="2960"/>
                    <a:pt x="2058" y="2686"/>
                    <a:pt x="2058" y="2354"/>
                  </a:cubicBezTo>
                  <a:cubicBezTo>
                    <a:pt x="2058" y="2019"/>
                    <a:pt x="2331" y="1746"/>
                    <a:pt x="2663" y="1746"/>
                  </a:cubicBezTo>
                  <a:close/>
                  <a:moveTo>
                    <a:pt x="2663" y="550"/>
                  </a:moveTo>
                  <a:cubicBezTo>
                    <a:pt x="3830" y="550"/>
                    <a:pt x="4776" y="1499"/>
                    <a:pt x="4776" y="2663"/>
                  </a:cubicBezTo>
                  <a:cubicBezTo>
                    <a:pt x="4776" y="3147"/>
                    <a:pt x="4612" y="3593"/>
                    <a:pt x="4337" y="3948"/>
                  </a:cubicBezTo>
                  <a:lnTo>
                    <a:pt x="4337" y="3948"/>
                  </a:lnTo>
                  <a:cubicBezTo>
                    <a:pt x="4146" y="3599"/>
                    <a:pt x="3852" y="3321"/>
                    <a:pt x="3501" y="3151"/>
                  </a:cubicBezTo>
                  <a:cubicBezTo>
                    <a:pt x="3700" y="2942"/>
                    <a:pt x="3821" y="2663"/>
                    <a:pt x="3821" y="2354"/>
                  </a:cubicBezTo>
                  <a:cubicBezTo>
                    <a:pt x="3821" y="1716"/>
                    <a:pt x="3301" y="1196"/>
                    <a:pt x="2663" y="1196"/>
                  </a:cubicBezTo>
                  <a:cubicBezTo>
                    <a:pt x="2025" y="1196"/>
                    <a:pt x="1508" y="1716"/>
                    <a:pt x="1508" y="2354"/>
                  </a:cubicBezTo>
                  <a:cubicBezTo>
                    <a:pt x="1508" y="2663"/>
                    <a:pt x="1628" y="2945"/>
                    <a:pt x="1828" y="3154"/>
                  </a:cubicBezTo>
                  <a:cubicBezTo>
                    <a:pt x="1479" y="3327"/>
                    <a:pt x="1182" y="3603"/>
                    <a:pt x="991" y="3953"/>
                  </a:cubicBezTo>
                  <a:cubicBezTo>
                    <a:pt x="717" y="3594"/>
                    <a:pt x="550" y="3148"/>
                    <a:pt x="550" y="2663"/>
                  </a:cubicBezTo>
                  <a:cubicBezTo>
                    <a:pt x="550" y="1499"/>
                    <a:pt x="1499" y="550"/>
                    <a:pt x="2663" y="550"/>
                  </a:cubicBezTo>
                  <a:close/>
                  <a:moveTo>
                    <a:pt x="2663" y="3509"/>
                  </a:moveTo>
                  <a:cubicBezTo>
                    <a:pt x="3218" y="3509"/>
                    <a:pt x="3715" y="3847"/>
                    <a:pt x="3921" y="4359"/>
                  </a:cubicBezTo>
                  <a:cubicBezTo>
                    <a:pt x="3571" y="4620"/>
                    <a:pt x="3136" y="4776"/>
                    <a:pt x="2663" y="4776"/>
                  </a:cubicBezTo>
                  <a:cubicBezTo>
                    <a:pt x="2193" y="4776"/>
                    <a:pt x="1758" y="4620"/>
                    <a:pt x="1408" y="4359"/>
                  </a:cubicBezTo>
                  <a:cubicBezTo>
                    <a:pt x="1611" y="3853"/>
                    <a:pt x="2110" y="3509"/>
                    <a:pt x="2663" y="3509"/>
                  </a:cubicBezTo>
                  <a:close/>
                  <a:moveTo>
                    <a:pt x="2663" y="0"/>
                  </a:moveTo>
                  <a:cubicBezTo>
                    <a:pt x="1194" y="0"/>
                    <a:pt x="0" y="1193"/>
                    <a:pt x="0" y="2663"/>
                  </a:cubicBezTo>
                  <a:cubicBezTo>
                    <a:pt x="0" y="4132"/>
                    <a:pt x="1194" y="5325"/>
                    <a:pt x="2663" y="5325"/>
                  </a:cubicBezTo>
                  <a:cubicBezTo>
                    <a:pt x="4132" y="5325"/>
                    <a:pt x="5329" y="4132"/>
                    <a:pt x="5329" y="2663"/>
                  </a:cubicBezTo>
                  <a:cubicBezTo>
                    <a:pt x="5329" y="1193"/>
                    <a:pt x="4132" y="0"/>
                    <a:pt x="2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3"/>
            <p:cNvSpPr/>
            <p:nvPr/>
          </p:nvSpPr>
          <p:spPr>
            <a:xfrm>
              <a:off x="2338875" y="2572500"/>
              <a:ext cx="105675" cy="41325"/>
            </a:xfrm>
            <a:custGeom>
              <a:avLst/>
              <a:gdLst/>
              <a:ahLst/>
              <a:cxnLst/>
              <a:rect l="l" t="t" r="r" b="b"/>
              <a:pathLst>
                <a:path w="4227" h="1653" extrusionOk="0">
                  <a:moveTo>
                    <a:pt x="3674" y="550"/>
                  </a:moveTo>
                  <a:lnTo>
                    <a:pt x="3674" y="1103"/>
                  </a:lnTo>
                  <a:lnTo>
                    <a:pt x="553" y="1103"/>
                  </a:lnTo>
                  <a:lnTo>
                    <a:pt x="553" y="550"/>
                  </a:lnTo>
                  <a:close/>
                  <a:moveTo>
                    <a:pt x="429" y="1"/>
                  </a:moveTo>
                  <a:cubicBezTo>
                    <a:pt x="191" y="1"/>
                    <a:pt x="0" y="192"/>
                    <a:pt x="0" y="427"/>
                  </a:cubicBezTo>
                  <a:lnTo>
                    <a:pt x="0" y="1226"/>
                  </a:lnTo>
                  <a:cubicBezTo>
                    <a:pt x="0" y="1461"/>
                    <a:pt x="191" y="1652"/>
                    <a:pt x="429" y="1652"/>
                  </a:cubicBezTo>
                  <a:lnTo>
                    <a:pt x="3800" y="1652"/>
                  </a:lnTo>
                  <a:cubicBezTo>
                    <a:pt x="4035" y="1652"/>
                    <a:pt x="4226" y="1461"/>
                    <a:pt x="4226" y="1226"/>
                  </a:cubicBezTo>
                  <a:lnTo>
                    <a:pt x="4226" y="427"/>
                  </a:lnTo>
                  <a:cubicBezTo>
                    <a:pt x="4226" y="189"/>
                    <a:pt x="4035"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3"/>
            <p:cNvSpPr/>
            <p:nvPr/>
          </p:nvSpPr>
          <p:spPr>
            <a:xfrm>
              <a:off x="2338200" y="2632175"/>
              <a:ext cx="70550" cy="13825"/>
            </a:xfrm>
            <a:custGeom>
              <a:avLst/>
              <a:gdLst/>
              <a:ahLst/>
              <a:cxnLst/>
              <a:rect l="l" t="t" r="r" b="b"/>
              <a:pathLst>
                <a:path w="2822" h="553" extrusionOk="0">
                  <a:moveTo>
                    <a:pt x="303" y="0"/>
                  </a:moveTo>
                  <a:cubicBezTo>
                    <a:pt x="165" y="0"/>
                    <a:pt x="39" y="100"/>
                    <a:pt x="21" y="241"/>
                  </a:cubicBezTo>
                  <a:cubicBezTo>
                    <a:pt x="1" y="409"/>
                    <a:pt x="130" y="553"/>
                    <a:pt x="295" y="553"/>
                  </a:cubicBezTo>
                  <a:lnTo>
                    <a:pt x="2516" y="553"/>
                  </a:lnTo>
                  <a:cubicBezTo>
                    <a:pt x="2657" y="553"/>
                    <a:pt x="2784" y="450"/>
                    <a:pt x="2801" y="312"/>
                  </a:cubicBezTo>
                  <a:cubicBezTo>
                    <a:pt x="2822" y="144"/>
                    <a:pt x="2690" y="0"/>
                    <a:pt x="2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3"/>
            <p:cNvSpPr/>
            <p:nvPr/>
          </p:nvSpPr>
          <p:spPr>
            <a:xfrm>
              <a:off x="2338200" y="2658850"/>
              <a:ext cx="104500" cy="13750"/>
            </a:xfrm>
            <a:custGeom>
              <a:avLst/>
              <a:gdLst/>
              <a:ahLst/>
              <a:cxnLst/>
              <a:rect l="l" t="t" r="r" b="b"/>
              <a:pathLst>
                <a:path w="4180" h="550" extrusionOk="0">
                  <a:moveTo>
                    <a:pt x="303" y="0"/>
                  </a:moveTo>
                  <a:cubicBezTo>
                    <a:pt x="165" y="0"/>
                    <a:pt x="39" y="100"/>
                    <a:pt x="21" y="241"/>
                  </a:cubicBezTo>
                  <a:cubicBezTo>
                    <a:pt x="1" y="409"/>
                    <a:pt x="130" y="550"/>
                    <a:pt x="295" y="550"/>
                  </a:cubicBezTo>
                  <a:lnTo>
                    <a:pt x="3874" y="550"/>
                  </a:lnTo>
                  <a:cubicBezTo>
                    <a:pt x="4015" y="550"/>
                    <a:pt x="4142" y="450"/>
                    <a:pt x="4159" y="309"/>
                  </a:cubicBezTo>
                  <a:cubicBezTo>
                    <a:pt x="4180" y="141"/>
                    <a:pt x="4048" y="0"/>
                    <a:pt x="38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3"/>
            <p:cNvSpPr/>
            <p:nvPr/>
          </p:nvSpPr>
          <p:spPr>
            <a:xfrm>
              <a:off x="2338200" y="2684550"/>
              <a:ext cx="104500" cy="13775"/>
            </a:xfrm>
            <a:custGeom>
              <a:avLst/>
              <a:gdLst/>
              <a:ahLst/>
              <a:cxnLst/>
              <a:rect l="l" t="t" r="r" b="b"/>
              <a:pathLst>
                <a:path w="4180" h="551" extrusionOk="0">
                  <a:moveTo>
                    <a:pt x="303" y="1"/>
                  </a:moveTo>
                  <a:cubicBezTo>
                    <a:pt x="165" y="1"/>
                    <a:pt x="39" y="101"/>
                    <a:pt x="21" y="242"/>
                  </a:cubicBezTo>
                  <a:cubicBezTo>
                    <a:pt x="1" y="409"/>
                    <a:pt x="130" y="550"/>
                    <a:pt x="295" y="550"/>
                  </a:cubicBezTo>
                  <a:lnTo>
                    <a:pt x="3874" y="550"/>
                  </a:lnTo>
                  <a:cubicBezTo>
                    <a:pt x="4015" y="550"/>
                    <a:pt x="4142" y="450"/>
                    <a:pt x="4159" y="309"/>
                  </a:cubicBezTo>
                  <a:cubicBezTo>
                    <a:pt x="4180" y="142"/>
                    <a:pt x="4048" y="1"/>
                    <a:pt x="3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2" name="Google Shape;2422;p73"/>
          <p:cNvGrpSpPr/>
          <p:nvPr/>
        </p:nvGrpSpPr>
        <p:grpSpPr>
          <a:xfrm>
            <a:off x="2629171" y="2680538"/>
            <a:ext cx="363700" cy="469300"/>
            <a:chOff x="2848625" y="2499025"/>
            <a:chExt cx="363700" cy="469300"/>
          </a:xfrm>
        </p:grpSpPr>
        <p:sp>
          <p:nvSpPr>
            <p:cNvPr id="2423" name="Google Shape;2423;p73"/>
            <p:cNvSpPr/>
            <p:nvPr/>
          </p:nvSpPr>
          <p:spPr>
            <a:xfrm>
              <a:off x="2848625" y="2499025"/>
              <a:ext cx="266275" cy="343825"/>
            </a:xfrm>
            <a:custGeom>
              <a:avLst/>
              <a:gdLst/>
              <a:ahLst/>
              <a:cxnLst/>
              <a:rect l="l" t="t" r="r" b="b"/>
              <a:pathLst>
                <a:path w="10651" h="13753" extrusionOk="0">
                  <a:moveTo>
                    <a:pt x="288" y="1"/>
                  </a:moveTo>
                  <a:cubicBezTo>
                    <a:pt x="130" y="1"/>
                    <a:pt x="0" y="130"/>
                    <a:pt x="0" y="289"/>
                  </a:cubicBezTo>
                  <a:lnTo>
                    <a:pt x="0" y="13479"/>
                  </a:lnTo>
                  <a:cubicBezTo>
                    <a:pt x="0" y="13629"/>
                    <a:pt x="123" y="13753"/>
                    <a:pt x="276" y="13753"/>
                  </a:cubicBezTo>
                  <a:cubicBezTo>
                    <a:pt x="338" y="13753"/>
                    <a:pt x="405" y="13732"/>
                    <a:pt x="470" y="13684"/>
                  </a:cubicBezTo>
                  <a:cubicBezTo>
                    <a:pt x="520" y="13646"/>
                    <a:pt x="550" y="13587"/>
                    <a:pt x="550" y="13526"/>
                  </a:cubicBezTo>
                  <a:lnTo>
                    <a:pt x="550" y="550"/>
                  </a:lnTo>
                  <a:lnTo>
                    <a:pt x="10328" y="550"/>
                  </a:lnTo>
                  <a:cubicBezTo>
                    <a:pt x="10389" y="550"/>
                    <a:pt x="10451" y="521"/>
                    <a:pt x="10486" y="468"/>
                  </a:cubicBezTo>
                  <a:cubicBezTo>
                    <a:pt x="10651" y="245"/>
                    <a:pt x="10495" y="1"/>
                    <a:pt x="10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3"/>
            <p:cNvSpPr/>
            <p:nvPr/>
          </p:nvSpPr>
          <p:spPr>
            <a:xfrm>
              <a:off x="2876175" y="2525625"/>
              <a:ext cx="274600" cy="62475"/>
            </a:xfrm>
            <a:custGeom>
              <a:avLst/>
              <a:gdLst/>
              <a:ahLst/>
              <a:cxnLst/>
              <a:rect l="l" t="t" r="r" b="b"/>
              <a:pathLst>
                <a:path w="10984" h="2499" extrusionOk="0">
                  <a:moveTo>
                    <a:pt x="10433" y="553"/>
                  </a:moveTo>
                  <a:lnTo>
                    <a:pt x="10433" y="1949"/>
                  </a:lnTo>
                  <a:lnTo>
                    <a:pt x="550" y="1949"/>
                  </a:lnTo>
                  <a:lnTo>
                    <a:pt x="550" y="553"/>
                  </a:lnTo>
                  <a:close/>
                  <a:moveTo>
                    <a:pt x="409" y="1"/>
                  </a:moveTo>
                  <a:cubicBezTo>
                    <a:pt x="183" y="1"/>
                    <a:pt x="0" y="183"/>
                    <a:pt x="0" y="409"/>
                  </a:cubicBezTo>
                  <a:lnTo>
                    <a:pt x="0" y="2090"/>
                  </a:lnTo>
                  <a:cubicBezTo>
                    <a:pt x="0" y="2317"/>
                    <a:pt x="183" y="2499"/>
                    <a:pt x="409" y="2499"/>
                  </a:cubicBezTo>
                  <a:lnTo>
                    <a:pt x="10575" y="2499"/>
                  </a:lnTo>
                  <a:cubicBezTo>
                    <a:pt x="10801" y="2499"/>
                    <a:pt x="10983" y="2317"/>
                    <a:pt x="10983" y="2090"/>
                  </a:cubicBezTo>
                  <a:lnTo>
                    <a:pt x="10983" y="409"/>
                  </a:lnTo>
                  <a:cubicBezTo>
                    <a:pt x="10983" y="183"/>
                    <a:pt x="10801" y="1"/>
                    <a:pt x="10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3"/>
            <p:cNvSpPr/>
            <p:nvPr/>
          </p:nvSpPr>
          <p:spPr>
            <a:xfrm>
              <a:off x="2883875" y="2632400"/>
              <a:ext cx="48750" cy="48725"/>
            </a:xfrm>
            <a:custGeom>
              <a:avLst/>
              <a:gdLst/>
              <a:ahLst/>
              <a:cxnLst/>
              <a:rect l="l" t="t" r="r" b="b"/>
              <a:pathLst>
                <a:path w="1950" h="1949" extrusionOk="0">
                  <a:moveTo>
                    <a:pt x="977" y="553"/>
                  </a:moveTo>
                  <a:cubicBezTo>
                    <a:pt x="1209" y="553"/>
                    <a:pt x="1397" y="741"/>
                    <a:pt x="1397" y="976"/>
                  </a:cubicBezTo>
                  <a:cubicBezTo>
                    <a:pt x="1397" y="1208"/>
                    <a:pt x="1209" y="1396"/>
                    <a:pt x="977" y="1396"/>
                  </a:cubicBezTo>
                  <a:cubicBezTo>
                    <a:pt x="742" y="1396"/>
                    <a:pt x="553" y="1208"/>
                    <a:pt x="553" y="976"/>
                  </a:cubicBezTo>
                  <a:cubicBezTo>
                    <a:pt x="553" y="741"/>
                    <a:pt x="742" y="553"/>
                    <a:pt x="977" y="553"/>
                  </a:cubicBezTo>
                  <a:close/>
                  <a:moveTo>
                    <a:pt x="977" y="0"/>
                  </a:moveTo>
                  <a:cubicBezTo>
                    <a:pt x="439" y="0"/>
                    <a:pt x="1" y="438"/>
                    <a:pt x="1" y="976"/>
                  </a:cubicBezTo>
                  <a:cubicBezTo>
                    <a:pt x="1" y="1511"/>
                    <a:pt x="439" y="1948"/>
                    <a:pt x="977" y="1948"/>
                  </a:cubicBezTo>
                  <a:cubicBezTo>
                    <a:pt x="1512" y="1948"/>
                    <a:pt x="1949" y="1511"/>
                    <a:pt x="1949" y="976"/>
                  </a:cubicBezTo>
                  <a:cubicBezTo>
                    <a:pt x="1949" y="438"/>
                    <a:pt x="1512" y="0"/>
                    <a:pt x="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3"/>
            <p:cNvSpPr/>
            <p:nvPr/>
          </p:nvSpPr>
          <p:spPr>
            <a:xfrm>
              <a:off x="2946200" y="2634950"/>
              <a:ext cx="124925" cy="13775"/>
            </a:xfrm>
            <a:custGeom>
              <a:avLst/>
              <a:gdLst/>
              <a:ahLst/>
              <a:cxnLst/>
              <a:rect l="l" t="t" r="r" b="b"/>
              <a:pathLst>
                <a:path w="4997" h="551" extrusionOk="0">
                  <a:moveTo>
                    <a:pt x="306" y="1"/>
                  </a:moveTo>
                  <a:cubicBezTo>
                    <a:pt x="165" y="1"/>
                    <a:pt x="38" y="101"/>
                    <a:pt x="21" y="242"/>
                  </a:cubicBezTo>
                  <a:cubicBezTo>
                    <a:pt x="0" y="409"/>
                    <a:pt x="132" y="550"/>
                    <a:pt x="294" y="550"/>
                  </a:cubicBezTo>
                  <a:lnTo>
                    <a:pt x="4694" y="550"/>
                  </a:lnTo>
                  <a:cubicBezTo>
                    <a:pt x="4835" y="550"/>
                    <a:pt x="4961" y="451"/>
                    <a:pt x="4976" y="309"/>
                  </a:cubicBezTo>
                  <a:cubicBezTo>
                    <a:pt x="4996" y="142"/>
                    <a:pt x="4867" y="1"/>
                    <a:pt x="4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3"/>
            <p:cNvSpPr/>
            <p:nvPr/>
          </p:nvSpPr>
          <p:spPr>
            <a:xfrm>
              <a:off x="2946200" y="2665225"/>
              <a:ext cx="124925" cy="13850"/>
            </a:xfrm>
            <a:custGeom>
              <a:avLst/>
              <a:gdLst/>
              <a:ahLst/>
              <a:cxnLst/>
              <a:rect l="l" t="t" r="r" b="b"/>
              <a:pathLst>
                <a:path w="4997" h="554" extrusionOk="0">
                  <a:moveTo>
                    <a:pt x="306" y="1"/>
                  </a:moveTo>
                  <a:cubicBezTo>
                    <a:pt x="165" y="1"/>
                    <a:pt x="38" y="101"/>
                    <a:pt x="21" y="242"/>
                  </a:cubicBezTo>
                  <a:cubicBezTo>
                    <a:pt x="0" y="409"/>
                    <a:pt x="132" y="553"/>
                    <a:pt x="294" y="553"/>
                  </a:cubicBezTo>
                  <a:lnTo>
                    <a:pt x="4694" y="553"/>
                  </a:lnTo>
                  <a:cubicBezTo>
                    <a:pt x="4835" y="553"/>
                    <a:pt x="4961" y="450"/>
                    <a:pt x="4976" y="312"/>
                  </a:cubicBezTo>
                  <a:cubicBezTo>
                    <a:pt x="4996" y="145"/>
                    <a:pt x="4867" y="1"/>
                    <a:pt x="4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3"/>
            <p:cNvSpPr/>
            <p:nvPr/>
          </p:nvSpPr>
          <p:spPr>
            <a:xfrm>
              <a:off x="2883875" y="2746700"/>
              <a:ext cx="48750" cy="48750"/>
            </a:xfrm>
            <a:custGeom>
              <a:avLst/>
              <a:gdLst/>
              <a:ahLst/>
              <a:cxnLst/>
              <a:rect l="l" t="t" r="r" b="b"/>
              <a:pathLst>
                <a:path w="1950" h="1950" extrusionOk="0">
                  <a:moveTo>
                    <a:pt x="977" y="553"/>
                  </a:moveTo>
                  <a:cubicBezTo>
                    <a:pt x="1209" y="553"/>
                    <a:pt x="1397" y="742"/>
                    <a:pt x="1397" y="974"/>
                  </a:cubicBezTo>
                  <a:cubicBezTo>
                    <a:pt x="1397" y="1209"/>
                    <a:pt x="1209" y="1397"/>
                    <a:pt x="977" y="1397"/>
                  </a:cubicBezTo>
                  <a:cubicBezTo>
                    <a:pt x="742" y="1397"/>
                    <a:pt x="553" y="1209"/>
                    <a:pt x="553" y="974"/>
                  </a:cubicBezTo>
                  <a:cubicBezTo>
                    <a:pt x="553" y="742"/>
                    <a:pt x="742" y="553"/>
                    <a:pt x="977" y="553"/>
                  </a:cubicBezTo>
                  <a:close/>
                  <a:moveTo>
                    <a:pt x="977" y="1"/>
                  </a:moveTo>
                  <a:cubicBezTo>
                    <a:pt x="439" y="1"/>
                    <a:pt x="1" y="439"/>
                    <a:pt x="1" y="974"/>
                  </a:cubicBezTo>
                  <a:cubicBezTo>
                    <a:pt x="1" y="1512"/>
                    <a:pt x="439" y="1949"/>
                    <a:pt x="977" y="1949"/>
                  </a:cubicBezTo>
                  <a:cubicBezTo>
                    <a:pt x="1512" y="1949"/>
                    <a:pt x="1949" y="1512"/>
                    <a:pt x="1949" y="974"/>
                  </a:cubicBezTo>
                  <a:cubicBezTo>
                    <a:pt x="1949" y="439"/>
                    <a:pt x="1512"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3"/>
            <p:cNvSpPr/>
            <p:nvPr/>
          </p:nvSpPr>
          <p:spPr>
            <a:xfrm>
              <a:off x="2946200" y="2748850"/>
              <a:ext cx="124925" cy="13750"/>
            </a:xfrm>
            <a:custGeom>
              <a:avLst/>
              <a:gdLst/>
              <a:ahLst/>
              <a:cxnLst/>
              <a:rect l="l" t="t" r="r" b="b"/>
              <a:pathLst>
                <a:path w="4997" h="550" extrusionOk="0">
                  <a:moveTo>
                    <a:pt x="306" y="0"/>
                  </a:moveTo>
                  <a:cubicBezTo>
                    <a:pt x="165" y="0"/>
                    <a:pt x="38" y="100"/>
                    <a:pt x="21" y="241"/>
                  </a:cubicBezTo>
                  <a:cubicBezTo>
                    <a:pt x="0" y="409"/>
                    <a:pt x="132" y="550"/>
                    <a:pt x="294" y="550"/>
                  </a:cubicBezTo>
                  <a:lnTo>
                    <a:pt x="4694" y="550"/>
                  </a:lnTo>
                  <a:cubicBezTo>
                    <a:pt x="4835" y="550"/>
                    <a:pt x="4961" y="450"/>
                    <a:pt x="4976" y="309"/>
                  </a:cubicBezTo>
                  <a:cubicBezTo>
                    <a:pt x="4996" y="141"/>
                    <a:pt x="4867" y="0"/>
                    <a:pt x="4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3"/>
            <p:cNvSpPr/>
            <p:nvPr/>
          </p:nvSpPr>
          <p:spPr>
            <a:xfrm>
              <a:off x="2946200" y="2779100"/>
              <a:ext cx="124925" cy="13850"/>
            </a:xfrm>
            <a:custGeom>
              <a:avLst/>
              <a:gdLst/>
              <a:ahLst/>
              <a:cxnLst/>
              <a:rect l="l" t="t" r="r" b="b"/>
              <a:pathLst>
                <a:path w="4997" h="554" extrusionOk="0">
                  <a:moveTo>
                    <a:pt x="306" y="1"/>
                  </a:moveTo>
                  <a:cubicBezTo>
                    <a:pt x="165" y="1"/>
                    <a:pt x="38" y="101"/>
                    <a:pt x="21" y="242"/>
                  </a:cubicBezTo>
                  <a:cubicBezTo>
                    <a:pt x="0" y="409"/>
                    <a:pt x="132" y="553"/>
                    <a:pt x="294" y="553"/>
                  </a:cubicBezTo>
                  <a:lnTo>
                    <a:pt x="4694" y="553"/>
                  </a:lnTo>
                  <a:cubicBezTo>
                    <a:pt x="4835" y="553"/>
                    <a:pt x="4961" y="451"/>
                    <a:pt x="4976" y="312"/>
                  </a:cubicBezTo>
                  <a:cubicBezTo>
                    <a:pt x="4996" y="145"/>
                    <a:pt x="4867" y="1"/>
                    <a:pt x="4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3"/>
            <p:cNvSpPr/>
            <p:nvPr/>
          </p:nvSpPr>
          <p:spPr>
            <a:xfrm>
              <a:off x="2883875" y="2860150"/>
              <a:ext cx="48750" cy="48750"/>
            </a:xfrm>
            <a:custGeom>
              <a:avLst/>
              <a:gdLst/>
              <a:ahLst/>
              <a:cxnLst/>
              <a:rect l="l" t="t" r="r" b="b"/>
              <a:pathLst>
                <a:path w="1950" h="1950" extrusionOk="0">
                  <a:moveTo>
                    <a:pt x="977" y="553"/>
                  </a:moveTo>
                  <a:cubicBezTo>
                    <a:pt x="1209" y="553"/>
                    <a:pt x="1397" y="741"/>
                    <a:pt x="1397" y="976"/>
                  </a:cubicBezTo>
                  <a:cubicBezTo>
                    <a:pt x="1397" y="1208"/>
                    <a:pt x="1209" y="1397"/>
                    <a:pt x="977" y="1397"/>
                  </a:cubicBezTo>
                  <a:cubicBezTo>
                    <a:pt x="742" y="1397"/>
                    <a:pt x="553" y="1208"/>
                    <a:pt x="553" y="976"/>
                  </a:cubicBezTo>
                  <a:cubicBezTo>
                    <a:pt x="553" y="741"/>
                    <a:pt x="742" y="553"/>
                    <a:pt x="977" y="553"/>
                  </a:cubicBezTo>
                  <a:close/>
                  <a:moveTo>
                    <a:pt x="977" y="1"/>
                  </a:moveTo>
                  <a:cubicBezTo>
                    <a:pt x="439" y="1"/>
                    <a:pt x="1" y="438"/>
                    <a:pt x="1" y="976"/>
                  </a:cubicBezTo>
                  <a:cubicBezTo>
                    <a:pt x="1" y="1511"/>
                    <a:pt x="439" y="1949"/>
                    <a:pt x="977" y="1949"/>
                  </a:cubicBezTo>
                  <a:cubicBezTo>
                    <a:pt x="1512" y="1949"/>
                    <a:pt x="1949" y="1511"/>
                    <a:pt x="1949" y="976"/>
                  </a:cubicBezTo>
                  <a:cubicBezTo>
                    <a:pt x="1949" y="438"/>
                    <a:pt x="1512"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3"/>
            <p:cNvSpPr/>
            <p:nvPr/>
          </p:nvSpPr>
          <p:spPr>
            <a:xfrm>
              <a:off x="2946200" y="2862725"/>
              <a:ext cx="124925" cy="13750"/>
            </a:xfrm>
            <a:custGeom>
              <a:avLst/>
              <a:gdLst/>
              <a:ahLst/>
              <a:cxnLst/>
              <a:rect l="l" t="t" r="r" b="b"/>
              <a:pathLst>
                <a:path w="4997" h="550" extrusionOk="0">
                  <a:moveTo>
                    <a:pt x="306" y="0"/>
                  </a:moveTo>
                  <a:cubicBezTo>
                    <a:pt x="165" y="0"/>
                    <a:pt x="38" y="100"/>
                    <a:pt x="21" y="241"/>
                  </a:cubicBezTo>
                  <a:cubicBezTo>
                    <a:pt x="0" y="409"/>
                    <a:pt x="132" y="550"/>
                    <a:pt x="294" y="550"/>
                  </a:cubicBezTo>
                  <a:lnTo>
                    <a:pt x="4694" y="550"/>
                  </a:lnTo>
                  <a:cubicBezTo>
                    <a:pt x="4835" y="550"/>
                    <a:pt x="4961" y="450"/>
                    <a:pt x="4976" y="309"/>
                  </a:cubicBezTo>
                  <a:cubicBezTo>
                    <a:pt x="4996" y="141"/>
                    <a:pt x="4867" y="0"/>
                    <a:pt x="4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3"/>
            <p:cNvSpPr/>
            <p:nvPr/>
          </p:nvSpPr>
          <p:spPr>
            <a:xfrm>
              <a:off x="2946200" y="2893000"/>
              <a:ext cx="124925" cy="13825"/>
            </a:xfrm>
            <a:custGeom>
              <a:avLst/>
              <a:gdLst/>
              <a:ahLst/>
              <a:cxnLst/>
              <a:rect l="l" t="t" r="r" b="b"/>
              <a:pathLst>
                <a:path w="4997" h="553" extrusionOk="0">
                  <a:moveTo>
                    <a:pt x="306" y="0"/>
                  </a:moveTo>
                  <a:cubicBezTo>
                    <a:pt x="165" y="0"/>
                    <a:pt x="38" y="100"/>
                    <a:pt x="21" y="241"/>
                  </a:cubicBezTo>
                  <a:cubicBezTo>
                    <a:pt x="0" y="409"/>
                    <a:pt x="132" y="553"/>
                    <a:pt x="294" y="553"/>
                  </a:cubicBezTo>
                  <a:lnTo>
                    <a:pt x="4694" y="553"/>
                  </a:lnTo>
                  <a:cubicBezTo>
                    <a:pt x="4835" y="553"/>
                    <a:pt x="4961" y="450"/>
                    <a:pt x="4976" y="312"/>
                  </a:cubicBezTo>
                  <a:cubicBezTo>
                    <a:pt x="4996" y="144"/>
                    <a:pt x="4867" y="0"/>
                    <a:pt x="4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3"/>
            <p:cNvSpPr/>
            <p:nvPr/>
          </p:nvSpPr>
          <p:spPr>
            <a:xfrm>
              <a:off x="2848625" y="2499025"/>
              <a:ext cx="363700" cy="469300"/>
            </a:xfrm>
            <a:custGeom>
              <a:avLst/>
              <a:gdLst/>
              <a:ahLst/>
              <a:cxnLst/>
              <a:rect l="l" t="t" r="r" b="b"/>
              <a:pathLst>
                <a:path w="14548" h="18772" extrusionOk="0">
                  <a:moveTo>
                    <a:pt x="13801" y="4959"/>
                  </a:moveTo>
                  <a:cubicBezTo>
                    <a:pt x="13907" y="4959"/>
                    <a:pt x="13995" y="5047"/>
                    <a:pt x="13995" y="5156"/>
                  </a:cubicBezTo>
                  <a:lnTo>
                    <a:pt x="13995" y="7519"/>
                  </a:lnTo>
                  <a:cubicBezTo>
                    <a:pt x="13995" y="7627"/>
                    <a:pt x="13907" y="7716"/>
                    <a:pt x="13801" y="7716"/>
                  </a:cubicBezTo>
                  <a:lnTo>
                    <a:pt x="11438" y="7716"/>
                  </a:lnTo>
                  <a:cubicBezTo>
                    <a:pt x="11330" y="7716"/>
                    <a:pt x="11242" y="7627"/>
                    <a:pt x="11242" y="7519"/>
                  </a:cubicBezTo>
                  <a:lnTo>
                    <a:pt x="11242" y="5156"/>
                  </a:lnTo>
                  <a:cubicBezTo>
                    <a:pt x="11242" y="5047"/>
                    <a:pt x="11330" y="4959"/>
                    <a:pt x="11438" y="4959"/>
                  </a:cubicBezTo>
                  <a:close/>
                  <a:moveTo>
                    <a:pt x="13798" y="9514"/>
                  </a:moveTo>
                  <a:cubicBezTo>
                    <a:pt x="13907" y="9514"/>
                    <a:pt x="13995" y="9602"/>
                    <a:pt x="13995" y="9711"/>
                  </a:cubicBezTo>
                  <a:lnTo>
                    <a:pt x="13995" y="12074"/>
                  </a:lnTo>
                  <a:cubicBezTo>
                    <a:pt x="13995" y="12183"/>
                    <a:pt x="13907" y="12271"/>
                    <a:pt x="13798" y="12271"/>
                  </a:cubicBezTo>
                  <a:lnTo>
                    <a:pt x="11436" y="12271"/>
                  </a:lnTo>
                  <a:cubicBezTo>
                    <a:pt x="11330" y="12271"/>
                    <a:pt x="11242" y="12183"/>
                    <a:pt x="11242" y="12074"/>
                  </a:cubicBezTo>
                  <a:lnTo>
                    <a:pt x="11242" y="9711"/>
                  </a:lnTo>
                  <a:cubicBezTo>
                    <a:pt x="11242" y="9602"/>
                    <a:pt x="11330" y="9514"/>
                    <a:pt x="11436" y="9514"/>
                  </a:cubicBezTo>
                  <a:close/>
                  <a:moveTo>
                    <a:pt x="13798" y="14034"/>
                  </a:moveTo>
                  <a:cubicBezTo>
                    <a:pt x="13907" y="14034"/>
                    <a:pt x="13995" y="14119"/>
                    <a:pt x="13995" y="14228"/>
                  </a:cubicBezTo>
                  <a:lnTo>
                    <a:pt x="13995" y="16591"/>
                  </a:lnTo>
                  <a:cubicBezTo>
                    <a:pt x="13995" y="16700"/>
                    <a:pt x="13907" y="16788"/>
                    <a:pt x="13798" y="16788"/>
                  </a:cubicBezTo>
                  <a:lnTo>
                    <a:pt x="11436" y="16788"/>
                  </a:lnTo>
                  <a:cubicBezTo>
                    <a:pt x="11330" y="16788"/>
                    <a:pt x="11242" y="16700"/>
                    <a:pt x="11242" y="16591"/>
                  </a:cubicBezTo>
                  <a:lnTo>
                    <a:pt x="11242" y="14228"/>
                  </a:lnTo>
                  <a:cubicBezTo>
                    <a:pt x="11242" y="14119"/>
                    <a:pt x="11330" y="14034"/>
                    <a:pt x="11436" y="14034"/>
                  </a:cubicBezTo>
                  <a:close/>
                  <a:moveTo>
                    <a:pt x="11480" y="1"/>
                  </a:moveTo>
                  <a:cubicBezTo>
                    <a:pt x="11427" y="1"/>
                    <a:pt x="11374" y="21"/>
                    <a:pt x="11339" y="63"/>
                  </a:cubicBezTo>
                  <a:cubicBezTo>
                    <a:pt x="11159" y="277"/>
                    <a:pt x="11318" y="515"/>
                    <a:pt x="11535" y="515"/>
                  </a:cubicBezTo>
                  <a:lnTo>
                    <a:pt x="12638" y="515"/>
                  </a:lnTo>
                  <a:lnTo>
                    <a:pt x="12638" y="4409"/>
                  </a:lnTo>
                  <a:lnTo>
                    <a:pt x="11436" y="4409"/>
                  </a:lnTo>
                  <a:cubicBezTo>
                    <a:pt x="11024" y="4409"/>
                    <a:pt x="10689" y="4741"/>
                    <a:pt x="10689" y="5156"/>
                  </a:cubicBezTo>
                  <a:lnTo>
                    <a:pt x="10689" y="7569"/>
                  </a:lnTo>
                  <a:cubicBezTo>
                    <a:pt x="10689" y="7954"/>
                    <a:pt x="11001" y="8265"/>
                    <a:pt x="11389" y="8265"/>
                  </a:cubicBezTo>
                  <a:lnTo>
                    <a:pt x="12638" y="8265"/>
                  </a:lnTo>
                  <a:lnTo>
                    <a:pt x="12638" y="8965"/>
                  </a:lnTo>
                  <a:lnTo>
                    <a:pt x="11389" y="8965"/>
                  </a:lnTo>
                  <a:cubicBezTo>
                    <a:pt x="11001" y="8965"/>
                    <a:pt x="10689" y="9276"/>
                    <a:pt x="10689" y="9661"/>
                  </a:cubicBezTo>
                  <a:lnTo>
                    <a:pt x="10689" y="12124"/>
                  </a:lnTo>
                  <a:cubicBezTo>
                    <a:pt x="10689" y="12509"/>
                    <a:pt x="11001" y="12820"/>
                    <a:pt x="11389" y="12820"/>
                  </a:cubicBezTo>
                  <a:lnTo>
                    <a:pt x="12638" y="12820"/>
                  </a:lnTo>
                  <a:lnTo>
                    <a:pt x="12638" y="13520"/>
                  </a:lnTo>
                  <a:lnTo>
                    <a:pt x="11389" y="13520"/>
                  </a:lnTo>
                  <a:cubicBezTo>
                    <a:pt x="11001" y="13520"/>
                    <a:pt x="10689" y="13831"/>
                    <a:pt x="10689" y="14216"/>
                  </a:cubicBezTo>
                  <a:lnTo>
                    <a:pt x="10689" y="16591"/>
                  </a:lnTo>
                  <a:cubicBezTo>
                    <a:pt x="10689" y="17005"/>
                    <a:pt x="11024" y="17340"/>
                    <a:pt x="11436" y="17340"/>
                  </a:cubicBezTo>
                  <a:lnTo>
                    <a:pt x="12638" y="17340"/>
                  </a:lnTo>
                  <a:lnTo>
                    <a:pt x="12638" y="18222"/>
                  </a:lnTo>
                  <a:lnTo>
                    <a:pt x="550" y="18222"/>
                  </a:lnTo>
                  <a:lnTo>
                    <a:pt x="550" y="14804"/>
                  </a:lnTo>
                  <a:cubicBezTo>
                    <a:pt x="550" y="14663"/>
                    <a:pt x="450" y="14537"/>
                    <a:pt x="309" y="14522"/>
                  </a:cubicBezTo>
                  <a:cubicBezTo>
                    <a:pt x="297" y="14521"/>
                    <a:pt x="285" y="14520"/>
                    <a:pt x="274" y="14520"/>
                  </a:cubicBezTo>
                  <a:cubicBezTo>
                    <a:pt x="122" y="14520"/>
                    <a:pt x="0" y="14642"/>
                    <a:pt x="0" y="14795"/>
                  </a:cubicBezTo>
                  <a:lnTo>
                    <a:pt x="0" y="18348"/>
                  </a:lnTo>
                  <a:cubicBezTo>
                    <a:pt x="0" y="18584"/>
                    <a:pt x="188" y="18772"/>
                    <a:pt x="421" y="18772"/>
                  </a:cubicBezTo>
                  <a:lnTo>
                    <a:pt x="12802" y="18772"/>
                  </a:lnTo>
                  <a:cubicBezTo>
                    <a:pt x="13017" y="18772"/>
                    <a:pt x="13187" y="18601"/>
                    <a:pt x="13187" y="18387"/>
                  </a:cubicBezTo>
                  <a:lnTo>
                    <a:pt x="13187" y="17340"/>
                  </a:lnTo>
                  <a:lnTo>
                    <a:pt x="13866" y="17340"/>
                  </a:lnTo>
                  <a:cubicBezTo>
                    <a:pt x="14242" y="17340"/>
                    <a:pt x="14548" y="17035"/>
                    <a:pt x="14548" y="16659"/>
                  </a:cubicBezTo>
                  <a:lnTo>
                    <a:pt x="14548" y="14199"/>
                  </a:lnTo>
                  <a:cubicBezTo>
                    <a:pt x="14548" y="13823"/>
                    <a:pt x="14242" y="13520"/>
                    <a:pt x="13866" y="13520"/>
                  </a:cubicBezTo>
                  <a:lnTo>
                    <a:pt x="13187" y="13520"/>
                  </a:lnTo>
                  <a:lnTo>
                    <a:pt x="13187" y="12820"/>
                  </a:lnTo>
                  <a:lnTo>
                    <a:pt x="13866" y="12820"/>
                  </a:lnTo>
                  <a:cubicBezTo>
                    <a:pt x="14242" y="12820"/>
                    <a:pt x="14548" y="12518"/>
                    <a:pt x="14548" y="12141"/>
                  </a:cubicBezTo>
                  <a:lnTo>
                    <a:pt x="14548" y="9643"/>
                  </a:lnTo>
                  <a:cubicBezTo>
                    <a:pt x="14548" y="9267"/>
                    <a:pt x="14242" y="8965"/>
                    <a:pt x="13866" y="8965"/>
                  </a:cubicBezTo>
                  <a:lnTo>
                    <a:pt x="13187" y="8965"/>
                  </a:lnTo>
                  <a:lnTo>
                    <a:pt x="13187" y="8265"/>
                  </a:lnTo>
                  <a:lnTo>
                    <a:pt x="13866" y="8265"/>
                  </a:lnTo>
                  <a:cubicBezTo>
                    <a:pt x="14242" y="8265"/>
                    <a:pt x="14548" y="7962"/>
                    <a:pt x="14548" y="7586"/>
                  </a:cubicBezTo>
                  <a:lnTo>
                    <a:pt x="14548" y="5156"/>
                  </a:lnTo>
                  <a:cubicBezTo>
                    <a:pt x="14548" y="4741"/>
                    <a:pt x="14213" y="4409"/>
                    <a:pt x="13798" y="4409"/>
                  </a:cubicBezTo>
                  <a:lnTo>
                    <a:pt x="13187" y="4409"/>
                  </a:lnTo>
                  <a:lnTo>
                    <a:pt x="13187" y="274"/>
                  </a:lnTo>
                  <a:cubicBezTo>
                    <a:pt x="13187" y="121"/>
                    <a:pt x="13064" y="1"/>
                    <a:pt x="129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3"/>
            <p:cNvSpPr/>
            <p:nvPr/>
          </p:nvSpPr>
          <p:spPr>
            <a:xfrm>
              <a:off x="3144200" y="2643250"/>
              <a:ext cx="42575" cy="31325"/>
            </a:xfrm>
            <a:custGeom>
              <a:avLst/>
              <a:gdLst/>
              <a:ahLst/>
              <a:cxnLst/>
              <a:rect l="l" t="t" r="r" b="b"/>
              <a:pathLst>
                <a:path w="1703" h="1253" extrusionOk="0">
                  <a:moveTo>
                    <a:pt x="1395" y="1"/>
                  </a:moveTo>
                  <a:cubicBezTo>
                    <a:pt x="1319" y="1"/>
                    <a:pt x="1243" y="32"/>
                    <a:pt x="1188" y="92"/>
                  </a:cubicBezTo>
                  <a:lnTo>
                    <a:pt x="735" y="603"/>
                  </a:lnTo>
                  <a:lnTo>
                    <a:pt x="480" y="409"/>
                  </a:lnTo>
                  <a:cubicBezTo>
                    <a:pt x="429" y="372"/>
                    <a:pt x="371" y="354"/>
                    <a:pt x="313" y="354"/>
                  </a:cubicBezTo>
                  <a:cubicBezTo>
                    <a:pt x="230" y="354"/>
                    <a:pt x="147" y="392"/>
                    <a:pt x="92" y="465"/>
                  </a:cubicBezTo>
                  <a:cubicBezTo>
                    <a:pt x="0" y="586"/>
                    <a:pt x="24" y="759"/>
                    <a:pt x="144" y="850"/>
                  </a:cubicBezTo>
                  <a:lnTo>
                    <a:pt x="603" y="1197"/>
                  </a:lnTo>
                  <a:cubicBezTo>
                    <a:pt x="653" y="1235"/>
                    <a:pt x="712" y="1253"/>
                    <a:pt x="770" y="1253"/>
                  </a:cubicBezTo>
                  <a:cubicBezTo>
                    <a:pt x="847" y="1253"/>
                    <a:pt x="920" y="1221"/>
                    <a:pt x="976" y="1162"/>
                  </a:cubicBezTo>
                  <a:lnTo>
                    <a:pt x="1599" y="459"/>
                  </a:lnTo>
                  <a:cubicBezTo>
                    <a:pt x="1702" y="345"/>
                    <a:pt x="1690" y="171"/>
                    <a:pt x="1576" y="71"/>
                  </a:cubicBezTo>
                  <a:lnTo>
                    <a:pt x="1579" y="71"/>
                  </a:lnTo>
                  <a:cubicBezTo>
                    <a:pt x="1526" y="24"/>
                    <a:pt x="1460" y="1"/>
                    <a:pt x="1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3"/>
            <p:cNvSpPr/>
            <p:nvPr/>
          </p:nvSpPr>
          <p:spPr>
            <a:xfrm>
              <a:off x="3144200" y="2755425"/>
              <a:ext cx="42575" cy="31350"/>
            </a:xfrm>
            <a:custGeom>
              <a:avLst/>
              <a:gdLst/>
              <a:ahLst/>
              <a:cxnLst/>
              <a:rect l="l" t="t" r="r" b="b"/>
              <a:pathLst>
                <a:path w="1703" h="1254" extrusionOk="0">
                  <a:moveTo>
                    <a:pt x="1395" y="0"/>
                  </a:moveTo>
                  <a:cubicBezTo>
                    <a:pt x="1319" y="0"/>
                    <a:pt x="1243" y="31"/>
                    <a:pt x="1188" y="93"/>
                  </a:cubicBezTo>
                  <a:lnTo>
                    <a:pt x="735" y="604"/>
                  </a:lnTo>
                  <a:lnTo>
                    <a:pt x="480" y="410"/>
                  </a:lnTo>
                  <a:cubicBezTo>
                    <a:pt x="429" y="373"/>
                    <a:pt x="370" y="355"/>
                    <a:pt x="312" y="355"/>
                  </a:cubicBezTo>
                  <a:cubicBezTo>
                    <a:pt x="229" y="355"/>
                    <a:pt x="147" y="392"/>
                    <a:pt x="92" y="463"/>
                  </a:cubicBezTo>
                  <a:cubicBezTo>
                    <a:pt x="0" y="584"/>
                    <a:pt x="24" y="757"/>
                    <a:pt x="144" y="851"/>
                  </a:cubicBezTo>
                  <a:lnTo>
                    <a:pt x="147" y="851"/>
                  </a:lnTo>
                  <a:lnTo>
                    <a:pt x="606" y="1198"/>
                  </a:lnTo>
                  <a:cubicBezTo>
                    <a:pt x="653" y="1233"/>
                    <a:pt x="712" y="1254"/>
                    <a:pt x="770" y="1254"/>
                  </a:cubicBezTo>
                  <a:cubicBezTo>
                    <a:pt x="847" y="1254"/>
                    <a:pt x="923" y="1221"/>
                    <a:pt x="976" y="1160"/>
                  </a:cubicBezTo>
                  <a:lnTo>
                    <a:pt x="1599" y="460"/>
                  </a:lnTo>
                  <a:cubicBezTo>
                    <a:pt x="1702" y="345"/>
                    <a:pt x="1690" y="172"/>
                    <a:pt x="1579" y="69"/>
                  </a:cubicBezTo>
                  <a:cubicBezTo>
                    <a:pt x="1526" y="23"/>
                    <a:pt x="1460" y="0"/>
                    <a:pt x="1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3"/>
            <p:cNvSpPr/>
            <p:nvPr/>
          </p:nvSpPr>
          <p:spPr>
            <a:xfrm>
              <a:off x="3144650" y="2864275"/>
              <a:ext cx="41825" cy="40425"/>
            </a:xfrm>
            <a:custGeom>
              <a:avLst/>
              <a:gdLst/>
              <a:ahLst/>
              <a:cxnLst/>
              <a:rect l="l" t="t" r="r" b="b"/>
              <a:pathLst>
                <a:path w="1673" h="1617" extrusionOk="0">
                  <a:moveTo>
                    <a:pt x="303" y="1"/>
                  </a:moveTo>
                  <a:cubicBezTo>
                    <a:pt x="232" y="1"/>
                    <a:pt x="162" y="28"/>
                    <a:pt x="109" y="82"/>
                  </a:cubicBezTo>
                  <a:cubicBezTo>
                    <a:pt x="0" y="191"/>
                    <a:pt x="0" y="365"/>
                    <a:pt x="109" y="473"/>
                  </a:cubicBezTo>
                  <a:lnTo>
                    <a:pt x="447" y="811"/>
                  </a:lnTo>
                  <a:lnTo>
                    <a:pt x="109" y="1149"/>
                  </a:lnTo>
                  <a:cubicBezTo>
                    <a:pt x="0" y="1255"/>
                    <a:pt x="0" y="1431"/>
                    <a:pt x="109" y="1537"/>
                  </a:cubicBezTo>
                  <a:cubicBezTo>
                    <a:pt x="162" y="1590"/>
                    <a:pt x="233" y="1617"/>
                    <a:pt x="304" y="1617"/>
                  </a:cubicBezTo>
                  <a:cubicBezTo>
                    <a:pt x="375" y="1617"/>
                    <a:pt x="445" y="1590"/>
                    <a:pt x="497" y="1537"/>
                  </a:cubicBezTo>
                  <a:lnTo>
                    <a:pt x="835" y="1199"/>
                  </a:lnTo>
                  <a:lnTo>
                    <a:pt x="1173" y="1537"/>
                  </a:lnTo>
                  <a:cubicBezTo>
                    <a:pt x="1225" y="1589"/>
                    <a:pt x="1297" y="1617"/>
                    <a:pt x="1369" y="1617"/>
                  </a:cubicBezTo>
                  <a:cubicBezTo>
                    <a:pt x="1439" y="1617"/>
                    <a:pt x="1510" y="1591"/>
                    <a:pt x="1564" y="1537"/>
                  </a:cubicBezTo>
                  <a:cubicBezTo>
                    <a:pt x="1672" y="1431"/>
                    <a:pt x="1672" y="1255"/>
                    <a:pt x="1564" y="1149"/>
                  </a:cubicBezTo>
                  <a:lnTo>
                    <a:pt x="1226" y="811"/>
                  </a:lnTo>
                  <a:lnTo>
                    <a:pt x="1564" y="473"/>
                  </a:lnTo>
                  <a:cubicBezTo>
                    <a:pt x="1672" y="365"/>
                    <a:pt x="1672" y="191"/>
                    <a:pt x="1564" y="82"/>
                  </a:cubicBezTo>
                  <a:cubicBezTo>
                    <a:pt x="1509" y="28"/>
                    <a:pt x="1439" y="1"/>
                    <a:pt x="1368" y="1"/>
                  </a:cubicBezTo>
                  <a:cubicBezTo>
                    <a:pt x="1298" y="1"/>
                    <a:pt x="1227" y="28"/>
                    <a:pt x="1173" y="82"/>
                  </a:cubicBezTo>
                  <a:lnTo>
                    <a:pt x="835" y="420"/>
                  </a:lnTo>
                  <a:lnTo>
                    <a:pt x="497" y="82"/>
                  </a:lnTo>
                  <a:cubicBezTo>
                    <a:pt x="444" y="28"/>
                    <a:pt x="373"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73"/>
          <p:cNvGrpSpPr/>
          <p:nvPr/>
        </p:nvGrpSpPr>
        <p:grpSpPr>
          <a:xfrm>
            <a:off x="3254725" y="2680063"/>
            <a:ext cx="472750" cy="470250"/>
            <a:chOff x="3425075" y="2480675"/>
            <a:chExt cx="472750" cy="470250"/>
          </a:xfrm>
        </p:grpSpPr>
        <p:sp>
          <p:nvSpPr>
            <p:cNvPr id="2439" name="Google Shape;2439;p73"/>
            <p:cNvSpPr/>
            <p:nvPr/>
          </p:nvSpPr>
          <p:spPr>
            <a:xfrm>
              <a:off x="3425075" y="2480675"/>
              <a:ext cx="472750" cy="470250"/>
            </a:xfrm>
            <a:custGeom>
              <a:avLst/>
              <a:gdLst/>
              <a:ahLst/>
              <a:cxnLst/>
              <a:rect l="l" t="t" r="r" b="b"/>
              <a:pathLst>
                <a:path w="18910" h="18810" extrusionOk="0">
                  <a:moveTo>
                    <a:pt x="9458" y="550"/>
                  </a:moveTo>
                  <a:cubicBezTo>
                    <a:pt x="10566" y="550"/>
                    <a:pt x="11122" y="1023"/>
                    <a:pt x="11392" y="1431"/>
                  </a:cubicBezTo>
                  <a:lnTo>
                    <a:pt x="7522" y="1431"/>
                  </a:lnTo>
                  <a:cubicBezTo>
                    <a:pt x="7795" y="1017"/>
                    <a:pt x="8353" y="550"/>
                    <a:pt x="9455" y="550"/>
                  </a:cubicBezTo>
                  <a:close/>
                  <a:moveTo>
                    <a:pt x="6954" y="4996"/>
                  </a:moveTo>
                  <a:lnTo>
                    <a:pt x="6954" y="6574"/>
                  </a:lnTo>
                  <a:lnTo>
                    <a:pt x="6331" y="6574"/>
                  </a:lnTo>
                  <a:lnTo>
                    <a:pt x="6331" y="4996"/>
                  </a:lnTo>
                  <a:close/>
                  <a:moveTo>
                    <a:pt x="12577" y="4996"/>
                  </a:moveTo>
                  <a:lnTo>
                    <a:pt x="12577" y="6574"/>
                  </a:lnTo>
                  <a:lnTo>
                    <a:pt x="11951" y="6574"/>
                  </a:lnTo>
                  <a:lnTo>
                    <a:pt x="11951" y="4996"/>
                  </a:lnTo>
                  <a:close/>
                  <a:moveTo>
                    <a:pt x="14266" y="5928"/>
                  </a:moveTo>
                  <a:lnTo>
                    <a:pt x="14266" y="7556"/>
                  </a:lnTo>
                  <a:cubicBezTo>
                    <a:pt x="14266" y="7885"/>
                    <a:pt x="13996" y="8153"/>
                    <a:pt x="13664" y="8153"/>
                  </a:cubicBezTo>
                  <a:lnTo>
                    <a:pt x="13664" y="8156"/>
                  </a:lnTo>
                  <a:lnTo>
                    <a:pt x="5282" y="8156"/>
                  </a:lnTo>
                  <a:cubicBezTo>
                    <a:pt x="4947" y="8156"/>
                    <a:pt x="4677" y="7885"/>
                    <a:pt x="4677" y="7550"/>
                  </a:cubicBezTo>
                  <a:lnTo>
                    <a:pt x="4677" y="5928"/>
                  </a:lnTo>
                  <a:cubicBezTo>
                    <a:pt x="4853" y="6034"/>
                    <a:pt x="5059" y="6095"/>
                    <a:pt x="5282" y="6095"/>
                  </a:cubicBezTo>
                  <a:lnTo>
                    <a:pt x="5779" y="6095"/>
                  </a:lnTo>
                  <a:lnTo>
                    <a:pt x="5779" y="6598"/>
                  </a:lnTo>
                  <a:cubicBezTo>
                    <a:pt x="5779" y="6889"/>
                    <a:pt x="6014" y="7124"/>
                    <a:pt x="6305" y="7124"/>
                  </a:cubicBezTo>
                  <a:lnTo>
                    <a:pt x="6981" y="7124"/>
                  </a:lnTo>
                  <a:cubicBezTo>
                    <a:pt x="7272" y="7124"/>
                    <a:pt x="7507" y="6889"/>
                    <a:pt x="7507" y="6598"/>
                  </a:cubicBezTo>
                  <a:lnTo>
                    <a:pt x="7507" y="6095"/>
                  </a:lnTo>
                  <a:lnTo>
                    <a:pt x="11401" y="6095"/>
                  </a:lnTo>
                  <a:lnTo>
                    <a:pt x="11401" y="6598"/>
                  </a:lnTo>
                  <a:cubicBezTo>
                    <a:pt x="11401" y="6889"/>
                    <a:pt x="11636" y="7124"/>
                    <a:pt x="11927" y="7124"/>
                  </a:cubicBezTo>
                  <a:lnTo>
                    <a:pt x="12600" y="7124"/>
                  </a:lnTo>
                  <a:cubicBezTo>
                    <a:pt x="12891" y="7124"/>
                    <a:pt x="13126" y="6889"/>
                    <a:pt x="13126" y="6598"/>
                  </a:cubicBezTo>
                  <a:lnTo>
                    <a:pt x="13126" y="6095"/>
                  </a:lnTo>
                  <a:lnTo>
                    <a:pt x="13664" y="6095"/>
                  </a:lnTo>
                  <a:cubicBezTo>
                    <a:pt x="13884" y="6095"/>
                    <a:pt x="14090" y="6034"/>
                    <a:pt x="14266" y="5928"/>
                  </a:cubicBezTo>
                  <a:close/>
                  <a:moveTo>
                    <a:pt x="1297" y="5252"/>
                  </a:moveTo>
                  <a:cubicBezTo>
                    <a:pt x="1649" y="5252"/>
                    <a:pt x="1948" y="5522"/>
                    <a:pt x="1982" y="5878"/>
                  </a:cubicBezTo>
                  <a:lnTo>
                    <a:pt x="2411" y="10668"/>
                  </a:lnTo>
                  <a:cubicBezTo>
                    <a:pt x="2423" y="10786"/>
                    <a:pt x="2508" y="10886"/>
                    <a:pt x="2625" y="10912"/>
                  </a:cubicBezTo>
                  <a:cubicBezTo>
                    <a:pt x="2652" y="10918"/>
                    <a:pt x="5361" y="11529"/>
                    <a:pt x="6505" y="12576"/>
                  </a:cubicBezTo>
                  <a:cubicBezTo>
                    <a:pt x="6619" y="12682"/>
                    <a:pt x="6725" y="12790"/>
                    <a:pt x="6819" y="12905"/>
                  </a:cubicBezTo>
                  <a:cubicBezTo>
                    <a:pt x="6877" y="12972"/>
                    <a:pt x="6962" y="13010"/>
                    <a:pt x="7047" y="13010"/>
                  </a:cubicBezTo>
                  <a:cubicBezTo>
                    <a:pt x="7104" y="13010"/>
                    <a:pt x="7160" y="12993"/>
                    <a:pt x="7207" y="12955"/>
                  </a:cubicBezTo>
                  <a:cubicBezTo>
                    <a:pt x="7328" y="12864"/>
                    <a:pt x="7351" y="12682"/>
                    <a:pt x="7251" y="12561"/>
                  </a:cubicBezTo>
                  <a:cubicBezTo>
                    <a:pt x="7137" y="12426"/>
                    <a:pt x="7010" y="12294"/>
                    <a:pt x="6875" y="12167"/>
                  </a:cubicBezTo>
                  <a:cubicBezTo>
                    <a:pt x="6422" y="11756"/>
                    <a:pt x="5770" y="11409"/>
                    <a:pt x="5120" y="11136"/>
                  </a:cubicBezTo>
                  <a:lnTo>
                    <a:pt x="4265" y="8823"/>
                  </a:lnTo>
                  <a:cubicBezTo>
                    <a:pt x="4201" y="8635"/>
                    <a:pt x="4236" y="8435"/>
                    <a:pt x="4345" y="8282"/>
                  </a:cubicBezTo>
                  <a:cubicBezTo>
                    <a:pt x="4553" y="8561"/>
                    <a:pt x="4888" y="8743"/>
                    <a:pt x="5262" y="8743"/>
                  </a:cubicBezTo>
                  <a:lnTo>
                    <a:pt x="5500" y="8743"/>
                  </a:lnTo>
                  <a:lnTo>
                    <a:pt x="6073" y="10304"/>
                  </a:lnTo>
                  <a:cubicBezTo>
                    <a:pt x="6173" y="10595"/>
                    <a:pt x="6414" y="10821"/>
                    <a:pt x="6713" y="10909"/>
                  </a:cubicBezTo>
                  <a:cubicBezTo>
                    <a:pt x="7016" y="10998"/>
                    <a:pt x="7677" y="11327"/>
                    <a:pt x="8015" y="11956"/>
                  </a:cubicBezTo>
                  <a:cubicBezTo>
                    <a:pt x="8265" y="12423"/>
                    <a:pt x="8300" y="12972"/>
                    <a:pt x="8112" y="13590"/>
                  </a:cubicBezTo>
                  <a:cubicBezTo>
                    <a:pt x="8109" y="13593"/>
                    <a:pt x="8109" y="13598"/>
                    <a:pt x="8106" y="13601"/>
                  </a:cubicBezTo>
                  <a:lnTo>
                    <a:pt x="8065" y="13763"/>
                  </a:lnTo>
                  <a:cubicBezTo>
                    <a:pt x="8059" y="13787"/>
                    <a:pt x="8056" y="13810"/>
                    <a:pt x="8056" y="13834"/>
                  </a:cubicBezTo>
                  <a:lnTo>
                    <a:pt x="8074" y="15759"/>
                  </a:lnTo>
                  <a:lnTo>
                    <a:pt x="4421" y="15759"/>
                  </a:lnTo>
                  <a:lnTo>
                    <a:pt x="4421" y="15209"/>
                  </a:lnTo>
                  <a:cubicBezTo>
                    <a:pt x="4421" y="15047"/>
                    <a:pt x="4348" y="14897"/>
                    <a:pt x="4221" y="14798"/>
                  </a:cubicBezTo>
                  <a:lnTo>
                    <a:pt x="1423" y="12576"/>
                  </a:lnTo>
                  <a:cubicBezTo>
                    <a:pt x="1397" y="12555"/>
                    <a:pt x="1373" y="12532"/>
                    <a:pt x="1350" y="12508"/>
                  </a:cubicBezTo>
                  <a:cubicBezTo>
                    <a:pt x="1244" y="12396"/>
                    <a:pt x="1179" y="12252"/>
                    <a:pt x="1165" y="12100"/>
                  </a:cubicBezTo>
                  <a:cubicBezTo>
                    <a:pt x="1165" y="12100"/>
                    <a:pt x="618" y="6007"/>
                    <a:pt x="618" y="6001"/>
                  </a:cubicBezTo>
                  <a:cubicBezTo>
                    <a:pt x="586" y="5631"/>
                    <a:pt x="871" y="5287"/>
                    <a:pt x="1238" y="5255"/>
                  </a:cubicBezTo>
                  <a:cubicBezTo>
                    <a:pt x="1258" y="5253"/>
                    <a:pt x="1278" y="5252"/>
                    <a:pt x="1297" y="5252"/>
                  </a:cubicBezTo>
                  <a:close/>
                  <a:moveTo>
                    <a:pt x="8350" y="16311"/>
                  </a:moveTo>
                  <a:lnTo>
                    <a:pt x="8350" y="18257"/>
                  </a:lnTo>
                  <a:lnTo>
                    <a:pt x="4054" y="18257"/>
                  </a:lnTo>
                  <a:lnTo>
                    <a:pt x="4054" y="16311"/>
                  </a:lnTo>
                  <a:close/>
                  <a:moveTo>
                    <a:pt x="14854" y="16311"/>
                  </a:moveTo>
                  <a:lnTo>
                    <a:pt x="14854" y="18257"/>
                  </a:lnTo>
                  <a:lnTo>
                    <a:pt x="10555" y="18257"/>
                  </a:lnTo>
                  <a:lnTo>
                    <a:pt x="10555" y="16311"/>
                  </a:lnTo>
                  <a:close/>
                  <a:moveTo>
                    <a:pt x="9470" y="0"/>
                  </a:moveTo>
                  <a:cubicBezTo>
                    <a:pt x="7789" y="0"/>
                    <a:pt x="7140" y="932"/>
                    <a:pt x="6904" y="1431"/>
                  </a:cubicBezTo>
                  <a:lnTo>
                    <a:pt x="4415" y="1431"/>
                  </a:lnTo>
                  <a:cubicBezTo>
                    <a:pt x="4256" y="1431"/>
                    <a:pt x="4127" y="1561"/>
                    <a:pt x="4127" y="1719"/>
                  </a:cubicBezTo>
                  <a:lnTo>
                    <a:pt x="4127" y="3295"/>
                  </a:lnTo>
                  <a:cubicBezTo>
                    <a:pt x="4127" y="3312"/>
                    <a:pt x="4133" y="3333"/>
                    <a:pt x="4145" y="3345"/>
                  </a:cubicBezTo>
                  <a:cubicBezTo>
                    <a:pt x="4229" y="3431"/>
                    <a:pt x="4319" y="3467"/>
                    <a:pt x="4401" y="3467"/>
                  </a:cubicBezTo>
                  <a:cubicBezTo>
                    <a:pt x="4554" y="3467"/>
                    <a:pt x="4677" y="3343"/>
                    <a:pt x="4677" y="3192"/>
                  </a:cubicBezTo>
                  <a:lnTo>
                    <a:pt x="4677" y="2548"/>
                  </a:lnTo>
                  <a:cubicBezTo>
                    <a:pt x="4677" y="2216"/>
                    <a:pt x="4947" y="1946"/>
                    <a:pt x="5279" y="1946"/>
                  </a:cubicBezTo>
                  <a:lnTo>
                    <a:pt x="13664" y="1946"/>
                  </a:lnTo>
                  <a:cubicBezTo>
                    <a:pt x="13996" y="1946"/>
                    <a:pt x="14266" y="2216"/>
                    <a:pt x="14266" y="2548"/>
                  </a:cubicBezTo>
                  <a:lnTo>
                    <a:pt x="14266" y="4943"/>
                  </a:lnTo>
                  <a:cubicBezTo>
                    <a:pt x="14266" y="5276"/>
                    <a:pt x="13996" y="5546"/>
                    <a:pt x="13664" y="5546"/>
                  </a:cubicBezTo>
                  <a:lnTo>
                    <a:pt x="13126" y="5546"/>
                  </a:lnTo>
                  <a:lnTo>
                    <a:pt x="13126" y="4970"/>
                  </a:lnTo>
                  <a:cubicBezTo>
                    <a:pt x="13126" y="4679"/>
                    <a:pt x="12891" y="4444"/>
                    <a:pt x="12600" y="4444"/>
                  </a:cubicBezTo>
                  <a:lnTo>
                    <a:pt x="11927" y="4444"/>
                  </a:lnTo>
                  <a:cubicBezTo>
                    <a:pt x="11636" y="4444"/>
                    <a:pt x="11401" y="4679"/>
                    <a:pt x="11401" y="4970"/>
                  </a:cubicBezTo>
                  <a:lnTo>
                    <a:pt x="11401" y="5546"/>
                  </a:lnTo>
                  <a:lnTo>
                    <a:pt x="7507" y="5546"/>
                  </a:lnTo>
                  <a:lnTo>
                    <a:pt x="7507" y="4970"/>
                  </a:lnTo>
                  <a:cubicBezTo>
                    <a:pt x="7507" y="4679"/>
                    <a:pt x="7272" y="4444"/>
                    <a:pt x="6981" y="4444"/>
                  </a:cubicBezTo>
                  <a:lnTo>
                    <a:pt x="6305" y="4444"/>
                  </a:lnTo>
                  <a:cubicBezTo>
                    <a:pt x="6017" y="4444"/>
                    <a:pt x="5779" y="4679"/>
                    <a:pt x="5779" y="4970"/>
                  </a:cubicBezTo>
                  <a:lnTo>
                    <a:pt x="5779" y="5546"/>
                  </a:lnTo>
                  <a:lnTo>
                    <a:pt x="4968" y="5546"/>
                  </a:lnTo>
                  <a:cubicBezTo>
                    <a:pt x="4806" y="5546"/>
                    <a:pt x="4677" y="5417"/>
                    <a:pt x="4677" y="5258"/>
                  </a:cubicBezTo>
                  <a:lnTo>
                    <a:pt x="4677" y="4376"/>
                  </a:lnTo>
                  <a:cubicBezTo>
                    <a:pt x="4677" y="4338"/>
                    <a:pt x="4662" y="4300"/>
                    <a:pt x="4636" y="4276"/>
                  </a:cubicBezTo>
                  <a:cubicBezTo>
                    <a:pt x="4558" y="4206"/>
                    <a:pt x="4476" y="4176"/>
                    <a:pt x="4402" y="4176"/>
                  </a:cubicBezTo>
                  <a:cubicBezTo>
                    <a:pt x="4250" y="4176"/>
                    <a:pt x="4127" y="4299"/>
                    <a:pt x="4127" y="4453"/>
                  </a:cubicBezTo>
                  <a:lnTo>
                    <a:pt x="4127" y="7571"/>
                  </a:lnTo>
                  <a:cubicBezTo>
                    <a:pt x="4127" y="7571"/>
                    <a:pt x="4115" y="7665"/>
                    <a:pt x="4121" y="7712"/>
                  </a:cubicBezTo>
                  <a:cubicBezTo>
                    <a:pt x="3739" y="8009"/>
                    <a:pt x="3586" y="8517"/>
                    <a:pt x="3748" y="8987"/>
                  </a:cubicBezTo>
                  <a:lnTo>
                    <a:pt x="3751" y="8993"/>
                  </a:lnTo>
                  <a:lnTo>
                    <a:pt x="4439" y="10854"/>
                  </a:lnTo>
                  <a:cubicBezTo>
                    <a:pt x="3798" y="10624"/>
                    <a:pt x="3228" y="10474"/>
                    <a:pt x="2940" y="10404"/>
                  </a:cubicBezTo>
                  <a:lnTo>
                    <a:pt x="2525" y="5813"/>
                  </a:lnTo>
                  <a:cubicBezTo>
                    <a:pt x="2467" y="5168"/>
                    <a:pt x="1924" y="4683"/>
                    <a:pt x="1290" y="4683"/>
                  </a:cubicBezTo>
                  <a:cubicBezTo>
                    <a:pt x="1255" y="4683"/>
                    <a:pt x="1219" y="4685"/>
                    <a:pt x="1182" y="4688"/>
                  </a:cubicBezTo>
                  <a:cubicBezTo>
                    <a:pt x="509" y="4749"/>
                    <a:pt x="1" y="5361"/>
                    <a:pt x="60" y="6031"/>
                  </a:cubicBezTo>
                  <a:lnTo>
                    <a:pt x="609" y="12132"/>
                  </a:lnTo>
                  <a:cubicBezTo>
                    <a:pt x="636" y="12405"/>
                    <a:pt x="753" y="12667"/>
                    <a:pt x="941" y="12870"/>
                  </a:cubicBezTo>
                  <a:cubicBezTo>
                    <a:pt x="983" y="12914"/>
                    <a:pt x="1027" y="12955"/>
                    <a:pt x="1077" y="12993"/>
                  </a:cubicBezTo>
                  <a:lnTo>
                    <a:pt x="3869" y="15206"/>
                  </a:lnTo>
                  <a:lnTo>
                    <a:pt x="3869" y="15761"/>
                  </a:lnTo>
                  <a:cubicBezTo>
                    <a:pt x="3663" y="15779"/>
                    <a:pt x="3501" y="15947"/>
                    <a:pt x="3501" y="16152"/>
                  </a:cubicBezTo>
                  <a:lnTo>
                    <a:pt x="3501" y="18415"/>
                  </a:lnTo>
                  <a:cubicBezTo>
                    <a:pt x="3501" y="18633"/>
                    <a:pt x="3677" y="18809"/>
                    <a:pt x="3895" y="18809"/>
                  </a:cubicBezTo>
                  <a:lnTo>
                    <a:pt x="8524" y="18809"/>
                  </a:lnTo>
                  <a:cubicBezTo>
                    <a:pt x="8524" y="18809"/>
                    <a:pt x="8915" y="18615"/>
                    <a:pt x="8903" y="18398"/>
                  </a:cubicBezTo>
                  <a:lnTo>
                    <a:pt x="8903" y="16135"/>
                  </a:lnTo>
                  <a:cubicBezTo>
                    <a:pt x="8915" y="15958"/>
                    <a:pt x="8800" y="15808"/>
                    <a:pt x="8644" y="15759"/>
                  </a:cubicBezTo>
                  <a:lnTo>
                    <a:pt x="8644" y="13848"/>
                  </a:lnTo>
                  <a:lnTo>
                    <a:pt x="8656" y="13728"/>
                  </a:lnTo>
                  <a:cubicBezTo>
                    <a:pt x="8885" y="12967"/>
                    <a:pt x="8838" y="12276"/>
                    <a:pt x="8515" y="11676"/>
                  </a:cubicBezTo>
                  <a:cubicBezTo>
                    <a:pt x="8115" y="10942"/>
                    <a:pt x="7383" y="10510"/>
                    <a:pt x="6878" y="10363"/>
                  </a:cubicBezTo>
                  <a:cubicBezTo>
                    <a:pt x="6746" y="10325"/>
                    <a:pt x="6643" y="10228"/>
                    <a:pt x="6602" y="10104"/>
                  </a:cubicBezTo>
                  <a:cubicBezTo>
                    <a:pt x="6599" y="10101"/>
                    <a:pt x="6599" y="10098"/>
                    <a:pt x="6599" y="10098"/>
                  </a:cubicBezTo>
                  <a:lnTo>
                    <a:pt x="6093" y="8743"/>
                  </a:lnTo>
                  <a:lnTo>
                    <a:pt x="12841" y="8743"/>
                  </a:lnTo>
                  <a:lnTo>
                    <a:pt x="12336" y="10116"/>
                  </a:lnTo>
                  <a:cubicBezTo>
                    <a:pt x="12336" y="10116"/>
                    <a:pt x="12333" y="10119"/>
                    <a:pt x="12333" y="10122"/>
                  </a:cubicBezTo>
                  <a:cubicBezTo>
                    <a:pt x="12288" y="10245"/>
                    <a:pt x="12186" y="10342"/>
                    <a:pt x="12053" y="10380"/>
                  </a:cubicBezTo>
                  <a:cubicBezTo>
                    <a:pt x="11545" y="10527"/>
                    <a:pt x="10810" y="10959"/>
                    <a:pt x="10411" y="11694"/>
                  </a:cubicBezTo>
                  <a:cubicBezTo>
                    <a:pt x="10081" y="12297"/>
                    <a:pt x="10034" y="12984"/>
                    <a:pt x="10267" y="13745"/>
                  </a:cubicBezTo>
                  <a:lnTo>
                    <a:pt x="10299" y="13866"/>
                  </a:lnTo>
                  <a:lnTo>
                    <a:pt x="10281" y="15776"/>
                  </a:lnTo>
                  <a:cubicBezTo>
                    <a:pt x="10123" y="15826"/>
                    <a:pt x="10005" y="15976"/>
                    <a:pt x="10005" y="16152"/>
                  </a:cubicBezTo>
                  <a:lnTo>
                    <a:pt x="10005" y="18415"/>
                  </a:lnTo>
                  <a:cubicBezTo>
                    <a:pt x="10005" y="18633"/>
                    <a:pt x="10181" y="18809"/>
                    <a:pt x="10399" y="18809"/>
                  </a:cubicBezTo>
                  <a:lnTo>
                    <a:pt x="15013" y="18809"/>
                  </a:lnTo>
                  <a:cubicBezTo>
                    <a:pt x="15230" y="18809"/>
                    <a:pt x="15407" y="18633"/>
                    <a:pt x="15407" y="18415"/>
                  </a:cubicBezTo>
                  <a:lnTo>
                    <a:pt x="15407" y="16152"/>
                  </a:lnTo>
                  <a:cubicBezTo>
                    <a:pt x="15407" y="15947"/>
                    <a:pt x="15245" y="15779"/>
                    <a:pt x="15039" y="15761"/>
                  </a:cubicBezTo>
                  <a:lnTo>
                    <a:pt x="15039" y="15224"/>
                  </a:lnTo>
                  <a:lnTo>
                    <a:pt x="16112" y="14371"/>
                  </a:lnTo>
                  <a:cubicBezTo>
                    <a:pt x="16241" y="14271"/>
                    <a:pt x="16256" y="14077"/>
                    <a:pt x="16136" y="13960"/>
                  </a:cubicBezTo>
                  <a:cubicBezTo>
                    <a:pt x="16084" y="13908"/>
                    <a:pt x="16015" y="13883"/>
                    <a:pt x="15945" y="13883"/>
                  </a:cubicBezTo>
                  <a:cubicBezTo>
                    <a:pt x="15881" y="13883"/>
                    <a:pt x="15816" y="13904"/>
                    <a:pt x="15762" y="13945"/>
                  </a:cubicBezTo>
                  <a:lnTo>
                    <a:pt x="14687" y="14798"/>
                  </a:lnTo>
                  <a:cubicBezTo>
                    <a:pt x="14560" y="14897"/>
                    <a:pt x="14487" y="15050"/>
                    <a:pt x="14487" y="15212"/>
                  </a:cubicBezTo>
                  <a:lnTo>
                    <a:pt x="14487" y="15759"/>
                  </a:lnTo>
                  <a:lnTo>
                    <a:pt x="10813" y="15759"/>
                  </a:lnTo>
                  <a:lnTo>
                    <a:pt x="10831" y="13836"/>
                  </a:lnTo>
                  <a:cubicBezTo>
                    <a:pt x="10831" y="13810"/>
                    <a:pt x="10828" y="13787"/>
                    <a:pt x="10822" y="13763"/>
                  </a:cubicBezTo>
                  <a:lnTo>
                    <a:pt x="10781" y="13601"/>
                  </a:lnTo>
                  <a:cubicBezTo>
                    <a:pt x="10778" y="13598"/>
                    <a:pt x="10778" y="13596"/>
                    <a:pt x="10775" y="13590"/>
                  </a:cubicBezTo>
                  <a:cubicBezTo>
                    <a:pt x="10587" y="12972"/>
                    <a:pt x="10619" y="12423"/>
                    <a:pt x="10872" y="11956"/>
                  </a:cubicBezTo>
                  <a:cubicBezTo>
                    <a:pt x="11213" y="11330"/>
                    <a:pt x="11874" y="10998"/>
                    <a:pt x="12174" y="10909"/>
                  </a:cubicBezTo>
                  <a:cubicBezTo>
                    <a:pt x="12477" y="10821"/>
                    <a:pt x="12718" y="10595"/>
                    <a:pt x="12817" y="10304"/>
                  </a:cubicBezTo>
                  <a:lnTo>
                    <a:pt x="13391" y="8743"/>
                  </a:lnTo>
                  <a:lnTo>
                    <a:pt x="13629" y="8743"/>
                  </a:lnTo>
                  <a:cubicBezTo>
                    <a:pt x="14005" y="8743"/>
                    <a:pt x="14337" y="8561"/>
                    <a:pt x="14549" y="8285"/>
                  </a:cubicBezTo>
                  <a:cubicBezTo>
                    <a:pt x="14654" y="8435"/>
                    <a:pt x="14690" y="8638"/>
                    <a:pt x="14625" y="8823"/>
                  </a:cubicBezTo>
                  <a:lnTo>
                    <a:pt x="13770" y="11136"/>
                  </a:lnTo>
                  <a:cubicBezTo>
                    <a:pt x="13120" y="11409"/>
                    <a:pt x="12468" y="11756"/>
                    <a:pt x="12015" y="12167"/>
                  </a:cubicBezTo>
                  <a:cubicBezTo>
                    <a:pt x="11880" y="12291"/>
                    <a:pt x="11754" y="12423"/>
                    <a:pt x="11642" y="12555"/>
                  </a:cubicBezTo>
                  <a:cubicBezTo>
                    <a:pt x="11560" y="12658"/>
                    <a:pt x="11551" y="12805"/>
                    <a:pt x="11630" y="12908"/>
                  </a:cubicBezTo>
                  <a:cubicBezTo>
                    <a:pt x="11688" y="12979"/>
                    <a:pt x="11768" y="13013"/>
                    <a:pt x="11848" y="13013"/>
                  </a:cubicBezTo>
                  <a:cubicBezTo>
                    <a:pt x="11927" y="13013"/>
                    <a:pt x="12005" y="12979"/>
                    <a:pt x="12059" y="12914"/>
                  </a:cubicBezTo>
                  <a:cubicBezTo>
                    <a:pt x="12156" y="12796"/>
                    <a:pt x="12265" y="12684"/>
                    <a:pt x="12385" y="12576"/>
                  </a:cubicBezTo>
                  <a:cubicBezTo>
                    <a:pt x="13529" y="11532"/>
                    <a:pt x="16241" y="10918"/>
                    <a:pt x="16268" y="10912"/>
                  </a:cubicBezTo>
                  <a:cubicBezTo>
                    <a:pt x="16385" y="10886"/>
                    <a:pt x="16471" y="10786"/>
                    <a:pt x="16482" y="10668"/>
                  </a:cubicBezTo>
                  <a:lnTo>
                    <a:pt x="16911" y="5878"/>
                  </a:lnTo>
                  <a:cubicBezTo>
                    <a:pt x="16945" y="5522"/>
                    <a:pt x="17247" y="5252"/>
                    <a:pt x="17599" y="5252"/>
                  </a:cubicBezTo>
                  <a:cubicBezTo>
                    <a:pt x="17618" y="5252"/>
                    <a:pt x="17638" y="5253"/>
                    <a:pt x="17658" y="5255"/>
                  </a:cubicBezTo>
                  <a:cubicBezTo>
                    <a:pt x="18028" y="5287"/>
                    <a:pt x="18310" y="5628"/>
                    <a:pt x="18278" y="5998"/>
                  </a:cubicBezTo>
                  <a:lnTo>
                    <a:pt x="17728" y="12100"/>
                  </a:lnTo>
                  <a:cubicBezTo>
                    <a:pt x="17717" y="12252"/>
                    <a:pt x="17649" y="12396"/>
                    <a:pt x="17546" y="12508"/>
                  </a:cubicBezTo>
                  <a:cubicBezTo>
                    <a:pt x="17523" y="12535"/>
                    <a:pt x="17496" y="12555"/>
                    <a:pt x="17470" y="12576"/>
                  </a:cubicBezTo>
                  <a:lnTo>
                    <a:pt x="16788" y="13119"/>
                  </a:lnTo>
                  <a:cubicBezTo>
                    <a:pt x="16682" y="13202"/>
                    <a:pt x="16644" y="13355"/>
                    <a:pt x="16712" y="13472"/>
                  </a:cubicBezTo>
                  <a:cubicBezTo>
                    <a:pt x="16762" y="13566"/>
                    <a:pt x="16856" y="13616"/>
                    <a:pt x="16953" y="13616"/>
                  </a:cubicBezTo>
                  <a:cubicBezTo>
                    <a:pt x="17011" y="13616"/>
                    <a:pt x="17070" y="13596"/>
                    <a:pt x="17123" y="13557"/>
                  </a:cubicBezTo>
                  <a:lnTo>
                    <a:pt x="17811" y="13011"/>
                  </a:lnTo>
                  <a:cubicBezTo>
                    <a:pt x="17861" y="12972"/>
                    <a:pt x="17905" y="12931"/>
                    <a:pt x="17946" y="12887"/>
                  </a:cubicBezTo>
                  <a:cubicBezTo>
                    <a:pt x="18134" y="12687"/>
                    <a:pt x="18252" y="12423"/>
                    <a:pt x="18278" y="12150"/>
                  </a:cubicBezTo>
                  <a:lnTo>
                    <a:pt x="18825" y="6048"/>
                  </a:lnTo>
                  <a:cubicBezTo>
                    <a:pt x="18910" y="5302"/>
                    <a:pt x="18372" y="4764"/>
                    <a:pt x="17705" y="4705"/>
                  </a:cubicBezTo>
                  <a:cubicBezTo>
                    <a:pt x="17670" y="4703"/>
                    <a:pt x="17636" y="4701"/>
                    <a:pt x="17602" y="4701"/>
                  </a:cubicBezTo>
                  <a:cubicBezTo>
                    <a:pt x="16969" y="4701"/>
                    <a:pt x="16423" y="5184"/>
                    <a:pt x="16365" y="5828"/>
                  </a:cubicBezTo>
                  <a:lnTo>
                    <a:pt x="15953" y="10419"/>
                  </a:lnTo>
                  <a:cubicBezTo>
                    <a:pt x="15662" y="10492"/>
                    <a:pt x="15095" y="10642"/>
                    <a:pt x="14454" y="10871"/>
                  </a:cubicBezTo>
                  <a:lnTo>
                    <a:pt x="15142" y="9011"/>
                  </a:lnTo>
                  <a:cubicBezTo>
                    <a:pt x="15145" y="9008"/>
                    <a:pt x="15145" y="9005"/>
                    <a:pt x="15145" y="9005"/>
                  </a:cubicBezTo>
                  <a:cubicBezTo>
                    <a:pt x="15307" y="8538"/>
                    <a:pt x="15148" y="8026"/>
                    <a:pt x="14772" y="7729"/>
                  </a:cubicBezTo>
                  <a:cubicBezTo>
                    <a:pt x="14778" y="7682"/>
                    <a:pt x="14781" y="7635"/>
                    <a:pt x="14781" y="7588"/>
                  </a:cubicBezTo>
                  <a:lnTo>
                    <a:pt x="14781" y="2586"/>
                  </a:lnTo>
                  <a:cubicBezTo>
                    <a:pt x="14781" y="1949"/>
                    <a:pt x="14263" y="1431"/>
                    <a:pt x="13626" y="1431"/>
                  </a:cubicBezTo>
                  <a:lnTo>
                    <a:pt x="12039" y="1431"/>
                  </a:lnTo>
                  <a:cubicBezTo>
                    <a:pt x="11818" y="964"/>
                    <a:pt x="11154" y="0"/>
                    <a:pt x="9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3"/>
            <p:cNvSpPr/>
            <p:nvPr/>
          </p:nvSpPr>
          <p:spPr>
            <a:xfrm>
              <a:off x="3639050" y="2553925"/>
              <a:ext cx="44975" cy="45050"/>
            </a:xfrm>
            <a:custGeom>
              <a:avLst/>
              <a:gdLst/>
              <a:ahLst/>
              <a:cxnLst/>
              <a:rect l="l" t="t" r="r" b="b"/>
              <a:pathLst>
                <a:path w="1799" h="1802" extrusionOk="0">
                  <a:moveTo>
                    <a:pt x="899" y="553"/>
                  </a:moveTo>
                  <a:cubicBezTo>
                    <a:pt x="1090" y="553"/>
                    <a:pt x="1246" y="709"/>
                    <a:pt x="1246" y="903"/>
                  </a:cubicBezTo>
                  <a:cubicBezTo>
                    <a:pt x="1246" y="1094"/>
                    <a:pt x="1090" y="1249"/>
                    <a:pt x="899" y="1249"/>
                  </a:cubicBezTo>
                  <a:cubicBezTo>
                    <a:pt x="705" y="1249"/>
                    <a:pt x="550" y="1094"/>
                    <a:pt x="550" y="903"/>
                  </a:cubicBezTo>
                  <a:cubicBezTo>
                    <a:pt x="550" y="709"/>
                    <a:pt x="705" y="553"/>
                    <a:pt x="899" y="553"/>
                  </a:cubicBezTo>
                  <a:close/>
                  <a:moveTo>
                    <a:pt x="899" y="0"/>
                  </a:moveTo>
                  <a:cubicBezTo>
                    <a:pt x="403" y="0"/>
                    <a:pt x="0" y="406"/>
                    <a:pt x="0" y="903"/>
                  </a:cubicBezTo>
                  <a:cubicBezTo>
                    <a:pt x="0" y="1399"/>
                    <a:pt x="403" y="1802"/>
                    <a:pt x="899" y="1802"/>
                  </a:cubicBezTo>
                  <a:cubicBezTo>
                    <a:pt x="1393" y="1802"/>
                    <a:pt x="1799" y="1399"/>
                    <a:pt x="1799" y="903"/>
                  </a:cubicBezTo>
                  <a:cubicBezTo>
                    <a:pt x="1799" y="406"/>
                    <a:pt x="1393" y="0"/>
                    <a:pt x="8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1" name="Google Shape;2441;p73"/>
          <p:cNvGrpSpPr/>
          <p:nvPr/>
        </p:nvGrpSpPr>
        <p:grpSpPr>
          <a:xfrm>
            <a:off x="3989329" y="2680288"/>
            <a:ext cx="470250" cy="469800"/>
            <a:chOff x="4129750" y="2472800"/>
            <a:chExt cx="470250" cy="469800"/>
          </a:xfrm>
        </p:grpSpPr>
        <p:sp>
          <p:nvSpPr>
            <p:cNvPr id="2442" name="Google Shape;2442;p73"/>
            <p:cNvSpPr/>
            <p:nvPr/>
          </p:nvSpPr>
          <p:spPr>
            <a:xfrm>
              <a:off x="4457675" y="2472800"/>
              <a:ext cx="142325" cy="191575"/>
            </a:xfrm>
            <a:custGeom>
              <a:avLst/>
              <a:gdLst/>
              <a:ahLst/>
              <a:cxnLst/>
              <a:rect l="l" t="t" r="r" b="b"/>
              <a:pathLst>
                <a:path w="5693" h="7663" extrusionOk="0">
                  <a:moveTo>
                    <a:pt x="2848" y="539"/>
                  </a:moveTo>
                  <a:cubicBezTo>
                    <a:pt x="3321" y="539"/>
                    <a:pt x="3718" y="888"/>
                    <a:pt x="3792" y="1344"/>
                  </a:cubicBezTo>
                  <a:lnTo>
                    <a:pt x="1905" y="1344"/>
                  </a:lnTo>
                  <a:cubicBezTo>
                    <a:pt x="1978" y="888"/>
                    <a:pt x="2372" y="539"/>
                    <a:pt x="2848" y="539"/>
                  </a:cubicBezTo>
                  <a:close/>
                  <a:moveTo>
                    <a:pt x="3783" y="1893"/>
                  </a:moveTo>
                  <a:lnTo>
                    <a:pt x="3783" y="2317"/>
                  </a:lnTo>
                  <a:cubicBezTo>
                    <a:pt x="3783" y="2819"/>
                    <a:pt x="3404" y="3251"/>
                    <a:pt x="2901" y="3292"/>
                  </a:cubicBezTo>
                  <a:cubicBezTo>
                    <a:pt x="2877" y="3294"/>
                    <a:pt x="2853" y="3295"/>
                    <a:pt x="2829" y="3295"/>
                  </a:cubicBezTo>
                  <a:cubicBezTo>
                    <a:pt x="2303" y="3295"/>
                    <a:pt x="1872" y="2869"/>
                    <a:pt x="1872" y="2340"/>
                  </a:cubicBezTo>
                  <a:lnTo>
                    <a:pt x="1872" y="1893"/>
                  </a:lnTo>
                  <a:close/>
                  <a:moveTo>
                    <a:pt x="3113" y="3833"/>
                  </a:moveTo>
                  <a:lnTo>
                    <a:pt x="3307" y="5358"/>
                  </a:lnTo>
                  <a:cubicBezTo>
                    <a:pt x="3312" y="5405"/>
                    <a:pt x="3295" y="5452"/>
                    <a:pt x="3257" y="5482"/>
                  </a:cubicBezTo>
                  <a:lnTo>
                    <a:pt x="2848" y="5814"/>
                  </a:lnTo>
                  <a:lnTo>
                    <a:pt x="2437" y="5482"/>
                  </a:lnTo>
                  <a:cubicBezTo>
                    <a:pt x="2398" y="5452"/>
                    <a:pt x="2381" y="5405"/>
                    <a:pt x="2387" y="5358"/>
                  </a:cubicBezTo>
                  <a:lnTo>
                    <a:pt x="2581" y="3833"/>
                  </a:lnTo>
                  <a:cubicBezTo>
                    <a:pt x="2666" y="3851"/>
                    <a:pt x="2754" y="3857"/>
                    <a:pt x="2845" y="3857"/>
                  </a:cubicBezTo>
                  <a:cubicBezTo>
                    <a:pt x="2933" y="3857"/>
                    <a:pt x="3027" y="3848"/>
                    <a:pt x="3113" y="3833"/>
                  </a:cubicBezTo>
                  <a:close/>
                  <a:moveTo>
                    <a:pt x="3950" y="3621"/>
                  </a:moveTo>
                  <a:cubicBezTo>
                    <a:pt x="4609" y="3621"/>
                    <a:pt x="5143" y="4153"/>
                    <a:pt x="5143" y="4815"/>
                  </a:cubicBezTo>
                  <a:lnTo>
                    <a:pt x="5143" y="6872"/>
                  </a:lnTo>
                  <a:cubicBezTo>
                    <a:pt x="5143" y="7004"/>
                    <a:pt x="5035" y="7110"/>
                    <a:pt x="4905" y="7110"/>
                  </a:cubicBezTo>
                  <a:lnTo>
                    <a:pt x="791" y="7110"/>
                  </a:lnTo>
                  <a:cubicBezTo>
                    <a:pt x="659" y="7110"/>
                    <a:pt x="550" y="7004"/>
                    <a:pt x="550" y="6872"/>
                  </a:cubicBezTo>
                  <a:lnTo>
                    <a:pt x="550" y="4815"/>
                  </a:lnTo>
                  <a:cubicBezTo>
                    <a:pt x="550" y="4153"/>
                    <a:pt x="1085" y="3621"/>
                    <a:pt x="1746" y="3621"/>
                  </a:cubicBezTo>
                  <a:lnTo>
                    <a:pt x="2049" y="3621"/>
                  </a:lnTo>
                  <a:lnTo>
                    <a:pt x="1840" y="5270"/>
                  </a:lnTo>
                  <a:cubicBezTo>
                    <a:pt x="1811" y="5508"/>
                    <a:pt x="1905" y="5740"/>
                    <a:pt x="2090" y="5890"/>
                  </a:cubicBezTo>
                  <a:lnTo>
                    <a:pt x="2531" y="6252"/>
                  </a:lnTo>
                  <a:cubicBezTo>
                    <a:pt x="2622" y="6325"/>
                    <a:pt x="2734" y="6363"/>
                    <a:pt x="2848" y="6363"/>
                  </a:cubicBezTo>
                  <a:cubicBezTo>
                    <a:pt x="2960" y="6363"/>
                    <a:pt x="3071" y="6325"/>
                    <a:pt x="3163" y="6252"/>
                  </a:cubicBezTo>
                  <a:lnTo>
                    <a:pt x="3603" y="5890"/>
                  </a:lnTo>
                  <a:cubicBezTo>
                    <a:pt x="3792" y="5740"/>
                    <a:pt x="3883" y="5508"/>
                    <a:pt x="3853" y="5270"/>
                  </a:cubicBezTo>
                  <a:lnTo>
                    <a:pt x="3645" y="3621"/>
                  </a:lnTo>
                  <a:close/>
                  <a:moveTo>
                    <a:pt x="2827" y="1"/>
                  </a:moveTo>
                  <a:cubicBezTo>
                    <a:pt x="1998" y="1"/>
                    <a:pt x="1323" y="677"/>
                    <a:pt x="1323" y="1508"/>
                  </a:cubicBezTo>
                  <a:lnTo>
                    <a:pt x="1323" y="2334"/>
                  </a:lnTo>
                  <a:cubicBezTo>
                    <a:pt x="1323" y="2608"/>
                    <a:pt x="1393" y="2860"/>
                    <a:pt x="1520" y="3081"/>
                  </a:cubicBezTo>
                  <a:cubicBezTo>
                    <a:pt x="665" y="3184"/>
                    <a:pt x="0" y="3921"/>
                    <a:pt x="0" y="4815"/>
                  </a:cubicBezTo>
                  <a:lnTo>
                    <a:pt x="0" y="6872"/>
                  </a:lnTo>
                  <a:cubicBezTo>
                    <a:pt x="0" y="7307"/>
                    <a:pt x="353" y="7662"/>
                    <a:pt x="791" y="7662"/>
                  </a:cubicBezTo>
                  <a:lnTo>
                    <a:pt x="4905" y="7662"/>
                  </a:lnTo>
                  <a:cubicBezTo>
                    <a:pt x="5340" y="7662"/>
                    <a:pt x="5693" y="7307"/>
                    <a:pt x="5693" y="6872"/>
                  </a:cubicBezTo>
                  <a:lnTo>
                    <a:pt x="5693" y="4815"/>
                  </a:lnTo>
                  <a:cubicBezTo>
                    <a:pt x="5693" y="3921"/>
                    <a:pt x="5011" y="3184"/>
                    <a:pt x="4132" y="3081"/>
                  </a:cubicBezTo>
                  <a:cubicBezTo>
                    <a:pt x="4262" y="2860"/>
                    <a:pt x="4335" y="2605"/>
                    <a:pt x="4335" y="2331"/>
                  </a:cubicBezTo>
                  <a:lnTo>
                    <a:pt x="4335" y="1535"/>
                  </a:lnTo>
                  <a:cubicBezTo>
                    <a:pt x="4335" y="735"/>
                    <a:pt x="3724" y="54"/>
                    <a:pt x="2925" y="4"/>
                  </a:cubicBezTo>
                  <a:cubicBezTo>
                    <a:pt x="2892" y="2"/>
                    <a:pt x="2859" y="1"/>
                    <a:pt x="2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3"/>
            <p:cNvSpPr/>
            <p:nvPr/>
          </p:nvSpPr>
          <p:spPr>
            <a:xfrm>
              <a:off x="4129750" y="2472800"/>
              <a:ext cx="142425" cy="191575"/>
            </a:xfrm>
            <a:custGeom>
              <a:avLst/>
              <a:gdLst/>
              <a:ahLst/>
              <a:cxnLst/>
              <a:rect l="l" t="t" r="r" b="b"/>
              <a:pathLst>
                <a:path w="5697" h="7663" extrusionOk="0">
                  <a:moveTo>
                    <a:pt x="2849" y="539"/>
                  </a:moveTo>
                  <a:cubicBezTo>
                    <a:pt x="3325" y="539"/>
                    <a:pt x="3719" y="888"/>
                    <a:pt x="3792" y="1344"/>
                  </a:cubicBezTo>
                  <a:lnTo>
                    <a:pt x="1905" y="1344"/>
                  </a:lnTo>
                  <a:cubicBezTo>
                    <a:pt x="1979" y="888"/>
                    <a:pt x="2373" y="539"/>
                    <a:pt x="2849" y="539"/>
                  </a:cubicBezTo>
                  <a:close/>
                  <a:moveTo>
                    <a:pt x="3786" y="1893"/>
                  </a:moveTo>
                  <a:lnTo>
                    <a:pt x="3786" y="2334"/>
                  </a:lnTo>
                  <a:cubicBezTo>
                    <a:pt x="3786" y="2864"/>
                    <a:pt x="3356" y="3295"/>
                    <a:pt x="2825" y="3295"/>
                  </a:cubicBezTo>
                  <a:cubicBezTo>
                    <a:pt x="2803" y="3295"/>
                    <a:pt x="2780" y="3294"/>
                    <a:pt x="2758" y="3292"/>
                  </a:cubicBezTo>
                  <a:cubicBezTo>
                    <a:pt x="2258" y="3257"/>
                    <a:pt x="1876" y="2825"/>
                    <a:pt x="1876" y="2322"/>
                  </a:cubicBezTo>
                  <a:lnTo>
                    <a:pt x="1876" y="1893"/>
                  </a:lnTo>
                  <a:close/>
                  <a:moveTo>
                    <a:pt x="3116" y="3833"/>
                  </a:moveTo>
                  <a:lnTo>
                    <a:pt x="3307" y="5358"/>
                  </a:lnTo>
                  <a:cubicBezTo>
                    <a:pt x="3313" y="5405"/>
                    <a:pt x="3295" y="5449"/>
                    <a:pt x="3257" y="5482"/>
                  </a:cubicBezTo>
                  <a:lnTo>
                    <a:pt x="2849" y="5814"/>
                  </a:lnTo>
                  <a:lnTo>
                    <a:pt x="2440" y="5482"/>
                  </a:lnTo>
                  <a:cubicBezTo>
                    <a:pt x="2402" y="5449"/>
                    <a:pt x="2384" y="5405"/>
                    <a:pt x="2390" y="5358"/>
                  </a:cubicBezTo>
                  <a:lnTo>
                    <a:pt x="2581" y="3833"/>
                  </a:lnTo>
                  <a:cubicBezTo>
                    <a:pt x="2667" y="3848"/>
                    <a:pt x="2755" y="3857"/>
                    <a:pt x="2846" y="3857"/>
                  </a:cubicBezTo>
                  <a:cubicBezTo>
                    <a:pt x="2937" y="3857"/>
                    <a:pt x="3028" y="3848"/>
                    <a:pt x="3116" y="3833"/>
                  </a:cubicBezTo>
                  <a:close/>
                  <a:moveTo>
                    <a:pt x="2830" y="1"/>
                  </a:moveTo>
                  <a:cubicBezTo>
                    <a:pt x="1998" y="1"/>
                    <a:pt x="1323" y="677"/>
                    <a:pt x="1323" y="1508"/>
                  </a:cubicBezTo>
                  <a:lnTo>
                    <a:pt x="1323" y="2334"/>
                  </a:lnTo>
                  <a:cubicBezTo>
                    <a:pt x="1323" y="2608"/>
                    <a:pt x="1397" y="2860"/>
                    <a:pt x="1520" y="3081"/>
                  </a:cubicBezTo>
                  <a:cubicBezTo>
                    <a:pt x="665" y="3184"/>
                    <a:pt x="1" y="3921"/>
                    <a:pt x="1" y="4815"/>
                  </a:cubicBezTo>
                  <a:lnTo>
                    <a:pt x="1" y="7371"/>
                  </a:lnTo>
                  <a:cubicBezTo>
                    <a:pt x="1" y="7533"/>
                    <a:pt x="130" y="7662"/>
                    <a:pt x="292" y="7662"/>
                  </a:cubicBezTo>
                  <a:lnTo>
                    <a:pt x="1415" y="7662"/>
                  </a:lnTo>
                  <a:cubicBezTo>
                    <a:pt x="1444" y="7662"/>
                    <a:pt x="1470" y="7648"/>
                    <a:pt x="1491" y="7627"/>
                  </a:cubicBezTo>
                  <a:cubicBezTo>
                    <a:pt x="1714" y="7392"/>
                    <a:pt x="1553" y="7110"/>
                    <a:pt x="1326" y="7110"/>
                  </a:cubicBezTo>
                  <a:lnTo>
                    <a:pt x="792" y="7110"/>
                  </a:lnTo>
                  <a:cubicBezTo>
                    <a:pt x="659" y="7110"/>
                    <a:pt x="553" y="7004"/>
                    <a:pt x="553" y="6872"/>
                  </a:cubicBezTo>
                  <a:lnTo>
                    <a:pt x="553" y="4815"/>
                  </a:lnTo>
                  <a:cubicBezTo>
                    <a:pt x="553" y="4153"/>
                    <a:pt x="1088" y="3621"/>
                    <a:pt x="1747" y="3621"/>
                  </a:cubicBezTo>
                  <a:lnTo>
                    <a:pt x="2052" y="3621"/>
                  </a:lnTo>
                  <a:lnTo>
                    <a:pt x="1844" y="5270"/>
                  </a:lnTo>
                  <a:cubicBezTo>
                    <a:pt x="1814" y="5508"/>
                    <a:pt x="1905" y="5740"/>
                    <a:pt x="2091" y="5893"/>
                  </a:cubicBezTo>
                  <a:lnTo>
                    <a:pt x="2534" y="6252"/>
                  </a:lnTo>
                  <a:cubicBezTo>
                    <a:pt x="2625" y="6325"/>
                    <a:pt x="2737" y="6363"/>
                    <a:pt x="2849" y="6363"/>
                  </a:cubicBezTo>
                  <a:cubicBezTo>
                    <a:pt x="2960" y="6363"/>
                    <a:pt x="3072" y="6325"/>
                    <a:pt x="3166" y="6252"/>
                  </a:cubicBezTo>
                  <a:lnTo>
                    <a:pt x="3607" y="5893"/>
                  </a:lnTo>
                  <a:cubicBezTo>
                    <a:pt x="3792" y="5740"/>
                    <a:pt x="3886" y="5508"/>
                    <a:pt x="3854" y="5270"/>
                  </a:cubicBezTo>
                  <a:lnTo>
                    <a:pt x="3648" y="3621"/>
                  </a:lnTo>
                  <a:lnTo>
                    <a:pt x="3951" y="3621"/>
                  </a:lnTo>
                  <a:cubicBezTo>
                    <a:pt x="4609" y="3621"/>
                    <a:pt x="5144" y="4153"/>
                    <a:pt x="5144" y="4815"/>
                  </a:cubicBezTo>
                  <a:lnTo>
                    <a:pt x="5144" y="6872"/>
                  </a:lnTo>
                  <a:cubicBezTo>
                    <a:pt x="5144" y="7004"/>
                    <a:pt x="5038" y="7110"/>
                    <a:pt x="4906" y="7110"/>
                  </a:cubicBezTo>
                  <a:lnTo>
                    <a:pt x="2620" y="7110"/>
                  </a:lnTo>
                  <a:cubicBezTo>
                    <a:pt x="2490" y="7110"/>
                    <a:pt x="2370" y="7198"/>
                    <a:pt x="2343" y="7324"/>
                  </a:cubicBezTo>
                  <a:cubicBezTo>
                    <a:pt x="2302" y="7504"/>
                    <a:pt x="2440" y="7662"/>
                    <a:pt x="2614" y="7662"/>
                  </a:cubicBezTo>
                  <a:lnTo>
                    <a:pt x="4906" y="7662"/>
                  </a:lnTo>
                  <a:cubicBezTo>
                    <a:pt x="5341" y="7662"/>
                    <a:pt x="5697" y="7307"/>
                    <a:pt x="5697" y="6872"/>
                  </a:cubicBezTo>
                  <a:lnTo>
                    <a:pt x="5697" y="4815"/>
                  </a:lnTo>
                  <a:cubicBezTo>
                    <a:pt x="5697" y="3921"/>
                    <a:pt x="5012" y="3184"/>
                    <a:pt x="4133" y="3081"/>
                  </a:cubicBezTo>
                  <a:cubicBezTo>
                    <a:pt x="4262" y="2860"/>
                    <a:pt x="4336" y="2605"/>
                    <a:pt x="4336" y="2331"/>
                  </a:cubicBezTo>
                  <a:lnTo>
                    <a:pt x="4336" y="1535"/>
                  </a:lnTo>
                  <a:cubicBezTo>
                    <a:pt x="4336" y="735"/>
                    <a:pt x="3725" y="54"/>
                    <a:pt x="2928" y="4"/>
                  </a:cubicBezTo>
                  <a:cubicBezTo>
                    <a:pt x="2895" y="2"/>
                    <a:pt x="2862" y="1"/>
                    <a:pt x="28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3"/>
            <p:cNvSpPr/>
            <p:nvPr/>
          </p:nvSpPr>
          <p:spPr>
            <a:xfrm>
              <a:off x="4286700" y="2472800"/>
              <a:ext cx="270175" cy="469800"/>
            </a:xfrm>
            <a:custGeom>
              <a:avLst/>
              <a:gdLst/>
              <a:ahLst/>
              <a:cxnLst/>
              <a:rect l="l" t="t" r="r" b="b"/>
              <a:pathLst>
                <a:path w="10807" h="18792" extrusionOk="0">
                  <a:moveTo>
                    <a:pt x="3127" y="539"/>
                  </a:moveTo>
                  <a:cubicBezTo>
                    <a:pt x="3604" y="539"/>
                    <a:pt x="3997" y="888"/>
                    <a:pt x="4071" y="1344"/>
                  </a:cubicBezTo>
                  <a:lnTo>
                    <a:pt x="2184" y="1344"/>
                  </a:lnTo>
                  <a:cubicBezTo>
                    <a:pt x="2258" y="888"/>
                    <a:pt x="2654" y="539"/>
                    <a:pt x="3127" y="539"/>
                  </a:cubicBezTo>
                  <a:close/>
                  <a:moveTo>
                    <a:pt x="4083" y="1893"/>
                  </a:moveTo>
                  <a:lnTo>
                    <a:pt x="4083" y="2317"/>
                  </a:lnTo>
                  <a:cubicBezTo>
                    <a:pt x="4083" y="2819"/>
                    <a:pt x="3704" y="3251"/>
                    <a:pt x="3201" y="3292"/>
                  </a:cubicBezTo>
                  <a:cubicBezTo>
                    <a:pt x="3177" y="3294"/>
                    <a:pt x="3153" y="3295"/>
                    <a:pt x="3129" y="3295"/>
                  </a:cubicBezTo>
                  <a:cubicBezTo>
                    <a:pt x="2603" y="3295"/>
                    <a:pt x="2172" y="2869"/>
                    <a:pt x="2172" y="2340"/>
                  </a:cubicBezTo>
                  <a:lnTo>
                    <a:pt x="2172" y="1893"/>
                  </a:lnTo>
                  <a:close/>
                  <a:moveTo>
                    <a:pt x="3395" y="3833"/>
                  </a:moveTo>
                  <a:lnTo>
                    <a:pt x="3510" y="4738"/>
                  </a:lnTo>
                  <a:cubicBezTo>
                    <a:pt x="3380" y="4697"/>
                    <a:pt x="3242" y="4674"/>
                    <a:pt x="3101" y="4674"/>
                  </a:cubicBezTo>
                  <a:cubicBezTo>
                    <a:pt x="2978" y="4674"/>
                    <a:pt x="2860" y="4691"/>
                    <a:pt x="2748" y="4721"/>
                  </a:cubicBezTo>
                  <a:lnTo>
                    <a:pt x="2860" y="3833"/>
                  </a:lnTo>
                  <a:cubicBezTo>
                    <a:pt x="2948" y="3851"/>
                    <a:pt x="3036" y="3860"/>
                    <a:pt x="3127" y="3860"/>
                  </a:cubicBezTo>
                  <a:cubicBezTo>
                    <a:pt x="3216" y="3860"/>
                    <a:pt x="3307" y="3851"/>
                    <a:pt x="3395" y="3833"/>
                  </a:cubicBezTo>
                  <a:close/>
                  <a:moveTo>
                    <a:pt x="2331" y="3621"/>
                  </a:moveTo>
                  <a:lnTo>
                    <a:pt x="2152" y="5056"/>
                  </a:lnTo>
                  <a:cubicBezTo>
                    <a:pt x="1917" y="5297"/>
                    <a:pt x="1770" y="5629"/>
                    <a:pt x="1770" y="5993"/>
                  </a:cubicBezTo>
                  <a:lnTo>
                    <a:pt x="1770" y="7110"/>
                  </a:lnTo>
                  <a:lnTo>
                    <a:pt x="1091" y="7110"/>
                  </a:lnTo>
                  <a:cubicBezTo>
                    <a:pt x="959" y="7110"/>
                    <a:pt x="850" y="7004"/>
                    <a:pt x="850" y="6872"/>
                  </a:cubicBezTo>
                  <a:lnTo>
                    <a:pt x="850" y="4815"/>
                  </a:lnTo>
                  <a:cubicBezTo>
                    <a:pt x="850" y="4156"/>
                    <a:pt x="1385" y="3621"/>
                    <a:pt x="2046" y="3621"/>
                  </a:cubicBezTo>
                  <a:close/>
                  <a:moveTo>
                    <a:pt x="4244" y="3621"/>
                  </a:moveTo>
                  <a:cubicBezTo>
                    <a:pt x="4906" y="3621"/>
                    <a:pt x="5443" y="4156"/>
                    <a:pt x="5443" y="4815"/>
                  </a:cubicBezTo>
                  <a:lnTo>
                    <a:pt x="5443" y="6872"/>
                  </a:lnTo>
                  <a:cubicBezTo>
                    <a:pt x="5443" y="7004"/>
                    <a:pt x="5335" y="7110"/>
                    <a:pt x="5205" y="7110"/>
                  </a:cubicBezTo>
                  <a:lnTo>
                    <a:pt x="4450" y="7110"/>
                  </a:lnTo>
                  <a:lnTo>
                    <a:pt x="4450" y="5993"/>
                  </a:lnTo>
                  <a:cubicBezTo>
                    <a:pt x="4450" y="5664"/>
                    <a:pt x="4330" y="5361"/>
                    <a:pt x="4130" y="5129"/>
                  </a:cubicBezTo>
                  <a:lnTo>
                    <a:pt x="3939" y="3621"/>
                  </a:lnTo>
                  <a:close/>
                  <a:moveTo>
                    <a:pt x="3126" y="1"/>
                  </a:moveTo>
                  <a:cubicBezTo>
                    <a:pt x="2298" y="1"/>
                    <a:pt x="1623" y="677"/>
                    <a:pt x="1623" y="1508"/>
                  </a:cubicBezTo>
                  <a:lnTo>
                    <a:pt x="1623" y="2334"/>
                  </a:lnTo>
                  <a:cubicBezTo>
                    <a:pt x="1623" y="2608"/>
                    <a:pt x="1693" y="2860"/>
                    <a:pt x="1817" y="3081"/>
                  </a:cubicBezTo>
                  <a:cubicBezTo>
                    <a:pt x="964" y="3184"/>
                    <a:pt x="300" y="3921"/>
                    <a:pt x="300" y="4815"/>
                  </a:cubicBezTo>
                  <a:lnTo>
                    <a:pt x="300" y="6872"/>
                  </a:lnTo>
                  <a:cubicBezTo>
                    <a:pt x="300" y="7307"/>
                    <a:pt x="653" y="7662"/>
                    <a:pt x="1088" y="7662"/>
                  </a:cubicBezTo>
                  <a:lnTo>
                    <a:pt x="1770" y="7662"/>
                  </a:lnTo>
                  <a:lnTo>
                    <a:pt x="1770" y="10866"/>
                  </a:lnTo>
                  <a:cubicBezTo>
                    <a:pt x="1158" y="11145"/>
                    <a:pt x="741" y="11342"/>
                    <a:pt x="521" y="11454"/>
                  </a:cubicBezTo>
                  <a:cubicBezTo>
                    <a:pt x="203" y="11609"/>
                    <a:pt x="0" y="11941"/>
                    <a:pt x="6" y="12297"/>
                  </a:cubicBezTo>
                  <a:lnTo>
                    <a:pt x="33" y="14166"/>
                  </a:lnTo>
                  <a:cubicBezTo>
                    <a:pt x="45" y="14904"/>
                    <a:pt x="283" y="15606"/>
                    <a:pt x="726" y="16197"/>
                  </a:cubicBezTo>
                  <a:cubicBezTo>
                    <a:pt x="835" y="16385"/>
                    <a:pt x="1729" y="17902"/>
                    <a:pt x="2872" y="18483"/>
                  </a:cubicBezTo>
                  <a:cubicBezTo>
                    <a:pt x="3468" y="18789"/>
                    <a:pt x="5931" y="18792"/>
                    <a:pt x="5958" y="18792"/>
                  </a:cubicBezTo>
                  <a:lnTo>
                    <a:pt x="7974" y="18792"/>
                  </a:lnTo>
                  <a:cubicBezTo>
                    <a:pt x="9534" y="18792"/>
                    <a:pt x="10807" y="17522"/>
                    <a:pt x="10807" y="15959"/>
                  </a:cubicBezTo>
                  <a:lnTo>
                    <a:pt x="10807" y="15691"/>
                  </a:lnTo>
                  <a:cubicBezTo>
                    <a:pt x="10807" y="15550"/>
                    <a:pt x="10704" y="15424"/>
                    <a:pt x="10566" y="15409"/>
                  </a:cubicBezTo>
                  <a:cubicBezTo>
                    <a:pt x="10554" y="15408"/>
                    <a:pt x="10542" y="15407"/>
                    <a:pt x="10531" y="15407"/>
                  </a:cubicBezTo>
                  <a:cubicBezTo>
                    <a:pt x="10379" y="15407"/>
                    <a:pt x="10254" y="15530"/>
                    <a:pt x="10254" y="15683"/>
                  </a:cubicBezTo>
                  <a:lnTo>
                    <a:pt x="10254" y="15959"/>
                  </a:lnTo>
                  <a:cubicBezTo>
                    <a:pt x="10254" y="17217"/>
                    <a:pt x="9232" y="18242"/>
                    <a:pt x="7974" y="18242"/>
                  </a:cubicBezTo>
                  <a:lnTo>
                    <a:pt x="5925" y="18242"/>
                  </a:lnTo>
                  <a:cubicBezTo>
                    <a:pt x="4973" y="18242"/>
                    <a:pt x="3421" y="18154"/>
                    <a:pt x="3113" y="17993"/>
                  </a:cubicBezTo>
                  <a:cubicBezTo>
                    <a:pt x="2078" y="17464"/>
                    <a:pt x="1211" y="15927"/>
                    <a:pt x="1203" y="15912"/>
                  </a:cubicBezTo>
                  <a:cubicBezTo>
                    <a:pt x="1197" y="15900"/>
                    <a:pt x="1191" y="15888"/>
                    <a:pt x="1182" y="15880"/>
                  </a:cubicBezTo>
                  <a:cubicBezTo>
                    <a:pt x="806" y="15380"/>
                    <a:pt x="603" y="14783"/>
                    <a:pt x="594" y="14157"/>
                  </a:cubicBezTo>
                  <a:lnTo>
                    <a:pt x="565" y="12288"/>
                  </a:lnTo>
                  <a:cubicBezTo>
                    <a:pt x="565" y="12144"/>
                    <a:pt x="644" y="12009"/>
                    <a:pt x="773" y="11944"/>
                  </a:cubicBezTo>
                  <a:cubicBezTo>
                    <a:pt x="959" y="11853"/>
                    <a:pt x="1294" y="11695"/>
                    <a:pt x="1770" y="11471"/>
                  </a:cubicBezTo>
                  <a:lnTo>
                    <a:pt x="1770" y="13417"/>
                  </a:lnTo>
                  <a:cubicBezTo>
                    <a:pt x="1770" y="13558"/>
                    <a:pt x="1870" y="13684"/>
                    <a:pt x="2011" y="13702"/>
                  </a:cubicBezTo>
                  <a:cubicBezTo>
                    <a:pt x="2021" y="13703"/>
                    <a:pt x="2031" y="13703"/>
                    <a:pt x="2041" y="13703"/>
                  </a:cubicBezTo>
                  <a:cubicBezTo>
                    <a:pt x="2195" y="13703"/>
                    <a:pt x="2319" y="13580"/>
                    <a:pt x="2319" y="13429"/>
                  </a:cubicBezTo>
                  <a:lnTo>
                    <a:pt x="2319" y="6025"/>
                  </a:lnTo>
                  <a:cubicBezTo>
                    <a:pt x="2319" y="5649"/>
                    <a:pt x="2578" y="5314"/>
                    <a:pt x="2948" y="5238"/>
                  </a:cubicBezTo>
                  <a:cubicBezTo>
                    <a:pt x="3003" y="5227"/>
                    <a:pt x="3056" y="5222"/>
                    <a:pt x="3109" y="5222"/>
                  </a:cubicBezTo>
                  <a:cubicBezTo>
                    <a:pt x="3545" y="5222"/>
                    <a:pt x="3900" y="5576"/>
                    <a:pt x="3900" y="6014"/>
                  </a:cubicBezTo>
                  <a:lnTo>
                    <a:pt x="3900" y="11216"/>
                  </a:lnTo>
                  <a:cubicBezTo>
                    <a:pt x="3900" y="11357"/>
                    <a:pt x="4009" y="11483"/>
                    <a:pt x="4150" y="11486"/>
                  </a:cubicBezTo>
                  <a:cubicBezTo>
                    <a:pt x="4152" y="11486"/>
                    <a:pt x="4154" y="11486"/>
                    <a:pt x="4155" y="11486"/>
                  </a:cubicBezTo>
                  <a:cubicBezTo>
                    <a:pt x="4294" y="11486"/>
                    <a:pt x="4415" y="11370"/>
                    <a:pt x="4415" y="11227"/>
                  </a:cubicBezTo>
                  <a:lnTo>
                    <a:pt x="4415" y="9699"/>
                  </a:lnTo>
                  <a:cubicBezTo>
                    <a:pt x="4415" y="9265"/>
                    <a:pt x="4771" y="8912"/>
                    <a:pt x="5205" y="8912"/>
                  </a:cubicBezTo>
                  <a:cubicBezTo>
                    <a:pt x="5259" y="8912"/>
                    <a:pt x="5314" y="8918"/>
                    <a:pt x="5370" y="8929"/>
                  </a:cubicBezTo>
                  <a:cubicBezTo>
                    <a:pt x="5737" y="9005"/>
                    <a:pt x="5993" y="9341"/>
                    <a:pt x="5993" y="9717"/>
                  </a:cubicBezTo>
                  <a:lnTo>
                    <a:pt x="5993" y="11404"/>
                  </a:lnTo>
                  <a:cubicBezTo>
                    <a:pt x="5993" y="11545"/>
                    <a:pt x="6096" y="11671"/>
                    <a:pt x="6234" y="11689"/>
                  </a:cubicBezTo>
                  <a:cubicBezTo>
                    <a:pt x="6246" y="11690"/>
                    <a:pt x="6257" y="11691"/>
                    <a:pt x="6269" y="11691"/>
                  </a:cubicBezTo>
                  <a:cubicBezTo>
                    <a:pt x="6421" y="11691"/>
                    <a:pt x="6545" y="11568"/>
                    <a:pt x="6545" y="11415"/>
                  </a:cubicBezTo>
                  <a:lnTo>
                    <a:pt x="6545" y="10087"/>
                  </a:lnTo>
                  <a:cubicBezTo>
                    <a:pt x="6556" y="9658"/>
                    <a:pt x="6904" y="9321"/>
                    <a:pt x="7334" y="9321"/>
                  </a:cubicBezTo>
                  <a:cubicBezTo>
                    <a:pt x="7372" y="9321"/>
                    <a:pt x="7411" y="9323"/>
                    <a:pt x="7451" y="9329"/>
                  </a:cubicBezTo>
                  <a:cubicBezTo>
                    <a:pt x="7824" y="9382"/>
                    <a:pt x="8124" y="9749"/>
                    <a:pt x="8124" y="10122"/>
                  </a:cubicBezTo>
                  <a:lnTo>
                    <a:pt x="8124" y="11803"/>
                  </a:lnTo>
                  <a:cubicBezTo>
                    <a:pt x="8124" y="11944"/>
                    <a:pt x="8226" y="12071"/>
                    <a:pt x="8365" y="12088"/>
                  </a:cubicBezTo>
                  <a:cubicBezTo>
                    <a:pt x="8376" y="12090"/>
                    <a:pt x="8388" y="12091"/>
                    <a:pt x="8399" y="12091"/>
                  </a:cubicBezTo>
                  <a:cubicBezTo>
                    <a:pt x="8551" y="12091"/>
                    <a:pt x="8676" y="11966"/>
                    <a:pt x="8676" y="11815"/>
                  </a:cubicBezTo>
                  <a:lnTo>
                    <a:pt x="8676" y="10684"/>
                  </a:lnTo>
                  <a:cubicBezTo>
                    <a:pt x="8676" y="10307"/>
                    <a:pt x="8935" y="9972"/>
                    <a:pt x="9302" y="9899"/>
                  </a:cubicBezTo>
                  <a:cubicBezTo>
                    <a:pt x="9358" y="9888"/>
                    <a:pt x="9413" y="9882"/>
                    <a:pt x="9466" y="9882"/>
                  </a:cubicBezTo>
                  <a:cubicBezTo>
                    <a:pt x="9902" y="9882"/>
                    <a:pt x="10254" y="10237"/>
                    <a:pt x="10254" y="10672"/>
                  </a:cubicBezTo>
                  <a:lnTo>
                    <a:pt x="10254" y="14340"/>
                  </a:lnTo>
                  <a:cubicBezTo>
                    <a:pt x="10254" y="14481"/>
                    <a:pt x="10357" y="14607"/>
                    <a:pt x="10495" y="14625"/>
                  </a:cubicBezTo>
                  <a:cubicBezTo>
                    <a:pt x="10507" y="14626"/>
                    <a:pt x="10519" y="14627"/>
                    <a:pt x="10530" y="14627"/>
                  </a:cubicBezTo>
                  <a:cubicBezTo>
                    <a:pt x="10682" y="14627"/>
                    <a:pt x="10807" y="14504"/>
                    <a:pt x="10807" y="14351"/>
                  </a:cubicBezTo>
                  <a:lnTo>
                    <a:pt x="10807" y="10654"/>
                  </a:lnTo>
                  <a:cubicBezTo>
                    <a:pt x="10807" y="9917"/>
                    <a:pt x="10207" y="9317"/>
                    <a:pt x="9473" y="9317"/>
                  </a:cubicBezTo>
                  <a:cubicBezTo>
                    <a:pt x="9143" y="9317"/>
                    <a:pt x="8841" y="9438"/>
                    <a:pt x="8606" y="9637"/>
                  </a:cubicBezTo>
                  <a:cubicBezTo>
                    <a:pt x="8420" y="9123"/>
                    <a:pt x="7930" y="8756"/>
                    <a:pt x="7354" y="8756"/>
                  </a:cubicBezTo>
                  <a:cubicBezTo>
                    <a:pt x="6998" y="8756"/>
                    <a:pt x="6678" y="8891"/>
                    <a:pt x="6440" y="9114"/>
                  </a:cubicBezTo>
                  <a:cubicBezTo>
                    <a:pt x="6228" y="8662"/>
                    <a:pt x="5767" y="8347"/>
                    <a:pt x="5235" y="8347"/>
                  </a:cubicBezTo>
                  <a:cubicBezTo>
                    <a:pt x="4941" y="8347"/>
                    <a:pt x="4670" y="8441"/>
                    <a:pt x="4450" y="8603"/>
                  </a:cubicBezTo>
                  <a:lnTo>
                    <a:pt x="4450" y="7662"/>
                  </a:lnTo>
                  <a:lnTo>
                    <a:pt x="5167" y="7662"/>
                  </a:lnTo>
                  <a:cubicBezTo>
                    <a:pt x="5602" y="7662"/>
                    <a:pt x="5958" y="7307"/>
                    <a:pt x="5958" y="6872"/>
                  </a:cubicBezTo>
                  <a:lnTo>
                    <a:pt x="5958" y="4815"/>
                  </a:lnTo>
                  <a:cubicBezTo>
                    <a:pt x="5958" y="3921"/>
                    <a:pt x="5291" y="3184"/>
                    <a:pt x="4435" y="3081"/>
                  </a:cubicBezTo>
                  <a:cubicBezTo>
                    <a:pt x="4562" y="2860"/>
                    <a:pt x="4635" y="2605"/>
                    <a:pt x="4635" y="2331"/>
                  </a:cubicBezTo>
                  <a:lnTo>
                    <a:pt x="4635" y="1535"/>
                  </a:lnTo>
                  <a:cubicBezTo>
                    <a:pt x="4635" y="735"/>
                    <a:pt x="4021" y="54"/>
                    <a:pt x="3224" y="4"/>
                  </a:cubicBezTo>
                  <a:cubicBezTo>
                    <a:pt x="3192" y="2"/>
                    <a:pt x="3159" y="1"/>
                    <a:pt x="3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3"/>
            <p:cNvSpPr/>
            <p:nvPr/>
          </p:nvSpPr>
          <p:spPr>
            <a:xfrm>
              <a:off x="4135275" y="2718500"/>
              <a:ext cx="131400" cy="131400"/>
            </a:xfrm>
            <a:custGeom>
              <a:avLst/>
              <a:gdLst/>
              <a:ahLst/>
              <a:cxnLst/>
              <a:rect l="l" t="t" r="r" b="b"/>
              <a:pathLst>
                <a:path w="5256" h="5256" extrusionOk="0">
                  <a:moveTo>
                    <a:pt x="4379" y="550"/>
                  </a:moveTo>
                  <a:cubicBezTo>
                    <a:pt x="4559" y="550"/>
                    <a:pt x="4703" y="697"/>
                    <a:pt x="4703" y="873"/>
                  </a:cubicBezTo>
                  <a:lnTo>
                    <a:pt x="4703" y="4379"/>
                  </a:lnTo>
                  <a:cubicBezTo>
                    <a:pt x="4703" y="4559"/>
                    <a:pt x="4559" y="4703"/>
                    <a:pt x="4379" y="4703"/>
                  </a:cubicBezTo>
                  <a:lnTo>
                    <a:pt x="876" y="4703"/>
                  </a:lnTo>
                  <a:cubicBezTo>
                    <a:pt x="697" y="4703"/>
                    <a:pt x="553" y="4559"/>
                    <a:pt x="553" y="4379"/>
                  </a:cubicBezTo>
                  <a:lnTo>
                    <a:pt x="553" y="873"/>
                  </a:lnTo>
                  <a:cubicBezTo>
                    <a:pt x="553" y="697"/>
                    <a:pt x="697" y="550"/>
                    <a:pt x="876" y="550"/>
                  </a:cubicBezTo>
                  <a:close/>
                  <a:moveTo>
                    <a:pt x="876" y="0"/>
                  </a:moveTo>
                  <a:cubicBezTo>
                    <a:pt x="391" y="0"/>
                    <a:pt x="0" y="391"/>
                    <a:pt x="0" y="876"/>
                  </a:cubicBezTo>
                  <a:lnTo>
                    <a:pt x="0" y="4379"/>
                  </a:lnTo>
                  <a:cubicBezTo>
                    <a:pt x="0" y="4861"/>
                    <a:pt x="391" y="5255"/>
                    <a:pt x="876" y="5255"/>
                  </a:cubicBezTo>
                  <a:lnTo>
                    <a:pt x="4379" y="5255"/>
                  </a:lnTo>
                  <a:cubicBezTo>
                    <a:pt x="4864" y="5255"/>
                    <a:pt x="5255" y="4864"/>
                    <a:pt x="5255" y="4379"/>
                  </a:cubicBezTo>
                  <a:lnTo>
                    <a:pt x="5255" y="876"/>
                  </a:lnTo>
                  <a:cubicBezTo>
                    <a:pt x="5255" y="394"/>
                    <a:pt x="4861" y="0"/>
                    <a:pt x="4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3"/>
            <p:cNvSpPr/>
            <p:nvPr/>
          </p:nvSpPr>
          <p:spPr>
            <a:xfrm>
              <a:off x="4171925" y="2764575"/>
              <a:ext cx="60875" cy="43375"/>
            </a:xfrm>
            <a:custGeom>
              <a:avLst/>
              <a:gdLst/>
              <a:ahLst/>
              <a:cxnLst/>
              <a:rect l="l" t="t" r="r" b="b"/>
              <a:pathLst>
                <a:path w="2435" h="1735" extrusionOk="0">
                  <a:moveTo>
                    <a:pt x="2127" y="0"/>
                  </a:moveTo>
                  <a:cubicBezTo>
                    <a:pt x="2052" y="0"/>
                    <a:pt x="1978" y="30"/>
                    <a:pt x="1923" y="91"/>
                  </a:cubicBezTo>
                  <a:lnTo>
                    <a:pt x="1024" y="1085"/>
                  </a:lnTo>
                  <a:lnTo>
                    <a:pt x="483" y="661"/>
                  </a:lnTo>
                  <a:cubicBezTo>
                    <a:pt x="432" y="622"/>
                    <a:pt x="372" y="602"/>
                    <a:pt x="312" y="602"/>
                  </a:cubicBezTo>
                  <a:cubicBezTo>
                    <a:pt x="230" y="602"/>
                    <a:pt x="149" y="639"/>
                    <a:pt x="95" y="708"/>
                  </a:cubicBezTo>
                  <a:cubicBezTo>
                    <a:pt x="1" y="829"/>
                    <a:pt x="24" y="1002"/>
                    <a:pt x="142" y="1096"/>
                  </a:cubicBezTo>
                  <a:lnTo>
                    <a:pt x="886" y="1675"/>
                  </a:lnTo>
                  <a:cubicBezTo>
                    <a:pt x="935" y="1716"/>
                    <a:pt x="994" y="1734"/>
                    <a:pt x="1053" y="1734"/>
                  </a:cubicBezTo>
                  <a:cubicBezTo>
                    <a:pt x="1129" y="1734"/>
                    <a:pt x="1206" y="1705"/>
                    <a:pt x="1259" y="1643"/>
                  </a:cubicBezTo>
                  <a:lnTo>
                    <a:pt x="2331" y="461"/>
                  </a:lnTo>
                  <a:cubicBezTo>
                    <a:pt x="2434" y="347"/>
                    <a:pt x="2426" y="173"/>
                    <a:pt x="2311" y="71"/>
                  </a:cubicBezTo>
                  <a:cubicBezTo>
                    <a:pt x="2259" y="24"/>
                    <a:pt x="2193"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7" name="Google Shape;2447;p73"/>
          <p:cNvGrpSpPr/>
          <p:nvPr/>
        </p:nvGrpSpPr>
        <p:grpSpPr>
          <a:xfrm>
            <a:off x="4721433" y="2733813"/>
            <a:ext cx="470250" cy="362750"/>
            <a:chOff x="4878300" y="2462300"/>
            <a:chExt cx="470250" cy="362750"/>
          </a:xfrm>
        </p:grpSpPr>
        <p:sp>
          <p:nvSpPr>
            <p:cNvPr id="2448" name="Google Shape;2448;p73"/>
            <p:cNvSpPr/>
            <p:nvPr/>
          </p:nvSpPr>
          <p:spPr>
            <a:xfrm>
              <a:off x="5206125" y="2632900"/>
              <a:ext cx="142425" cy="192150"/>
            </a:xfrm>
            <a:custGeom>
              <a:avLst/>
              <a:gdLst/>
              <a:ahLst/>
              <a:cxnLst/>
              <a:rect l="l" t="t" r="r" b="b"/>
              <a:pathLst>
                <a:path w="5697" h="7686" extrusionOk="0">
                  <a:moveTo>
                    <a:pt x="2855" y="565"/>
                  </a:moveTo>
                  <a:cubicBezTo>
                    <a:pt x="3331" y="565"/>
                    <a:pt x="3728" y="912"/>
                    <a:pt x="3801" y="1367"/>
                  </a:cubicBezTo>
                  <a:lnTo>
                    <a:pt x="1911" y="1367"/>
                  </a:lnTo>
                  <a:cubicBezTo>
                    <a:pt x="1985" y="912"/>
                    <a:pt x="2381" y="565"/>
                    <a:pt x="2855" y="565"/>
                  </a:cubicBezTo>
                  <a:close/>
                  <a:moveTo>
                    <a:pt x="3822" y="1917"/>
                  </a:moveTo>
                  <a:lnTo>
                    <a:pt x="3822" y="2340"/>
                  </a:lnTo>
                  <a:cubicBezTo>
                    <a:pt x="3822" y="2842"/>
                    <a:pt x="3442" y="3277"/>
                    <a:pt x="2940" y="3316"/>
                  </a:cubicBezTo>
                  <a:cubicBezTo>
                    <a:pt x="2914" y="3318"/>
                    <a:pt x="2889" y="3319"/>
                    <a:pt x="2863" y="3319"/>
                  </a:cubicBezTo>
                  <a:cubicBezTo>
                    <a:pt x="2339" y="3319"/>
                    <a:pt x="1911" y="2891"/>
                    <a:pt x="1911" y="2363"/>
                  </a:cubicBezTo>
                  <a:lnTo>
                    <a:pt x="1911" y="1917"/>
                  </a:lnTo>
                  <a:close/>
                  <a:moveTo>
                    <a:pt x="3122" y="3842"/>
                  </a:moveTo>
                  <a:lnTo>
                    <a:pt x="3316" y="5367"/>
                  </a:lnTo>
                  <a:cubicBezTo>
                    <a:pt x="3322" y="5414"/>
                    <a:pt x="3301" y="5458"/>
                    <a:pt x="3266" y="5490"/>
                  </a:cubicBezTo>
                  <a:lnTo>
                    <a:pt x="3266" y="5487"/>
                  </a:lnTo>
                  <a:lnTo>
                    <a:pt x="2855" y="5823"/>
                  </a:lnTo>
                  <a:lnTo>
                    <a:pt x="2446" y="5487"/>
                  </a:lnTo>
                  <a:cubicBezTo>
                    <a:pt x="2408" y="5458"/>
                    <a:pt x="2390" y="5414"/>
                    <a:pt x="2396" y="5367"/>
                  </a:cubicBezTo>
                  <a:lnTo>
                    <a:pt x="2587" y="3842"/>
                  </a:lnTo>
                  <a:cubicBezTo>
                    <a:pt x="2675" y="3856"/>
                    <a:pt x="2764" y="3865"/>
                    <a:pt x="2852" y="3865"/>
                  </a:cubicBezTo>
                  <a:cubicBezTo>
                    <a:pt x="2943" y="3865"/>
                    <a:pt x="3034" y="3856"/>
                    <a:pt x="3122" y="3842"/>
                  </a:cubicBezTo>
                  <a:close/>
                  <a:moveTo>
                    <a:pt x="2848" y="0"/>
                  </a:moveTo>
                  <a:cubicBezTo>
                    <a:pt x="2007" y="0"/>
                    <a:pt x="1323" y="685"/>
                    <a:pt x="1323" y="1523"/>
                  </a:cubicBezTo>
                  <a:lnTo>
                    <a:pt x="1323" y="2361"/>
                  </a:lnTo>
                  <a:cubicBezTo>
                    <a:pt x="1323" y="2631"/>
                    <a:pt x="1397" y="2887"/>
                    <a:pt x="1520" y="3107"/>
                  </a:cubicBezTo>
                  <a:cubicBezTo>
                    <a:pt x="665" y="3210"/>
                    <a:pt x="1" y="3948"/>
                    <a:pt x="1" y="4838"/>
                  </a:cubicBezTo>
                  <a:lnTo>
                    <a:pt x="1" y="7398"/>
                  </a:lnTo>
                  <a:cubicBezTo>
                    <a:pt x="1" y="7556"/>
                    <a:pt x="130" y="7686"/>
                    <a:pt x="292" y="7686"/>
                  </a:cubicBezTo>
                  <a:lnTo>
                    <a:pt x="2355" y="7686"/>
                  </a:lnTo>
                  <a:cubicBezTo>
                    <a:pt x="2384" y="7686"/>
                    <a:pt x="2411" y="7674"/>
                    <a:pt x="2431" y="7653"/>
                  </a:cubicBezTo>
                  <a:cubicBezTo>
                    <a:pt x="2655" y="7415"/>
                    <a:pt x="2493" y="7136"/>
                    <a:pt x="2267" y="7136"/>
                  </a:cubicBezTo>
                  <a:lnTo>
                    <a:pt x="792" y="7136"/>
                  </a:lnTo>
                  <a:cubicBezTo>
                    <a:pt x="659" y="7136"/>
                    <a:pt x="553" y="7027"/>
                    <a:pt x="553" y="6895"/>
                  </a:cubicBezTo>
                  <a:lnTo>
                    <a:pt x="553" y="4838"/>
                  </a:lnTo>
                  <a:cubicBezTo>
                    <a:pt x="553" y="4180"/>
                    <a:pt x="1088" y="3645"/>
                    <a:pt x="1747" y="3645"/>
                  </a:cubicBezTo>
                  <a:lnTo>
                    <a:pt x="2052" y="3645"/>
                  </a:lnTo>
                  <a:lnTo>
                    <a:pt x="1844" y="5296"/>
                  </a:lnTo>
                  <a:cubicBezTo>
                    <a:pt x="1814" y="5535"/>
                    <a:pt x="1905" y="5767"/>
                    <a:pt x="2091" y="5917"/>
                  </a:cubicBezTo>
                  <a:lnTo>
                    <a:pt x="2534" y="6275"/>
                  </a:lnTo>
                  <a:cubicBezTo>
                    <a:pt x="2625" y="6352"/>
                    <a:pt x="2737" y="6387"/>
                    <a:pt x="2849" y="6387"/>
                  </a:cubicBezTo>
                  <a:cubicBezTo>
                    <a:pt x="2960" y="6387"/>
                    <a:pt x="3072" y="6352"/>
                    <a:pt x="3163" y="6275"/>
                  </a:cubicBezTo>
                  <a:lnTo>
                    <a:pt x="3607" y="5917"/>
                  </a:lnTo>
                  <a:cubicBezTo>
                    <a:pt x="3792" y="5767"/>
                    <a:pt x="3886" y="5535"/>
                    <a:pt x="3854" y="5296"/>
                  </a:cubicBezTo>
                  <a:lnTo>
                    <a:pt x="3645" y="3645"/>
                  </a:lnTo>
                  <a:lnTo>
                    <a:pt x="3951" y="3645"/>
                  </a:lnTo>
                  <a:cubicBezTo>
                    <a:pt x="4609" y="3645"/>
                    <a:pt x="5144" y="4180"/>
                    <a:pt x="5144" y="4838"/>
                  </a:cubicBezTo>
                  <a:lnTo>
                    <a:pt x="5144" y="6895"/>
                  </a:lnTo>
                  <a:cubicBezTo>
                    <a:pt x="5144" y="7027"/>
                    <a:pt x="5038" y="7136"/>
                    <a:pt x="4906" y="7136"/>
                  </a:cubicBezTo>
                  <a:lnTo>
                    <a:pt x="3625" y="7136"/>
                  </a:lnTo>
                  <a:cubicBezTo>
                    <a:pt x="3484" y="7136"/>
                    <a:pt x="3357" y="7236"/>
                    <a:pt x="3343" y="7377"/>
                  </a:cubicBezTo>
                  <a:cubicBezTo>
                    <a:pt x="3322" y="7545"/>
                    <a:pt x="3451" y="7686"/>
                    <a:pt x="3613" y="7686"/>
                  </a:cubicBezTo>
                  <a:lnTo>
                    <a:pt x="4906" y="7686"/>
                  </a:lnTo>
                  <a:cubicBezTo>
                    <a:pt x="5341" y="7686"/>
                    <a:pt x="5697" y="7333"/>
                    <a:pt x="5697" y="6895"/>
                  </a:cubicBezTo>
                  <a:lnTo>
                    <a:pt x="5697" y="4838"/>
                  </a:lnTo>
                  <a:cubicBezTo>
                    <a:pt x="5697" y="3948"/>
                    <a:pt x="5029" y="3210"/>
                    <a:pt x="4174" y="3107"/>
                  </a:cubicBezTo>
                  <a:cubicBezTo>
                    <a:pt x="4301" y="2887"/>
                    <a:pt x="4374" y="2628"/>
                    <a:pt x="4374" y="2355"/>
                  </a:cubicBezTo>
                  <a:lnTo>
                    <a:pt x="4374" y="1532"/>
                  </a:lnTo>
                  <a:cubicBezTo>
                    <a:pt x="4374" y="826"/>
                    <a:pt x="3895" y="197"/>
                    <a:pt x="3207" y="42"/>
                  </a:cubicBezTo>
                  <a:cubicBezTo>
                    <a:pt x="3085" y="14"/>
                    <a:pt x="2965" y="0"/>
                    <a:pt x="2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3"/>
            <p:cNvSpPr/>
            <p:nvPr/>
          </p:nvSpPr>
          <p:spPr>
            <a:xfrm>
              <a:off x="4878300" y="2632900"/>
              <a:ext cx="142350" cy="192150"/>
            </a:xfrm>
            <a:custGeom>
              <a:avLst/>
              <a:gdLst/>
              <a:ahLst/>
              <a:cxnLst/>
              <a:rect l="l" t="t" r="r" b="b"/>
              <a:pathLst>
                <a:path w="5694" h="7686" extrusionOk="0">
                  <a:moveTo>
                    <a:pt x="2854" y="565"/>
                  </a:moveTo>
                  <a:cubicBezTo>
                    <a:pt x="3327" y="565"/>
                    <a:pt x="3724" y="912"/>
                    <a:pt x="3798" y="1367"/>
                  </a:cubicBezTo>
                  <a:lnTo>
                    <a:pt x="1911" y="1367"/>
                  </a:lnTo>
                  <a:cubicBezTo>
                    <a:pt x="1984" y="912"/>
                    <a:pt x="2378" y="565"/>
                    <a:pt x="2854" y="565"/>
                  </a:cubicBezTo>
                  <a:close/>
                  <a:moveTo>
                    <a:pt x="3821" y="1920"/>
                  </a:moveTo>
                  <a:lnTo>
                    <a:pt x="3821" y="2340"/>
                  </a:lnTo>
                  <a:cubicBezTo>
                    <a:pt x="3821" y="2845"/>
                    <a:pt x="3439" y="3277"/>
                    <a:pt x="2939" y="3316"/>
                  </a:cubicBezTo>
                  <a:cubicBezTo>
                    <a:pt x="2914" y="3318"/>
                    <a:pt x="2888" y="3319"/>
                    <a:pt x="2863" y="3319"/>
                  </a:cubicBezTo>
                  <a:cubicBezTo>
                    <a:pt x="2336" y="3319"/>
                    <a:pt x="1911" y="2891"/>
                    <a:pt x="1911" y="2366"/>
                  </a:cubicBezTo>
                  <a:lnTo>
                    <a:pt x="1911" y="1920"/>
                  </a:lnTo>
                  <a:close/>
                  <a:moveTo>
                    <a:pt x="3119" y="3842"/>
                  </a:moveTo>
                  <a:lnTo>
                    <a:pt x="3313" y="5367"/>
                  </a:lnTo>
                  <a:lnTo>
                    <a:pt x="3313" y="5364"/>
                  </a:lnTo>
                  <a:lnTo>
                    <a:pt x="3313" y="5364"/>
                  </a:lnTo>
                  <a:cubicBezTo>
                    <a:pt x="3319" y="5414"/>
                    <a:pt x="3301" y="5458"/>
                    <a:pt x="3263" y="5487"/>
                  </a:cubicBezTo>
                  <a:lnTo>
                    <a:pt x="2854" y="5823"/>
                  </a:lnTo>
                  <a:lnTo>
                    <a:pt x="2443" y="5487"/>
                  </a:lnTo>
                  <a:cubicBezTo>
                    <a:pt x="2408" y="5458"/>
                    <a:pt x="2387" y="5414"/>
                    <a:pt x="2393" y="5367"/>
                  </a:cubicBezTo>
                  <a:lnTo>
                    <a:pt x="2587" y="3842"/>
                  </a:lnTo>
                  <a:cubicBezTo>
                    <a:pt x="2672" y="3856"/>
                    <a:pt x="2760" y="3865"/>
                    <a:pt x="2851" y="3865"/>
                  </a:cubicBezTo>
                  <a:cubicBezTo>
                    <a:pt x="2939" y="3865"/>
                    <a:pt x="3034" y="3856"/>
                    <a:pt x="3119" y="3842"/>
                  </a:cubicBezTo>
                  <a:close/>
                  <a:moveTo>
                    <a:pt x="3948" y="3645"/>
                  </a:moveTo>
                  <a:cubicBezTo>
                    <a:pt x="4609" y="3645"/>
                    <a:pt x="5144" y="4180"/>
                    <a:pt x="5144" y="4838"/>
                  </a:cubicBezTo>
                  <a:lnTo>
                    <a:pt x="5144" y="6895"/>
                  </a:lnTo>
                  <a:cubicBezTo>
                    <a:pt x="5144" y="7027"/>
                    <a:pt x="5035" y="7136"/>
                    <a:pt x="4903" y="7136"/>
                  </a:cubicBezTo>
                  <a:lnTo>
                    <a:pt x="791" y="7136"/>
                  </a:lnTo>
                  <a:cubicBezTo>
                    <a:pt x="659" y="7136"/>
                    <a:pt x="550" y="7027"/>
                    <a:pt x="550" y="6895"/>
                  </a:cubicBezTo>
                  <a:lnTo>
                    <a:pt x="550" y="4838"/>
                  </a:lnTo>
                  <a:cubicBezTo>
                    <a:pt x="550" y="4180"/>
                    <a:pt x="1085" y="3645"/>
                    <a:pt x="1746" y="3645"/>
                  </a:cubicBezTo>
                  <a:lnTo>
                    <a:pt x="2049" y="3645"/>
                  </a:lnTo>
                  <a:lnTo>
                    <a:pt x="1840" y="5296"/>
                  </a:lnTo>
                  <a:cubicBezTo>
                    <a:pt x="1811" y="5532"/>
                    <a:pt x="1905" y="5767"/>
                    <a:pt x="2090" y="5917"/>
                  </a:cubicBezTo>
                  <a:lnTo>
                    <a:pt x="2531" y="6275"/>
                  </a:lnTo>
                  <a:cubicBezTo>
                    <a:pt x="2622" y="6352"/>
                    <a:pt x="2734" y="6387"/>
                    <a:pt x="2848" y="6387"/>
                  </a:cubicBezTo>
                  <a:cubicBezTo>
                    <a:pt x="2960" y="6387"/>
                    <a:pt x="3072" y="6352"/>
                    <a:pt x="3163" y="6275"/>
                  </a:cubicBezTo>
                  <a:lnTo>
                    <a:pt x="3604" y="5917"/>
                  </a:lnTo>
                  <a:cubicBezTo>
                    <a:pt x="3789" y="5767"/>
                    <a:pt x="3883" y="5535"/>
                    <a:pt x="3853" y="5296"/>
                  </a:cubicBezTo>
                  <a:lnTo>
                    <a:pt x="3645" y="3645"/>
                  </a:lnTo>
                  <a:close/>
                  <a:moveTo>
                    <a:pt x="2845" y="0"/>
                  </a:moveTo>
                  <a:cubicBezTo>
                    <a:pt x="2007" y="0"/>
                    <a:pt x="1323" y="685"/>
                    <a:pt x="1323" y="1523"/>
                  </a:cubicBezTo>
                  <a:lnTo>
                    <a:pt x="1323" y="2361"/>
                  </a:lnTo>
                  <a:cubicBezTo>
                    <a:pt x="1323" y="2631"/>
                    <a:pt x="1394" y="2887"/>
                    <a:pt x="1520" y="3107"/>
                  </a:cubicBezTo>
                  <a:cubicBezTo>
                    <a:pt x="665" y="3210"/>
                    <a:pt x="1" y="3948"/>
                    <a:pt x="1" y="4838"/>
                  </a:cubicBezTo>
                  <a:lnTo>
                    <a:pt x="1" y="6895"/>
                  </a:lnTo>
                  <a:cubicBezTo>
                    <a:pt x="1" y="7333"/>
                    <a:pt x="353" y="7686"/>
                    <a:pt x="791" y="7686"/>
                  </a:cubicBezTo>
                  <a:lnTo>
                    <a:pt x="4906" y="7686"/>
                  </a:lnTo>
                  <a:cubicBezTo>
                    <a:pt x="5341" y="7686"/>
                    <a:pt x="5693" y="7333"/>
                    <a:pt x="5693" y="6895"/>
                  </a:cubicBezTo>
                  <a:lnTo>
                    <a:pt x="5693" y="4838"/>
                  </a:lnTo>
                  <a:cubicBezTo>
                    <a:pt x="5693" y="3948"/>
                    <a:pt x="5029" y="3210"/>
                    <a:pt x="4174" y="3107"/>
                  </a:cubicBezTo>
                  <a:cubicBezTo>
                    <a:pt x="4300" y="2887"/>
                    <a:pt x="4371" y="2628"/>
                    <a:pt x="4371" y="2355"/>
                  </a:cubicBezTo>
                  <a:lnTo>
                    <a:pt x="4371" y="1532"/>
                  </a:lnTo>
                  <a:cubicBezTo>
                    <a:pt x="4371" y="826"/>
                    <a:pt x="3892" y="197"/>
                    <a:pt x="3204" y="42"/>
                  </a:cubicBezTo>
                  <a:cubicBezTo>
                    <a:pt x="3082" y="14"/>
                    <a:pt x="2962" y="0"/>
                    <a:pt x="2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3"/>
            <p:cNvSpPr/>
            <p:nvPr/>
          </p:nvSpPr>
          <p:spPr>
            <a:xfrm>
              <a:off x="5042650" y="2633125"/>
              <a:ext cx="141475" cy="191925"/>
            </a:xfrm>
            <a:custGeom>
              <a:avLst/>
              <a:gdLst/>
              <a:ahLst/>
              <a:cxnLst/>
              <a:rect l="l" t="t" r="r" b="b"/>
              <a:pathLst>
                <a:path w="5659" h="7677" extrusionOk="0">
                  <a:moveTo>
                    <a:pt x="2837" y="556"/>
                  </a:moveTo>
                  <a:cubicBezTo>
                    <a:pt x="3313" y="556"/>
                    <a:pt x="3707" y="903"/>
                    <a:pt x="3780" y="1358"/>
                  </a:cubicBezTo>
                  <a:lnTo>
                    <a:pt x="1894" y="1358"/>
                  </a:lnTo>
                  <a:cubicBezTo>
                    <a:pt x="1967" y="903"/>
                    <a:pt x="2361" y="556"/>
                    <a:pt x="2837" y="556"/>
                  </a:cubicBezTo>
                  <a:close/>
                  <a:moveTo>
                    <a:pt x="3786" y="1911"/>
                  </a:moveTo>
                  <a:lnTo>
                    <a:pt x="3786" y="2331"/>
                  </a:lnTo>
                  <a:cubicBezTo>
                    <a:pt x="3786" y="2836"/>
                    <a:pt x="3404" y="3268"/>
                    <a:pt x="2905" y="3307"/>
                  </a:cubicBezTo>
                  <a:cubicBezTo>
                    <a:pt x="2879" y="3309"/>
                    <a:pt x="2853" y="3310"/>
                    <a:pt x="2828" y="3310"/>
                  </a:cubicBezTo>
                  <a:cubicBezTo>
                    <a:pt x="2301" y="3310"/>
                    <a:pt x="1876" y="2882"/>
                    <a:pt x="1876" y="2357"/>
                  </a:cubicBezTo>
                  <a:lnTo>
                    <a:pt x="1876" y="1911"/>
                  </a:lnTo>
                  <a:close/>
                  <a:moveTo>
                    <a:pt x="3104" y="3833"/>
                  </a:moveTo>
                  <a:lnTo>
                    <a:pt x="3295" y="5355"/>
                  </a:lnTo>
                  <a:cubicBezTo>
                    <a:pt x="3301" y="5405"/>
                    <a:pt x="3284" y="5449"/>
                    <a:pt x="3245" y="5478"/>
                  </a:cubicBezTo>
                  <a:lnTo>
                    <a:pt x="2837" y="5814"/>
                  </a:lnTo>
                  <a:lnTo>
                    <a:pt x="2426" y="5478"/>
                  </a:lnTo>
                  <a:cubicBezTo>
                    <a:pt x="2390" y="5449"/>
                    <a:pt x="2373" y="5405"/>
                    <a:pt x="2376" y="5355"/>
                  </a:cubicBezTo>
                  <a:lnTo>
                    <a:pt x="2570" y="3833"/>
                  </a:lnTo>
                  <a:cubicBezTo>
                    <a:pt x="2655" y="3847"/>
                    <a:pt x="2743" y="3856"/>
                    <a:pt x="2834" y="3856"/>
                  </a:cubicBezTo>
                  <a:cubicBezTo>
                    <a:pt x="2925" y="3856"/>
                    <a:pt x="3016" y="3847"/>
                    <a:pt x="3104" y="3833"/>
                  </a:cubicBezTo>
                  <a:close/>
                  <a:moveTo>
                    <a:pt x="3951" y="3636"/>
                  </a:moveTo>
                  <a:cubicBezTo>
                    <a:pt x="4609" y="3636"/>
                    <a:pt x="5144" y="4171"/>
                    <a:pt x="5144" y="4829"/>
                  </a:cubicBezTo>
                  <a:lnTo>
                    <a:pt x="5144" y="6886"/>
                  </a:lnTo>
                  <a:cubicBezTo>
                    <a:pt x="5144" y="7018"/>
                    <a:pt x="5038" y="7127"/>
                    <a:pt x="4906" y="7127"/>
                  </a:cubicBezTo>
                  <a:lnTo>
                    <a:pt x="791" y="7127"/>
                  </a:lnTo>
                  <a:cubicBezTo>
                    <a:pt x="659" y="7127"/>
                    <a:pt x="553" y="7018"/>
                    <a:pt x="553" y="6886"/>
                  </a:cubicBezTo>
                  <a:lnTo>
                    <a:pt x="553" y="4829"/>
                  </a:lnTo>
                  <a:cubicBezTo>
                    <a:pt x="553" y="4171"/>
                    <a:pt x="1088" y="3636"/>
                    <a:pt x="1747" y="3636"/>
                  </a:cubicBezTo>
                  <a:lnTo>
                    <a:pt x="2049" y="3636"/>
                  </a:lnTo>
                  <a:lnTo>
                    <a:pt x="1844" y="5287"/>
                  </a:lnTo>
                  <a:cubicBezTo>
                    <a:pt x="1811" y="5526"/>
                    <a:pt x="1905" y="5758"/>
                    <a:pt x="2090" y="5908"/>
                  </a:cubicBezTo>
                  <a:lnTo>
                    <a:pt x="2531" y="6266"/>
                  </a:lnTo>
                  <a:cubicBezTo>
                    <a:pt x="2625" y="6343"/>
                    <a:pt x="2737" y="6378"/>
                    <a:pt x="2849" y="6378"/>
                  </a:cubicBezTo>
                  <a:cubicBezTo>
                    <a:pt x="2960" y="6378"/>
                    <a:pt x="3072" y="6343"/>
                    <a:pt x="3163" y="6266"/>
                  </a:cubicBezTo>
                  <a:lnTo>
                    <a:pt x="3607" y="5908"/>
                  </a:lnTo>
                  <a:cubicBezTo>
                    <a:pt x="3792" y="5758"/>
                    <a:pt x="3883" y="5526"/>
                    <a:pt x="3854" y="5287"/>
                  </a:cubicBezTo>
                  <a:lnTo>
                    <a:pt x="3645" y="3636"/>
                  </a:lnTo>
                  <a:close/>
                  <a:moveTo>
                    <a:pt x="2830" y="0"/>
                  </a:moveTo>
                  <a:cubicBezTo>
                    <a:pt x="1998" y="0"/>
                    <a:pt x="1323" y="676"/>
                    <a:pt x="1323" y="1505"/>
                  </a:cubicBezTo>
                  <a:lnTo>
                    <a:pt x="1323" y="2352"/>
                  </a:lnTo>
                  <a:cubicBezTo>
                    <a:pt x="1323" y="2625"/>
                    <a:pt x="1397" y="2878"/>
                    <a:pt x="1520" y="3098"/>
                  </a:cubicBezTo>
                  <a:cubicBezTo>
                    <a:pt x="665" y="3201"/>
                    <a:pt x="1" y="3939"/>
                    <a:pt x="1" y="4832"/>
                  </a:cubicBezTo>
                  <a:lnTo>
                    <a:pt x="1" y="6889"/>
                  </a:lnTo>
                  <a:cubicBezTo>
                    <a:pt x="1" y="7324"/>
                    <a:pt x="357" y="7677"/>
                    <a:pt x="791" y="7677"/>
                  </a:cubicBezTo>
                  <a:lnTo>
                    <a:pt x="4871" y="7677"/>
                  </a:lnTo>
                  <a:cubicBezTo>
                    <a:pt x="5306" y="7677"/>
                    <a:pt x="5658" y="7324"/>
                    <a:pt x="5658" y="6889"/>
                  </a:cubicBezTo>
                  <a:lnTo>
                    <a:pt x="5658" y="4832"/>
                  </a:lnTo>
                  <a:cubicBezTo>
                    <a:pt x="5658" y="3939"/>
                    <a:pt x="4994" y="3201"/>
                    <a:pt x="4139" y="3098"/>
                  </a:cubicBezTo>
                  <a:cubicBezTo>
                    <a:pt x="4265" y="2878"/>
                    <a:pt x="4336" y="2619"/>
                    <a:pt x="4336" y="2346"/>
                  </a:cubicBezTo>
                  <a:lnTo>
                    <a:pt x="4336" y="1534"/>
                  </a:lnTo>
                  <a:cubicBezTo>
                    <a:pt x="4336" y="735"/>
                    <a:pt x="3725" y="53"/>
                    <a:pt x="2928" y="3"/>
                  </a:cubicBezTo>
                  <a:cubicBezTo>
                    <a:pt x="2895" y="1"/>
                    <a:pt x="2862"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3"/>
            <p:cNvSpPr/>
            <p:nvPr/>
          </p:nvSpPr>
          <p:spPr>
            <a:xfrm>
              <a:off x="4878300" y="2462300"/>
              <a:ext cx="142350" cy="142350"/>
            </a:xfrm>
            <a:custGeom>
              <a:avLst/>
              <a:gdLst/>
              <a:ahLst/>
              <a:cxnLst/>
              <a:rect l="l" t="t" r="r" b="b"/>
              <a:pathLst>
                <a:path w="5694" h="5694" extrusionOk="0">
                  <a:moveTo>
                    <a:pt x="850" y="0"/>
                  </a:moveTo>
                  <a:cubicBezTo>
                    <a:pt x="380" y="0"/>
                    <a:pt x="1" y="380"/>
                    <a:pt x="1" y="850"/>
                  </a:cubicBezTo>
                  <a:lnTo>
                    <a:pt x="1" y="4844"/>
                  </a:lnTo>
                  <a:cubicBezTo>
                    <a:pt x="1" y="5314"/>
                    <a:pt x="380" y="5693"/>
                    <a:pt x="850" y="5693"/>
                  </a:cubicBezTo>
                  <a:lnTo>
                    <a:pt x="4844" y="5693"/>
                  </a:lnTo>
                  <a:cubicBezTo>
                    <a:pt x="5314" y="5693"/>
                    <a:pt x="5693" y="5314"/>
                    <a:pt x="5693" y="4844"/>
                  </a:cubicBezTo>
                  <a:lnTo>
                    <a:pt x="5693" y="850"/>
                  </a:lnTo>
                  <a:cubicBezTo>
                    <a:pt x="5693" y="380"/>
                    <a:pt x="5311" y="0"/>
                    <a:pt x="4844" y="0"/>
                  </a:cubicBezTo>
                  <a:lnTo>
                    <a:pt x="2575" y="0"/>
                  </a:lnTo>
                  <a:cubicBezTo>
                    <a:pt x="2434" y="0"/>
                    <a:pt x="2311" y="100"/>
                    <a:pt x="2293" y="241"/>
                  </a:cubicBezTo>
                  <a:cubicBezTo>
                    <a:pt x="2272" y="409"/>
                    <a:pt x="2402" y="550"/>
                    <a:pt x="2566" y="550"/>
                  </a:cubicBezTo>
                  <a:lnTo>
                    <a:pt x="4844" y="550"/>
                  </a:lnTo>
                  <a:cubicBezTo>
                    <a:pt x="5008" y="550"/>
                    <a:pt x="5144" y="685"/>
                    <a:pt x="5144" y="850"/>
                  </a:cubicBezTo>
                  <a:lnTo>
                    <a:pt x="5144" y="4844"/>
                  </a:lnTo>
                  <a:cubicBezTo>
                    <a:pt x="5144" y="5008"/>
                    <a:pt x="5008" y="5144"/>
                    <a:pt x="4844" y="5144"/>
                  </a:cubicBezTo>
                  <a:lnTo>
                    <a:pt x="850" y="5144"/>
                  </a:lnTo>
                  <a:cubicBezTo>
                    <a:pt x="685" y="5144"/>
                    <a:pt x="550" y="5008"/>
                    <a:pt x="550" y="4844"/>
                  </a:cubicBezTo>
                  <a:lnTo>
                    <a:pt x="550" y="838"/>
                  </a:lnTo>
                  <a:cubicBezTo>
                    <a:pt x="550" y="679"/>
                    <a:pt x="679" y="550"/>
                    <a:pt x="841" y="550"/>
                  </a:cubicBezTo>
                  <a:lnTo>
                    <a:pt x="1300" y="550"/>
                  </a:lnTo>
                  <a:cubicBezTo>
                    <a:pt x="1420" y="550"/>
                    <a:pt x="1529" y="477"/>
                    <a:pt x="1564" y="365"/>
                  </a:cubicBezTo>
                  <a:cubicBezTo>
                    <a:pt x="1623" y="174"/>
                    <a:pt x="1482" y="0"/>
                    <a:pt x="1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3"/>
            <p:cNvSpPr/>
            <p:nvPr/>
          </p:nvSpPr>
          <p:spPr>
            <a:xfrm>
              <a:off x="5206125" y="2462300"/>
              <a:ext cx="142425" cy="142350"/>
            </a:xfrm>
            <a:custGeom>
              <a:avLst/>
              <a:gdLst/>
              <a:ahLst/>
              <a:cxnLst/>
              <a:rect l="l" t="t" r="r" b="b"/>
              <a:pathLst>
                <a:path w="5697" h="5694" extrusionOk="0">
                  <a:moveTo>
                    <a:pt x="4847" y="550"/>
                  </a:moveTo>
                  <a:cubicBezTo>
                    <a:pt x="5012" y="550"/>
                    <a:pt x="5144" y="685"/>
                    <a:pt x="5144" y="850"/>
                  </a:cubicBezTo>
                  <a:lnTo>
                    <a:pt x="5144" y="4844"/>
                  </a:lnTo>
                  <a:cubicBezTo>
                    <a:pt x="5144" y="5008"/>
                    <a:pt x="5012" y="5144"/>
                    <a:pt x="4847" y="5144"/>
                  </a:cubicBezTo>
                  <a:lnTo>
                    <a:pt x="853" y="5144"/>
                  </a:lnTo>
                  <a:cubicBezTo>
                    <a:pt x="686" y="5144"/>
                    <a:pt x="553" y="5008"/>
                    <a:pt x="553" y="4844"/>
                  </a:cubicBezTo>
                  <a:lnTo>
                    <a:pt x="553" y="850"/>
                  </a:lnTo>
                  <a:cubicBezTo>
                    <a:pt x="553" y="685"/>
                    <a:pt x="686" y="550"/>
                    <a:pt x="853" y="550"/>
                  </a:cubicBezTo>
                  <a:close/>
                  <a:moveTo>
                    <a:pt x="853" y="0"/>
                  </a:moveTo>
                  <a:cubicBezTo>
                    <a:pt x="383" y="0"/>
                    <a:pt x="1" y="380"/>
                    <a:pt x="1" y="850"/>
                  </a:cubicBezTo>
                  <a:lnTo>
                    <a:pt x="1" y="4844"/>
                  </a:lnTo>
                  <a:cubicBezTo>
                    <a:pt x="1" y="5314"/>
                    <a:pt x="383" y="5693"/>
                    <a:pt x="853" y="5693"/>
                  </a:cubicBezTo>
                  <a:lnTo>
                    <a:pt x="4847" y="5693"/>
                  </a:lnTo>
                  <a:cubicBezTo>
                    <a:pt x="5315" y="5693"/>
                    <a:pt x="5697" y="5314"/>
                    <a:pt x="5697" y="4844"/>
                  </a:cubicBezTo>
                  <a:lnTo>
                    <a:pt x="5697" y="850"/>
                  </a:lnTo>
                  <a:cubicBezTo>
                    <a:pt x="5697" y="380"/>
                    <a:pt x="5315" y="0"/>
                    <a:pt x="4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3"/>
            <p:cNvSpPr/>
            <p:nvPr/>
          </p:nvSpPr>
          <p:spPr>
            <a:xfrm>
              <a:off x="5042650" y="2462300"/>
              <a:ext cx="142425" cy="142350"/>
            </a:xfrm>
            <a:custGeom>
              <a:avLst/>
              <a:gdLst/>
              <a:ahLst/>
              <a:cxnLst/>
              <a:rect l="l" t="t" r="r" b="b"/>
              <a:pathLst>
                <a:path w="5697" h="5694" extrusionOk="0">
                  <a:moveTo>
                    <a:pt x="4847" y="550"/>
                  </a:moveTo>
                  <a:cubicBezTo>
                    <a:pt x="5012" y="550"/>
                    <a:pt x="5144" y="685"/>
                    <a:pt x="5144" y="850"/>
                  </a:cubicBezTo>
                  <a:lnTo>
                    <a:pt x="5144" y="4847"/>
                  </a:lnTo>
                  <a:lnTo>
                    <a:pt x="5144" y="4850"/>
                  </a:lnTo>
                  <a:cubicBezTo>
                    <a:pt x="5144" y="5011"/>
                    <a:pt x="5012" y="5144"/>
                    <a:pt x="4850" y="5144"/>
                  </a:cubicBezTo>
                  <a:lnTo>
                    <a:pt x="853" y="5144"/>
                  </a:lnTo>
                  <a:cubicBezTo>
                    <a:pt x="686" y="5144"/>
                    <a:pt x="553" y="5008"/>
                    <a:pt x="553" y="4844"/>
                  </a:cubicBezTo>
                  <a:lnTo>
                    <a:pt x="553" y="850"/>
                  </a:lnTo>
                  <a:cubicBezTo>
                    <a:pt x="553" y="685"/>
                    <a:pt x="686" y="550"/>
                    <a:pt x="853" y="550"/>
                  </a:cubicBezTo>
                  <a:close/>
                  <a:moveTo>
                    <a:pt x="853" y="0"/>
                  </a:moveTo>
                  <a:cubicBezTo>
                    <a:pt x="383" y="0"/>
                    <a:pt x="1" y="380"/>
                    <a:pt x="1" y="850"/>
                  </a:cubicBezTo>
                  <a:lnTo>
                    <a:pt x="1" y="4844"/>
                  </a:lnTo>
                  <a:cubicBezTo>
                    <a:pt x="1" y="5314"/>
                    <a:pt x="383" y="5693"/>
                    <a:pt x="853" y="5693"/>
                  </a:cubicBezTo>
                  <a:lnTo>
                    <a:pt x="4847" y="5693"/>
                  </a:lnTo>
                  <a:cubicBezTo>
                    <a:pt x="5314" y="5693"/>
                    <a:pt x="5697" y="5314"/>
                    <a:pt x="5697" y="4844"/>
                  </a:cubicBezTo>
                  <a:lnTo>
                    <a:pt x="5697" y="850"/>
                  </a:lnTo>
                  <a:cubicBezTo>
                    <a:pt x="5697" y="380"/>
                    <a:pt x="5314" y="0"/>
                    <a:pt x="4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3"/>
            <p:cNvSpPr/>
            <p:nvPr/>
          </p:nvSpPr>
          <p:spPr>
            <a:xfrm>
              <a:off x="4914525" y="2498975"/>
              <a:ext cx="70275" cy="68925"/>
            </a:xfrm>
            <a:custGeom>
              <a:avLst/>
              <a:gdLst/>
              <a:ahLst/>
              <a:cxnLst/>
              <a:rect l="l" t="t" r="r" b="b"/>
              <a:pathLst>
                <a:path w="2811" h="2757" extrusionOk="0">
                  <a:moveTo>
                    <a:pt x="302" y="1"/>
                  </a:moveTo>
                  <a:cubicBezTo>
                    <a:pt x="231" y="1"/>
                    <a:pt x="161" y="28"/>
                    <a:pt x="106" y="82"/>
                  </a:cubicBezTo>
                  <a:cubicBezTo>
                    <a:pt x="0" y="191"/>
                    <a:pt x="0" y="364"/>
                    <a:pt x="106" y="473"/>
                  </a:cubicBezTo>
                  <a:lnTo>
                    <a:pt x="1014" y="1378"/>
                  </a:lnTo>
                  <a:lnTo>
                    <a:pt x="106" y="2286"/>
                  </a:lnTo>
                  <a:cubicBezTo>
                    <a:pt x="0" y="2395"/>
                    <a:pt x="0" y="2569"/>
                    <a:pt x="106" y="2677"/>
                  </a:cubicBezTo>
                  <a:cubicBezTo>
                    <a:pt x="162" y="2730"/>
                    <a:pt x="233" y="2757"/>
                    <a:pt x="303" y="2757"/>
                  </a:cubicBezTo>
                  <a:cubicBezTo>
                    <a:pt x="374" y="2757"/>
                    <a:pt x="444" y="2730"/>
                    <a:pt x="497" y="2677"/>
                  </a:cubicBezTo>
                  <a:lnTo>
                    <a:pt x="1405" y="1769"/>
                  </a:lnTo>
                  <a:lnTo>
                    <a:pt x="2310" y="2677"/>
                  </a:lnTo>
                  <a:cubicBezTo>
                    <a:pt x="2366" y="2730"/>
                    <a:pt x="2437" y="2757"/>
                    <a:pt x="2507" y="2757"/>
                  </a:cubicBezTo>
                  <a:cubicBezTo>
                    <a:pt x="2578" y="2757"/>
                    <a:pt x="2648" y="2730"/>
                    <a:pt x="2701" y="2677"/>
                  </a:cubicBezTo>
                  <a:cubicBezTo>
                    <a:pt x="2810" y="2569"/>
                    <a:pt x="2810" y="2395"/>
                    <a:pt x="2701" y="2286"/>
                  </a:cubicBezTo>
                  <a:lnTo>
                    <a:pt x="1793" y="1378"/>
                  </a:lnTo>
                  <a:lnTo>
                    <a:pt x="2701" y="473"/>
                  </a:lnTo>
                  <a:cubicBezTo>
                    <a:pt x="2810" y="364"/>
                    <a:pt x="2810" y="191"/>
                    <a:pt x="2701" y="82"/>
                  </a:cubicBezTo>
                  <a:cubicBezTo>
                    <a:pt x="2647" y="28"/>
                    <a:pt x="2576" y="1"/>
                    <a:pt x="2506" y="1"/>
                  </a:cubicBezTo>
                  <a:cubicBezTo>
                    <a:pt x="2435" y="1"/>
                    <a:pt x="2365" y="28"/>
                    <a:pt x="2310" y="82"/>
                  </a:cubicBezTo>
                  <a:lnTo>
                    <a:pt x="1405" y="990"/>
                  </a:lnTo>
                  <a:lnTo>
                    <a:pt x="497" y="82"/>
                  </a:lnTo>
                  <a:cubicBezTo>
                    <a:pt x="443" y="28"/>
                    <a:pt x="372"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3"/>
            <p:cNvSpPr/>
            <p:nvPr/>
          </p:nvSpPr>
          <p:spPr>
            <a:xfrm>
              <a:off x="5242350" y="2498975"/>
              <a:ext cx="70275" cy="68925"/>
            </a:xfrm>
            <a:custGeom>
              <a:avLst/>
              <a:gdLst/>
              <a:ahLst/>
              <a:cxnLst/>
              <a:rect l="l" t="t" r="r" b="b"/>
              <a:pathLst>
                <a:path w="2811" h="2757" extrusionOk="0">
                  <a:moveTo>
                    <a:pt x="304" y="1"/>
                  </a:moveTo>
                  <a:cubicBezTo>
                    <a:pt x="233" y="1"/>
                    <a:pt x="163" y="28"/>
                    <a:pt x="110" y="82"/>
                  </a:cubicBezTo>
                  <a:cubicBezTo>
                    <a:pt x="1" y="191"/>
                    <a:pt x="1" y="364"/>
                    <a:pt x="110" y="473"/>
                  </a:cubicBezTo>
                  <a:lnTo>
                    <a:pt x="1018" y="1378"/>
                  </a:lnTo>
                  <a:lnTo>
                    <a:pt x="110" y="2286"/>
                  </a:lnTo>
                  <a:cubicBezTo>
                    <a:pt x="1" y="2395"/>
                    <a:pt x="1" y="2569"/>
                    <a:pt x="110" y="2677"/>
                  </a:cubicBezTo>
                  <a:cubicBezTo>
                    <a:pt x="163" y="2730"/>
                    <a:pt x="233" y="2757"/>
                    <a:pt x="304" y="2757"/>
                  </a:cubicBezTo>
                  <a:cubicBezTo>
                    <a:pt x="374" y="2757"/>
                    <a:pt x="445" y="2730"/>
                    <a:pt x="498" y="2677"/>
                  </a:cubicBezTo>
                  <a:lnTo>
                    <a:pt x="1406" y="1769"/>
                  </a:lnTo>
                  <a:lnTo>
                    <a:pt x="2314" y="2677"/>
                  </a:lnTo>
                  <a:cubicBezTo>
                    <a:pt x="2367" y="2730"/>
                    <a:pt x="2437" y="2757"/>
                    <a:pt x="2508" y="2757"/>
                  </a:cubicBezTo>
                  <a:cubicBezTo>
                    <a:pt x="2578" y="2757"/>
                    <a:pt x="2649" y="2730"/>
                    <a:pt x="2702" y="2677"/>
                  </a:cubicBezTo>
                  <a:cubicBezTo>
                    <a:pt x="2810" y="2569"/>
                    <a:pt x="2810" y="2395"/>
                    <a:pt x="2702" y="2286"/>
                  </a:cubicBezTo>
                  <a:lnTo>
                    <a:pt x="1797" y="1378"/>
                  </a:lnTo>
                  <a:lnTo>
                    <a:pt x="2702" y="473"/>
                  </a:lnTo>
                  <a:cubicBezTo>
                    <a:pt x="2810" y="364"/>
                    <a:pt x="2810" y="191"/>
                    <a:pt x="2702" y="82"/>
                  </a:cubicBezTo>
                  <a:lnTo>
                    <a:pt x="2705" y="82"/>
                  </a:lnTo>
                  <a:cubicBezTo>
                    <a:pt x="2650" y="28"/>
                    <a:pt x="2580" y="1"/>
                    <a:pt x="2509" y="1"/>
                  </a:cubicBezTo>
                  <a:cubicBezTo>
                    <a:pt x="2439" y="1"/>
                    <a:pt x="2368" y="28"/>
                    <a:pt x="2314" y="82"/>
                  </a:cubicBezTo>
                  <a:lnTo>
                    <a:pt x="1406" y="990"/>
                  </a:lnTo>
                  <a:lnTo>
                    <a:pt x="498" y="82"/>
                  </a:lnTo>
                  <a:cubicBezTo>
                    <a:pt x="445" y="28"/>
                    <a:pt x="374"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3"/>
            <p:cNvSpPr/>
            <p:nvPr/>
          </p:nvSpPr>
          <p:spPr>
            <a:xfrm>
              <a:off x="5075200" y="2504525"/>
              <a:ext cx="76750" cy="57875"/>
            </a:xfrm>
            <a:custGeom>
              <a:avLst/>
              <a:gdLst/>
              <a:ahLst/>
              <a:cxnLst/>
              <a:rect l="l" t="t" r="r" b="b"/>
              <a:pathLst>
                <a:path w="3070" h="2315" extrusionOk="0">
                  <a:moveTo>
                    <a:pt x="2759" y="1"/>
                  </a:moveTo>
                  <a:cubicBezTo>
                    <a:pt x="2678" y="1"/>
                    <a:pt x="2597" y="37"/>
                    <a:pt x="2543" y="104"/>
                  </a:cubicBezTo>
                  <a:lnTo>
                    <a:pt x="1326" y="1653"/>
                  </a:lnTo>
                  <a:lnTo>
                    <a:pt x="480" y="989"/>
                  </a:lnTo>
                  <a:cubicBezTo>
                    <a:pt x="429" y="949"/>
                    <a:pt x="369" y="930"/>
                    <a:pt x="310" y="930"/>
                  </a:cubicBezTo>
                  <a:cubicBezTo>
                    <a:pt x="229" y="930"/>
                    <a:pt x="149" y="966"/>
                    <a:pt x="95" y="1036"/>
                  </a:cubicBezTo>
                  <a:cubicBezTo>
                    <a:pt x="1" y="1156"/>
                    <a:pt x="21" y="1330"/>
                    <a:pt x="139" y="1424"/>
                  </a:cubicBezTo>
                  <a:lnTo>
                    <a:pt x="1203" y="2255"/>
                  </a:lnTo>
                  <a:cubicBezTo>
                    <a:pt x="1253" y="2294"/>
                    <a:pt x="1312" y="2314"/>
                    <a:pt x="1370" y="2314"/>
                  </a:cubicBezTo>
                  <a:cubicBezTo>
                    <a:pt x="1453" y="2314"/>
                    <a:pt x="1535" y="2279"/>
                    <a:pt x="1588" y="2208"/>
                  </a:cubicBezTo>
                  <a:lnTo>
                    <a:pt x="2975" y="445"/>
                  </a:lnTo>
                  <a:cubicBezTo>
                    <a:pt x="3069" y="328"/>
                    <a:pt x="3048" y="154"/>
                    <a:pt x="2931" y="60"/>
                  </a:cubicBezTo>
                  <a:cubicBezTo>
                    <a:pt x="2880" y="20"/>
                    <a:pt x="2819" y="1"/>
                    <a:pt x="2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73"/>
          <p:cNvGrpSpPr/>
          <p:nvPr/>
        </p:nvGrpSpPr>
        <p:grpSpPr>
          <a:xfrm>
            <a:off x="5453538" y="2709901"/>
            <a:ext cx="470250" cy="410575"/>
            <a:chOff x="5624050" y="2443875"/>
            <a:chExt cx="470250" cy="410575"/>
          </a:xfrm>
        </p:grpSpPr>
        <p:sp>
          <p:nvSpPr>
            <p:cNvPr id="2458" name="Google Shape;2458;p73"/>
            <p:cNvSpPr/>
            <p:nvPr/>
          </p:nvSpPr>
          <p:spPr>
            <a:xfrm>
              <a:off x="5624050" y="2443875"/>
              <a:ext cx="470250" cy="410575"/>
            </a:xfrm>
            <a:custGeom>
              <a:avLst/>
              <a:gdLst/>
              <a:ahLst/>
              <a:cxnLst/>
              <a:rect l="l" t="t" r="r" b="b"/>
              <a:pathLst>
                <a:path w="18810" h="16423" extrusionOk="0">
                  <a:moveTo>
                    <a:pt x="9405" y="535"/>
                  </a:moveTo>
                  <a:cubicBezTo>
                    <a:pt x="9861" y="535"/>
                    <a:pt x="10231" y="905"/>
                    <a:pt x="10231" y="1361"/>
                  </a:cubicBezTo>
                  <a:cubicBezTo>
                    <a:pt x="10231" y="1816"/>
                    <a:pt x="9861" y="2186"/>
                    <a:pt x="9405" y="2186"/>
                  </a:cubicBezTo>
                  <a:cubicBezTo>
                    <a:pt x="8949" y="2186"/>
                    <a:pt x="8579" y="1816"/>
                    <a:pt x="8579" y="1361"/>
                  </a:cubicBezTo>
                  <a:cubicBezTo>
                    <a:pt x="8579" y="905"/>
                    <a:pt x="8949" y="535"/>
                    <a:pt x="9405" y="535"/>
                  </a:cubicBezTo>
                  <a:close/>
                  <a:moveTo>
                    <a:pt x="10390" y="2339"/>
                  </a:moveTo>
                  <a:lnTo>
                    <a:pt x="14865" y="5219"/>
                  </a:lnTo>
                  <a:lnTo>
                    <a:pt x="3918" y="5219"/>
                  </a:lnTo>
                  <a:lnTo>
                    <a:pt x="8418" y="2339"/>
                  </a:lnTo>
                  <a:cubicBezTo>
                    <a:pt x="8667" y="2595"/>
                    <a:pt x="9017" y="2756"/>
                    <a:pt x="9405" y="2756"/>
                  </a:cubicBezTo>
                  <a:cubicBezTo>
                    <a:pt x="9790" y="2756"/>
                    <a:pt x="10140" y="2598"/>
                    <a:pt x="10390" y="2339"/>
                  </a:cubicBezTo>
                  <a:close/>
                  <a:moveTo>
                    <a:pt x="9405" y="1"/>
                  </a:moveTo>
                  <a:cubicBezTo>
                    <a:pt x="8646" y="1"/>
                    <a:pt x="8027" y="619"/>
                    <a:pt x="8027" y="1378"/>
                  </a:cubicBezTo>
                  <a:cubicBezTo>
                    <a:pt x="8027" y="1554"/>
                    <a:pt x="8059" y="1719"/>
                    <a:pt x="8118" y="1875"/>
                  </a:cubicBezTo>
                  <a:lnTo>
                    <a:pt x="2895" y="5216"/>
                  </a:lnTo>
                  <a:lnTo>
                    <a:pt x="1158" y="5216"/>
                  </a:lnTo>
                  <a:cubicBezTo>
                    <a:pt x="518" y="5216"/>
                    <a:pt x="0" y="5737"/>
                    <a:pt x="0" y="6374"/>
                  </a:cubicBezTo>
                  <a:lnTo>
                    <a:pt x="0" y="16134"/>
                  </a:lnTo>
                  <a:cubicBezTo>
                    <a:pt x="0" y="16293"/>
                    <a:pt x="130" y="16422"/>
                    <a:pt x="289" y="16422"/>
                  </a:cubicBezTo>
                  <a:lnTo>
                    <a:pt x="3166" y="16422"/>
                  </a:lnTo>
                  <a:cubicBezTo>
                    <a:pt x="3183" y="16422"/>
                    <a:pt x="3201" y="16416"/>
                    <a:pt x="3216" y="16402"/>
                  </a:cubicBezTo>
                  <a:cubicBezTo>
                    <a:pt x="3463" y="16164"/>
                    <a:pt x="3295" y="15873"/>
                    <a:pt x="3063" y="15873"/>
                  </a:cubicBezTo>
                  <a:lnTo>
                    <a:pt x="1155" y="15873"/>
                  </a:lnTo>
                  <a:cubicBezTo>
                    <a:pt x="823" y="15873"/>
                    <a:pt x="550" y="15599"/>
                    <a:pt x="550" y="15264"/>
                  </a:cubicBezTo>
                  <a:lnTo>
                    <a:pt x="550" y="6374"/>
                  </a:lnTo>
                  <a:cubicBezTo>
                    <a:pt x="550" y="6039"/>
                    <a:pt x="823" y="5769"/>
                    <a:pt x="1155" y="5769"/>
                  </a:cubicBezTo>
                  <a:lnTo>
                    <a:pt x="18107" y="5769"/>
                  </a:lnTo>
                  <a:cubicBezTo>
                    <a:pt x="18189" y="5769"/>
                    <a:pt x="18257" y="5836"/>
                    <a:pt x="18257" y="5922"/>
                  </a:cubicBezTo>
                  <a:lnTo>
                    <a:pt x="18257" y="7703"/>
                  </a:lnTo>
                  <a:cubicBezTo>
                    <a:pt x="18257" y="7720"/>
                    <a:pt x="18263" y="7738"/>
                    <a:pt x="18278" y="7750"/>
                  </a:cubicBezTo>
                  <a:cubicBezTo>
                    <a:pt x="18361" y="7836"/>
                    <a:pt x="18452" y="7872"/>
                    <a:pt x="18534" y="7872"/>
                  </a:cubicBezTo>
                  <a:cubicBezTo>
                    <a:pt x="18686" y="7872"/>
                    <a:pt x="18809" y="7749"/>
                    <a:pt x="18809" y="7597"/>
                  </a:cubicBezTo>
                  <a:lnTo>
                    <a:pt x="18809" y="5507"/>
                  </a:lnTo>
                  <a:cubicBezTo>
                    <a:pt x="18809" y="5349"/>
                    <a:pt x="18680" y="5216"/>
                    <a:pt x="18519" y="5216"/>
                  </a:cubicBezTo>
                  <a:lnTo>
                    <a:pt x="18519" y="5219"/>
                  </a:lnTo>
                  <a:lnTo>
                    <a:pt x="15885" y="5219"/>
                  </a:lnTo>
                  <a:lnTo>
                    <a:pt x="10689" y="1878"/>
                  </a:lnTo>
                  <a:cubicBezTo>
                    <a:pt x="10769" y="1672"/>
                    <a:pt x="10801" y="1446"/>
                    <a:pt x="10772" y="1208"/>
                  </a:cubicBezTo>
                  <a:cubicBezTo>
                    <a:pt x="10695" y="579"/>
                    <a:pt x="10187" y="76"/>
                    <a:pt x="9555" y="9"/>
                  </a:cubicBezTo>
                  <a:cubicBezTo>
                    <a:pt x="9504" y="3"/>
                    <a:pt x="9454" y="1"/>
                    <a:pt x="9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3"/>
            <p:cNvSpPr/>
            <p:nvPr/>
          </p:nvSpPr>
          <p:spPr>
            <a:xfrm>
              <a:off x="5722575" y="2660975"/>
              <a:ext cx="371725" cy="193475"/>
            </a:xfrm>
            <a:custGeom>
              <a:avLst/>
              <a:gdLst/>
              <a:ahLst/>
              <a:cxnLst/>
              <a:rect l="l" t="t" r="r" b="b"/>
              <a:pathLst>
                <a:path w="14869" h="7739" extrusionOk="0">
                  <a:moveTo>
                    <a:pt x="14592" y="0"/>
                  </a:moveTo>
                  <a:cubicBezTo>
                    <a:pt x="14439" y="0"/>
                    <a:pt x="14316" y="124"/>
                    <a:pt x="14316" y="274"/>
                  </a:cubicBezTo>
                  <a:lnTo>
                    <a:pt x="14316" y="7036"/>
                  </a:lnTo>
                  <a:cubicBezTo>
                    <a:pt x="14316" y="7121"/>
                    <a:pt x="14248" y="7189"/>
                    <a:pt x="14166" y="7189"/>
                  </a:cubicBezTo>
                  <a:lnTo>
                    <a:pt x="297" y="7189"/>
                  </a:lnTo>
                  <a:cubicBezTo>
                    <a:pt x="280" y="7189"/>
                    <a:pt x="262" y="7195"/>
                    <a:pt x="247" y="7206"/>
                  </a:cubicBezTo>
                  <a:cubicBezTo>
                    <a:pt x="1" y="7447"/>
                    <a:pt x="168" y="7738"/>
                    <a:pt x="403" y="7738"/>
                  </a:cubicBezTo>
                  <a:lnTo>
                    <a:pt x="14578" y="7738"/>
                  </a:lnTo>
                  <a:cubicBezTo>
                    <a:pt x="14739" y="7738"/>
                    <a:pt x="14868" y="7609"/>
                    <a:pt x="14868" y="7450"/>
                  </a:cubicBezTo>
                  <a:lnTo>
                    <a:pt x="14868" y="276"/>
                  </a:lnTo>
                  <a:cubicBezTo>
                    <a:pt x="14868" y="124"/>
                    <a:pt x="14745" y="0"/>
                    <a:pt x="14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73"/>
            <p:cNvSpPr/>
            <p:nvPr/>
          </p:nvSpPr>
          <p:spPr>
            <a:xfrm>
              <a:off x="5651600" y="2601825"/>
              <a:ext cx="415150" cy="225075"/>
            </a:xfrm>
            <a:custGeom>
              <a:avLst/>
              <a:gdLst/>
              <a:ahLst/>
              <a:cxnLst/>
              <a:rect l="l" t="t" r="r" b="b"/>
              <a:pathLst>
                <a:path w="16606" h="9003" extrusionOk="0">
                  <a:moveTo>
                    <a:pt x="16053" y="553"/>
                  </a:moveTo>
                  <a:lnTo>
                    <a:pt x="16053" y="8453"/>
                  </a:lnTo>
                  <a:lnTo>
                    <a:pt x="550" y="8453"/>
                  </a:lnTo>
                  <a:lnTo>
                    <a:pt x="550" y="553"/>
                  </a:lnTo>
                  <a:close/>
                  <a:moveTo>
                    <a:pt x="327" y="0"/>
                  </a:moveTo>
                  <a:cubicBezTo>
                    <a:pt x="148" y="0"/>
                    <a:pt x="1" y="147"/>
                    <a:pt x="1" y="330"/>
                  </a:cubicBezTo>
                  <a:lnTo>
                    <a:pt x="1" y="8676"/>
                  </a:lnTo>
                  <a:cubicBezTo>
                    <a:pt x="1" y="8855"/>
                    <a:pt x="145" y="9002"/>
                    <a:pt x="327" y="9002"/>
                  </a:cubicBezTo>
                  <a:lnTo>
                    <a:pt x="16276" y="9002"/>
                  </a:lnTo>
                  <a:cubicBezTo>
                    <a:pt x="16458" y="9002"/>
                    <a:pt x="16605" y="8855"/>
                    <a:pt x="16605" y="8676"/>
                  </a:cubicBezTo>
                  <a:lnTo>
                    <a:pt x="16605" y="330"/>
                  </a:lnTo>
                  <a:cubicBezTo>
                    <a:pt x="16605" y="147"/>
                    <a:pt x="16458" y="0"/>
                    <a:pt x="1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73"/>
            <p:cNvSpPr/>
            <p:nvPr/>
          </p:nvSpPr>
          <p:spPr>
            <a:xfrm>
              <a:off x="5752625" y="2633450"/>
              <a:ext cx="52350" cy="68100"/>
            </a:xfrm>
            <a:custGeom>
              <a:avLst/>
              <a:gdLst/>
              <a:ahLst/>
              <a:cxnLst/>
              <a:rect l="l" t="t" r="r" b="b"/>
              <a:pathLst>
                <a:path w="2094" h="2724" extrusionOk="0">
                  <a:moveTo>
                    <a:pt x="1814" y="23"/>
                  </a:moveTo>
                  <a:cubicBezTo>
                    <a:pt x="1815" y="23"/>
                    <a:pt x="1816" y="23"/>
                    <a:pt x="1817" y="23"/>
                  </a:cubicBezTo>
                  <a:lnTo>
                    <a:pt x="1817" y="23"/>
                  </a:lnTo>
                  <a:cubicBezTo>
                    <a:pt x="1818" y="23"/>
                    <a:pt x="1819" y="23"/>
                    <a:pt x="1820" y="23"/>
                  </a:cubicBezTo>
                  <a:close/>
                  <a:moveTo>
                    <a:pt x="280" y="1"/>
                  </a:moveTo>
                  <a:cubicBezTo>
                    <a:pt x="231" y="1"/>
                    <a:pt x="182" y="13"/>
                    <a:pt x="136" y="40"/>
                  </a:cubicBezTo>
                  <a:cubicBezTo>
                    <a:pt x="51" y="90"/>
                    <a:pt x="1" y="187"/>
                    <a:pt x="1" y="287"/>
                  </a:cubicBezTo>
                  <a:lnTo>
                    <a:pt x="1" y="2435"/>
                  </a:lnTo>
                  <a:cubicBezTo>
                    <a:pt x="1" y="2588"/>
                    <a:pt x="124" y="2712"/>
                    <a:pt x="277" y="2712"/>
                  </a:cubicBezTo>
                  <a:lnTo>
                    <a:pt x="277" y="2709"/>
                  </a:lnTo>
                  <a:cubicBezTo>
                    <a:pt x="427" y="2709"/>
                    <a:pt x="550" y="2585"/>
                    <a:pt x="550" y="2433"/>
                  </a:cubicBezTo>
                  <a:lnTo>
                    <a:pt x="550" y="1142"/>
                  </a:lnTo>
                  <a:lnTo>
                    <a:pt x="1591" y="2606"/>
                  </a:lnTo>
                  <a:cubicBezTo>
                    <a:pt x="1643" y="2682"/>
                    <a:pt x="1729" y="2724"/>
                    <a:pt x="1817" y="2724"/>
                  </a:cubicBezTo>
                  <a:cubicBezTo>
                    <a:pt x="1846" y="2724"/>
                    <a:pt x="1873" y="2721"/>
                    <a:pt x="1902" y="2712"/>
                  </a:cubicBezTo>
                  <a:cubicBezTo>
                    <a:pt x="2017" y="2674"/>
                    <a:pt x="2093" y="2568"/>
                    <a:pt x="2093" y="2447"/>
                  </a:cubicBezTo>
                  <a:lnTo>
                    <a:pt x="2090" y="299"/>
                  </a:lnTo>
                  <a:cubicBezTo>
                    <a:pt x="2090" y="147"/>
                    <a:pt x="1968" y="24"/>
                    <a:pt x="1817" y="23"/>
                  </a:cubicBezTo>
                  <a:lnTo>
                    <a:pt x="1817" y="23"/>
                  </a:lnTo>
                  <a:cubicBezTo>
                    <a:pt x="1665" y="24"/>
                    <a:pt x="1544" y="147"/>
                    <a:pt x="1544" y="299"/>
                  </a:cubicBezTo>
                  <a:lnTo>
                    <a:pt x="1546" y="1577"/>
                  </a:lnTo>
                  <a:lnTo>
                    <a:pt x="506" y="117"/>
                  </a:lnTo>
                  <a:cubicBezTo>
                    <a:pt x="453" y="43"/>
                    <a:pt x="368"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73"/>
            <p:cNvSpPr/>
            <p:nvPr/>
          </p:nvSpPr>
          <p:spPr>
            <a:xfrm>
              <a:off x="5892875" y="2633475"/>
              <a:ext cx="73350" cy="67625"/>
            </a:xfrm>
            <a:custGeom>
              <a:avLst/>
              <a:gdLst/>
              <a:ahLst/>
              <a:cxnLst/>
              <a:rect l="l" t="t" r="r" b="b"/>
              <a:pathLst>
                <a:path w="2934" h="2705" extrusionOk="0">
                  <a:moveTo>
                    <a:pt x="305" y="1"/>
                  </a:moveTo>
                  <a:cubicBezTo>
                    <a:pt x="286" y="1"/>
                    <a:pt x="267" y="3"/>
                    <a:pt x="248" y="7"/>
                  </a:cubicBezTo>
                  <a:cubicBezTo>
                    <a:pt x="98" y="36"/>
                    <a:pt x="1" y="180"/>
                    <a:pt x="30" y="330"/>
                  </a:cubicBezTo>
                  <a:lnTo>
                    <a:pt x="451" y="2449"/>
                  </a:lnTo>
                  <a:cubicBezTo>
                    <a:pt x="480" y="2608"/>
                    <a:pt x="630" y="2705"/>
                    <a:pt x="765" y="2705"/>
                  </a:cubicBezTo>
                  <a:lnTo>
                    <a:pt x="768" y="2705"/>
                  </a:lnTo>
                  <a:cubicBezTo>
                    <a:pt x="906" y="2705"/>
                    <a:pt x="1035" y="2608"/>
                    <a:pt x="1077" y="2476"/>
                  </a:cubicBezTo>
                  <a:lnTo>
                    <a:pt x="1467" y="1212"/>
                  </a:lnTo>
                  <a:cubicBezTo>
                    <a:pt x="1467" y="1212"/>
                    <a:pt x="1858" y="2476"/>
                    <a:pt x="1858" y="2476"/>
                  </a:cubicBezTo>
                  <a:cubicBezTo>
                    <a:pt x="1899" y="2611"/>
                    <a:pt x="2026" y="2705"/>
                    <a:pt x="2167" y="2705"/>
                  </a:cubicBezTo>
                  <a:cubicBezTo>
                    <a:pt x="2314" y="2705"/>
                    <a:pt x="2452" y="2593"/>
                    <a:pt x="2481" y="2449"/>
                  </a:cubicBezTo>
                  <a:lnTo>
                    <a:pt x="2905" y="333"/>
                  </a:lnTo>
                  <a:cubicBezTo>
                    <a:pt x="2934" y="183"/>
                    <a:pt x="2837" y="39"/>
                    <a:pt x="2687" y="10"/>
                  </a:cubicBezTo>
                  <a:cubicBezTo>
                    <a:pt x="2669" y="6"/>
                    <a:pt x="2651" y="5"/>
                    <a:pt x="2633" y="5"/>
                  </a:cubicBezTo>
                  <a:cubicBezTo>
                    <a:pt x="2504" y="5"/>
                    <a:pt x="2390" y="96"/>
                    <a:pt x="2364" y="227"/>
                  </a:cubicBezTo>
                  <a:lnTo>
                    <a:pt x="2120" y="1453"/>
                  </a:lnTo>
                  <a:lnTo>
                    <a:pt x="1732" y="195"/>
                  </a:lnTo>
                  <a:cubicBezTo>
                    <a:pt x="1695" y="79"/>
                    <a:pt x="1587" y="1"/>
                    <a:pt x="1468" y="1"/>
                  </a:cubicBezTo>
                  <a:cubicBezTo>
                    <a:pt x="1454" y="1"/>
                    <a:pt x="1440" y="2"/>
                    <a:pt x="1426" y="4"/>
                  </a:cubicBezTo>
                  <a:cubicBezTo>
                    <a:pt x="1312" y="22"/>
                    <a:pt x="1221" y="110"/>
                    <a:pt x="1197" y="219"/>
                  </a:cubicBezTo>
                  <a:lnTo>
                    <a:pt x="815" y="1453"/>
                  </a:lnTo>
                  <a:lnTo>
                    <a:pt x="571" y="222"/>
                  </a:lnTo>
                  <a:cubicBezTo>
                    <a:pt x="545" y="93"/>
                    <a:pt x="43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3"/>
            <p:cNvSpPr/>
            <p:nvPr/>
          </p:nvSpPr>
          <p:spPr>
            <a:xfrm>
              <a:off x="5817050" y="2633575"/>
              <a:ext cx="67625" cy="67600"/>
            </a:xfrm>
            <a:custGeom>
              <a:avLst/>
              <a:gdLst/>
              <a:ahLst/>
              <a:cxnLst/>
              <a:rect l="l" t="t" r="r" b="b"/>
              <a:pathLst>
                <a:path w="2705" h="2704" extrusionOk="0">
                  <a:moveTo>
                    <a:pt x="1353" y="553"/>
                  </a:moveTo>
                  <a:cubicBezTo>
                    <a:pt x="1797" y="553"/>
                    <a:pt x="2155" y="911"/>
                    <a:pt x="2155" y="1352"/>
                  </a:cubicBezTo>
                  <a:cubicBezTo>
                    <a:pt x="2155" y="1796"/>
                    <a:pt x="1794" y="2154"/>
                    <a:pt x="1353" y="2154"/>
                  </a:cubicBezTo>
                  <a:cubicBezTo>
                    <a:pt x="912" y="2154"/>
                    <a:pt x="554" y="1796"/>
                    <a:pt x="554" y="1352"/>
                  </a:cubicBezTo>
                  <a:cubicBezTo>
                    <a:pt x="554" y="911"/>
                    <a:pt x="912" y="553"/>
                    <a:pt x="1353" y="553"/>
                  </a:cubicBezTo>
                  <a:close/>
                  <a:moveTo>
                    <a:pt x="1353" y="0"/>
                  </a:moveTo>
                  <a:cubicBezTo>
                    <a:pt x="609" y="0"/>
                    <a:pt x="1" y="608"/>
                    <a:pt x="1" y="1352"/>
                  </a:cubicBezTo>
                  <a:cubicBezTo>
                    <a:pt x="1" y="2098"/>
                    <a:pt x="609" y="2704"/>
                    <a:pt x="1353" y="2704"/>
                  </a:cubicBezTo>
                  <a:cubicBezTo>
                    <a:pt x="2099" y="2704"/>
                    <a:pt x="2705" y="2098"/>
                    <a:pt x="2705" y="1352"/>
                  </a:cubicBezTo>
                  <a:cubicBezTo>
                    <a:pt x="2705" y="608"/>
                    <a:pt x="2099" y="0"/>
                    <a:pt x="1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73"/>
            <p:cNvSpPr/>
            <p:nvPr/>
          </p:nvSpPr>
          <p:spPr>
            <a:xfrm>
              <a:off x="5871075" y="2722450"/>
              <a:ext cx="52400" cy="67825"/>
            </a:xfrm>
            <a:custGeom>
              <a:avLst/>
              <a:gdLst/>
              <a:ahLst/>
              <a:cxnLst/>
              <a:rect l="l" t="t" r="r" b="b"/>
              <a:pathLst>
                <a:path w="2096" h="2713" extrusionOk="0">
                  <a:moveTo>
                    <a:pt x="281" y="0"/>
                  </a:moveTo>
                  <a:cubicBezTo>
                    <a:pt x="274" y="0"/>
                    <a:pt x="266" y="0"/>
                    <a:pt x="259" y="1"/>
                  </a:cubicBezTo>
                  <a:cubicBezTo>
                    <a:pt x="109" y="13"/>
                    <a:pt x="0" y="136"/>
                    <a:pt x="0" y="277"/>
                  </a:cubicBezTo>
                  <a:lnTo>
                    <a:pt x="0" y="2420"/>
                  </a:lnTo>
                  <a:cubicBezTo>
                    <a:pt x="0" y="2561"/>
                    <a:pt x="103" y="2687"/>
                    <a:pt x="241" y="2705"/>
                  </a:cubicBezTo>
                  <a:cubicBezTo>
                    <a:pt x="251" y="2706"/>
                    <a:pt x="262" y="2706"/>
                    <a:pt x="272" y="2706"/>
                  </a:cubicBezTo>
                  <a:cubicBezTo>
                    <a:pt x="426" y="2706"/>
                    <a:pt x="553" y="2583"/>
                    <a:pt x="553" y="2432"/>
                  </a:cubicBezTo>
                  <a:lnTo>
                    <a:pt x="553" y="1138"/>
                  </a:lnTo>
                  <a:cubicBezTo>
                    <a:pt x="553" y="1138"/>
                    <a:pt x="1590" y="2593"/>
                    <a:pt x="1590" y="2596"/>
                  </a:cubicBezTo>
                  <a:cubicBezTo>
                    <a:pt x="1642" y="2670"/>
                    <a:pt x="1729" y="2712"/>
                    <a:pt x="1818" y="2712"/>
                  </a:cubicBezTo>
                  <a:cubicBezTo>
                    <a:pt x="1894" y="2712"/>
                    <a:pt x="1971" y="2682"/>
                    <a:pt x="2028" y="2614"/>
                  </a:cubicBezTo>
                  <a:cubicBezTo>
                    <a:pt x="2075" y="2561"/>
                    <a:pt x="2096" y="2493"/>
                    <a:pt x="2096" y="2423"/>
                  </a:cubicBezTo>
                  <a:lnTo>
                    <a:pt x="2096" y="307"/>
                  </a:lnTo>
                  <a:cubicBezTo>
                    <a:pt x="2096" y="154"/>
                    <a:pt x="1972" y="30"/>
                    <a:pt x="1819" y="30"/>
                  </a:cubicBezTo>
                  <a:cubicBezTo>
                    <a:pt x="1666" y="30"/>
                    <a:pt x="1543" y="154"/>
                    <a:pt x="1543" y="307"/>
                  </a:cubicBezTo>
                  <a:lnTo>
                    <a:pt x="1543" y="1576"/>
                  </a:lnTo>
                  <a:lnTo>
                    <a:pt x="511" y="125"/>
                  </a:lnTo>
                  <a:cubicBezTo>
                    <a:pt x="457" y="49"/>
                    <a:pt x="373" y="0"/>
                    <a:pt x="2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3"/>
            <p:cNvSpPr/>
            <p:nvPr/>
          </p:nvSpPr>
          <p:spPr>
            <a:xfrm>
              <a:off x="5758125" y="2722475"/>
              <a:ext cx="13775" cy="67650"/>
            </a:xfrm>
            <a:custGeom>
              <a:avLst/>
              <a:gdLst/>
              <a:ahLst/>
              <a:cxnLst/>
              <a:rect l="l" t="t" r="r" b="b"/>
              <a:pathLst>
                <a:path w="551" h="2706" extrusionOk="0">
                  <a:moveTo>
                    <a:pt x="276" y="1"/>
                  </a:moveTo>
                  <a:cubicBezTo>
                    <a:pt x="265" y="1"/>
                    <a:pt x="254" y="2"/>
                    <a:pt x="242" y="3"/>
                  </a:cubicBezTo>
                  <a:cubicBezTo>
                    <a:pt x="101" y="21"/>
                    <a:pt x="1" y="147"/>
                    <a:pt x="1" y="288"/>
                  </a:cubicBezTo>
                  <a:lnTo>
                    <a:pt x="1" y="2419"/>
                  </a:lnTo>
                  <a:cubicBezTo>
                    <a:pt x="1" y="2560"/>
                    <a:pt x="101" y="2686"/>
                    <a:pt x="242" y="2704"/>
                  </a:cubicBezTo>
                  <a:cubicBezTo>
                    <a:pt x="254" y="2705"/>
                    <a:pt x="265" y="2706"/>
                    <a:pt x="276" y="2706"/>
                  </a:cubicBezTo>
                  <a:cubicBezTo>
                    <a:pt x="428" y="2706"/>
                    <a:pt x="551" y="2581"/>
                    <a:pt x="551" y="2431"/>
                  </a:cubicBezTo>
                  <a:lnTo>
                    <a:pt x="551" y="276"/>
                  </a:lnTo>
                  <a:cubicBezTo>
                    <a:pt x="551" y="126"/>
                    <a:pt x="428"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3"/>
            <p:cNvSpPr/>
            <p:nvPr/>
          </p:nvSpPr>
          <p:spPr>
            <a:xfrm>
              <a:off x="5843525" y="2722475"/>
              <a:ext cx="13825" cy="67650"/>
            </a:xfrm>
            <a:custGeom>
              <a:avLst/>
              <a:gdLst/>
              <a:ahLst/>
              <a:cxnLst/>
              <a:rect l="l" t="t" r="r" b="b"/>
              <a:pathLst>
                <a:path w="553" h="2706" extrusionOk="0">
                  <a:moveTo>
                    <a:pt x="275" y="1"/>
                  </a:moveTo>
                  <a:cubicBezTo>
                    <a:pt x="264" y="1"/>
                    <a:pt x="253" y="2"/>
                    <a:pt x="241" y="3"/>
                  </a:cubicBezTo>
                  <a:cubicBezTo>
                    <a:pt x="103" y="21"/>
                    <a:pt x="0" y="147"/>
                    <a:pt x="0" y="288"/>
                  </a:cubicBezTo>
                  <a:lnTo>
                    <a:pt x="0" y="2419"/>
                  </a:lnTo>
                  <a:cubicBezTo>
                    <a:pt x="0" y="2560"/>
                    <a:pt x="103" y="2686"/>
                    <a:pt x="241" y="2704"/>
                  </a:cubicBezTo>
                  <a:cubicBezTo>
                    <a:pt x="253" y="2705"/>
                    <a:pt x="264" y="2706"/>
                    <a:pt x="275" y="2706"/>
                  </a:cubicBezTo>
                  <a:cubicBezTo>
                    <a:pt x="428" y="2706"/>
                    <a:pt x="553" y="2581"/>
                    <a:pt x="553" y="2431"/>
                  </a:cubicBezTo>
                  <a:lnTo>
                    <a:pt x="553" y="276"/>
                  </a:lnTo>
                  <a:cubicBezTo>
                    <a:pt x="553" y="126"/>
                    <a:pt x="428"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3"/>
            <p:cNvSpPr/>
            <p:nvPr/>
          </p:nvSpPr>
          <p:spPr>
            <a:xfrm>
              <a:off x="5693850" y="2722850"/>
              <a:ext cx="50500" cy="67575"/>
            </a:xfrm>
            <a:custGeom>
              <a:avLst/>
              <a:gdLst/>
              <a:ahLst/>
              <a:cxnLst/>
              <a:rect l="l" t="t" r="r" b="b"/>
              <a:pathLst>
                <a:path w="2020" h="2703" extrusionOk="0">
                  <a:moveTo>
                    <a:pt x="274" y="1"/>
                  </a:moveTo>
                  <a:cubicBezTo>
                    <a:pt x="122" y="1"/>
                    <a:pt x="0" y="123"/>
                    <a:pt x="0" y="276"/>
                  </a:cubicBezTo>
                  <a:lnTo>
                    <a:pt x="0" y="2416"/>
                  </a:lnTo>
                  <a:cubicBezTo>
                    <a:pt x="0" y="2557"/>
                    <a:pt x="100" y="2683"/>
                    <a:pt x="241" y="2701"/>
                  </a:cubicBezTo>
                  <a:cubicBezTo>
                    <a:pt x="253" y="2702"/>
                    <a:pt x="265" y="2703"/>
                    <a:pt x="276" y="2703"/>
                  </a:cubicBezTo>
                  <a:cubicBezTo>
                    <a:pt x="428" y="2703"/>
                    <a:pt x="550" y="2580"/>
                    <a:pt x="550" y="2427"/>
                  </a:cubicBezTo>
                  <a:lnTo>
                    <a:pt x="550" y="1590"/>
                  </a:lnTo>
                  <a:lnTo>
                    <a:pt x="1470" y="1590"/>
                  </a:lnTo>
                  <a:lnTo>
                    <a:pt x="1470" y="2416"/>
                  </a:lnTo>
                  <a:cubicBezTo>
                    <a:pt x="1470" y="2557"/>
                    <a:pt x="1570" y="2683"/>
                    <a:pt x="1711" y="2701"/>
                  </a:cubicBezTo>
                  <a:cubicBezTo>
                    <a:pt x="1723" y="2702"/>
                    <a:pt x="1734" y="2703"/>
                    <a:pt x="1746" y="2703"/>
                  </a:cubicBezTo>
                  <a:cubicBezTo>
                    <a:pt x="1898" y="2703"/>
                    <a:pt x="2019" y="2580"/>
                    <a:pt x="2019" y="2427"/>
                  </a:cubicBezTo>
                  <a:lnTo>
                    <a:pt x="2019" y="285"/>
                  </a:lnTo>
                  <a:cubicBezTo>
                    <a:pt x="2019" y="144"/>
                    <a:pt x="1920" y="20"/>
                    <a:pt x="1778" y="3"/>
                  </a:cubicBezTo>
                  <a:cubicBezTo>
                    <a:pt x="1767" y="1"/>
                    <a:pt x="1755" y="1"/>
                    <a:pt x="1743" y="1"/>
                  </a:cubicBezTo>
                  <a:cubicBezTo>
                    <a:pt x="1592" y="1"/>
                    <a:pt x="1470" y="123"/>
                    <a:pt x="1470" y="276"/>
                  </a:cubicBezTo>
                  <a:lnTo>
                    <a:pt x="1470" y="1040"/>
                  </a:lnTo>
                  <a:lnTo>
                    <a:pt x="550" y="1040"/>
                  </a:lnTo>
                  <a:lnTo>
                    <a:pt x="550" y="285"/>
                  </a:lnTo>
                  <a:cubicBezTo>
                    <a:pt x="550" y="144"/>
                    <a:pt x="450" y="20"/>
                    <a:pt x="309" y="3"/>
                  </a:cubicBezTo>
                  <a:cubicBezTo>
                    <a:pt x="297" y="1"/>
                    <a:pt x="28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3"/>
            <p:cNvSpPr/>
            <p:nvPr/>
          </p:nvSpPr>
          <p:spPr>
            <a:xfrm>
              <a:off x="5934025" y="2722825"/>
              <a:ext cx="66000" cy="67625"/>
            </a:xfrm>
            <a:custGeom>
              <a:avLst/>
              <a:gdLst/>
              <a:ahLst/>
              <a:cxnLst/>
              <a:rect l="l" t="t" r="r" b="b"/>
              <a:pathLst>
                <a:path w="2640" h="2705" extrusionOk="0">
                  <a:moveTo>
                    <a:pt x="1353" y="1"/>
                  </a:moveTo>
                  <a:cubicBezTo>
                    <a:pt x="606" y="1"/>
                    <a:pt x="1" y="606"/>
                    <a:pt x="1" y="1353"/>
                  </a:cubicBezTo>
                  <a:cubicBezTo>
                    <a:pt x="1" y="2096"/>
                    <a:pt x="606" y="2705"/>
                    <a:pt x="1353" y="2705"/>
                  </a:cubicBezTo>
                  <a:cubicBezTo>
                    <a:pt x="2099" y="2705"/>
                    <a:pt x="2640" y="2049"/>
                    <a:pt x="2546" y="1141"/>
                  </a:cubicBezTo>
                  <a:cubicBezTo>
                    <a:pt x="2543" y="1106"/>
                    <a:pt x="2511" y="1076"/>
                    <a:pt x="2472" y="1076"/>
                  </a:cubicBezTo>
                  <a:lnTo>
                    <a:pt x="1535" y="1076"/>
                  </a:lnTo>
                  <a:cubicBezTo>
                    <a:pt x="1517" y="1076"/>
                    <a:pt x="1497" y="1082"/>
                    <a:pt x="1482" y="1097"/>
                  </a:cubicBezTo>
                  <a:cubicBezTo>
                    <a:pt x="1238" y="1338"/>
                    <a:pt x="1403" y="1629"/>
                    <a:pt x="1638" y="1629"/>
                  </a:cubicBezTo>
                  <a:lnTo>
                    <a:pt x="1973" y="1629"/>
                  </a:lnTo>
                  <a:cubicBezTo>
                    <a:pt x="1904" y="1907"/>
                    <a:pt x="1717" y="2152"/>
                    <a:pt x="1354" y="2152"/>
                  </a:cubicBezTo>
                  <a:cubicBezTo>
                    <a:pt x="1223" y="2152"/>
                    <a:pt x="1069" y="2120"/>
                    <a:pt x="888" y="2046"/>
                  </a:cubicBezTo>
                  <a:cubicBezTo>
                    <a:pt x="859" y="2034"/>
                    <a:pt x="832" y="2017"/>
                    <a:pt x="812" y="1993"/>
                  </a:cubicBezTo>
                  <a:cubicBezTo>
                    <a:pt x="236" y="1323"/>
                    <a:pt x="706" y="550"/>
                    <a:pt x="1353" y="550"/>
                  </a:cubicBezTo>
                  <a:cubicBezTo>
                    <a:pt x="1514" y="550"/>
                    <a:pt x="1667" y="600"/>
                    <a:pt x="1799" y="688"/>
                  </a:cubicBezTo>
                  <a:cubicBezTo>
                    <a:pt x="1847" y="720"/>
                    <a:pt x="1901" y="736"/>
                    <a:pt x="1954" y="736"/>
                  </a:cubicBezTo>
                  <a:cubicBezTo>
                    <a:pt x="2118" y="736"/>
                    <a:pt x="2274" y="593"/>
                    <a:pt x="2225" y="345"/>
                  </a:cubicBezTo>
                  <a:cubicBezTo>
                    <a:pt x="2223" y="327"/>
                    <a:pt x="2214" y="309"/>
                    <a:pt x="2199" y="298"/>
                  </a:cubicBezTo>
                  <a:cubicBezTo>
                    <a:pt x="1958" y="104"/>
                    <a:pt x="1661"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3"/>
            <p:cNvSpPr/>
            <p:nvPr/>
          </p:nvSpPr>
          <p:spPr>
            <a:xfrm>
              <a:off x="5788400" y="2722175"/>
              <a:ext cx="43750" cy="67600"/>
            </a:xfrm>
            <a:custGeom>
              <a:avLst/>
              <a:gdLst/>
              <a:ahLst/>
              <a:cxnLst/>
              <a:rect l="l" t="t" r="r" b="b"/>
              <a:pathLst>
                <a:path w="1750" h="2704" extrusionOk="0">
                  <a:moveTo>
                    <a:pt x="859" y="553"/>
                  </a:moveTo>
                  <a:cubicBezTo>
                    <a:pt x="1029" y="553"/>
                    <a:pt x="1173" y="682"/>
                    <a:pt x="1173" y="835"/>
                  </a:cubicBezTo>
                  <a:cubicBezTo>
                    <a:pt x="1173" y="991"/>
                    <a:pt x="1029" y="1120"/>
                    <a:pt x="859" y="1120"/>
                  </a:cubicBezTo>
                  <a:lnTo>
                    <a:pt x="565" y="1120"/>
                  </a:lnTo>
                  <a:cubicBezTo>
                    <a:pt x="565" y="1014"/>
                    <a:pt x="565" y="903"/>
                    <a:pt x="565" y="835"/>
                  </a:cubicBezTo>
                  <a:cubicBezTo>
                    <a:pt x="565" y="779"/>
                    <a:pt x="565" y="665"/>
                    <a:pt x="562" y="553"/>
                  </a:cubicBezTo>
                  <a:close/>
                  <a:moveTo>
                    <a:pt x="277" y="0"/>
                  </a:moveTo>
                  <a:cubicBezTo>
                    <a:pt x="124" y="0"/>
                    <a:pt x="1" y="124"/>
                    <a:pt x="1" y="277"/>
                  </a:cubicBezTo>
                  <a:lnTo>
                    <a:pt x="1" y="2419"/>
                  </a:lnTo>
                  <a:cubicBezTo>
                    <a:pt x="1" y="2557"/>
                    <a:pt x="104" y="2684"/>
                    <a:pt x="242" y="2701"/>
                  </a:cubicBezTo>
                  <a:cubicBezTo>
                    <a:pt x="254" y="2703"/>
                    <a:pt x="265" y="2703"/>
                    <a:pt x="277" y="2703"/>
                  </a:cubicBezTo>
                  <a:cubicBezTo>
                    <a:pt x="429" y="2703"/>
                    <a:pt x="553" y="2581"/>
                    <a:pt x="553" y="2428"/>
                  </a:cubicBezTo>
                  <a:lnTo>
                    <a:pt x="553" y="1837"/>
                  </a:lnTo>
                  <a:cubicBezTo>
                    <a:pt x="553" y="1837"/>
                    <a:pt x="1235" y="2610"/>
                    <a:pt x="1235" y="2610"/>
                  </a:cubicBezTo>
                  <a:cubicBezTo>
                    <a:pt x="1288" y="2671"/>
                    <a:pt x="1365" y="2703"/>
                    <a:pt x="1443" y="2703"/>
                  </a:cubicBezTo>
                  <a:cubicBezTo>
                    <a:pt x="1507" y="2703"/>
                    <a:pt x="1571" y="2682"/>
                    <a:pt x="1623" y="2637"/>
                  </a:cubicBezTo>
                  <a:cubicBezTo>
                    <a:pt x="1738" y="2534"/>
                    <a:pt x="1749" y="2360"/>
                    <a:pt x="1647" y="2246"/>
                  </a:cubicBezTo>
                  <a:lnTo>
                    <a:pt x="1109" y="1634"/>
                  </a:lnTo>
                  <a:cubicBezTo>
                    <a:pt x="1461" y="1529"/>
                    <a:pt x="1717" y="1211"/>
                    <a:pt x="1717" y="835"/>
                  </a:cubicBezTo>
                  <a:cubicBezTo>
                    <a:pt x="1717" y="377"/>
                    <a:pt x="1329"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3"/>
            <p:cNvSpPr/>
            <p:nvPr/>
          </p:nvSpPr>
          <p:spPr>
            <a:xfrm>
              <a:off x="6010675" y="2721150"/>
              <a:ext cx="13825" cy="48050"/>
            </a:xfrm>
            <a:custGeom>
              <a:avLst/>
              <a:gdLst/>
              <a:ahLst/>
              <a:cxnLst/>
              <a:rect l="l" t="t" r="r" b="b"/>
              <a:pathLst>
                <a:path w="553" h="1922" extrusionOk="0">
                  <a:moveTo>
                    <a:pt x="276" y="1"/>
                  </a:moveTo>
                  <a:cubicBezTo>
                    <a:pt x="124" y="1"/>
                    <a:pt x="0" y="123"/>
                    <a:pt x="0" y="276"/>
                  </a:cubicBezTo>
                  <a:lnTo>
                    <a:pt x="0" y="1646"/>
                  </a:lnTo>
                  <a:cubicBezTo>
                    <a:pt x="0" y="1796"/>
                    <a:pt x="125" y="1921"/>
                    <a:pt x="277" y="1921"/>
                  </a:cubicBezTo>
                  <a:cubicBezTo>
                    <a:pt x="288" y="1921"/>
                    <a:pt x="300" y="1921"/>
                    <a:pt x="312" y="1919"/>
                  </a:cubicBezTo>
                  <a:cubicBezTo>
                    <a:pt x="450" y="1902"/>
                    <a:pt x="553" y="1775"/>
                    <a:pt x="553" y="1634"/>
                  </a:cubicBezTo>
                  <a:lnTo>
                    <a:pt x="553" y="285"/>
                  </a:lnTo>
                  <a:cubicBezTo>
                    <a:pt x="553" y="144"/>
                    <a:pt x="450" y="21"/>
                    <a:pt x="312" y="3"/>
                  </a:cubicBezTo>
                  <a:cubicBezTo>
                    <a:pt x="300" y="2"/>
                    <a:pt x="288"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3"/>
            <p:cNvSpPr/>
            <p:nvPr/>
          </p:nvSpPr>
          <p:spPr>
            <a:xfrm>
              <a:off x="6009125" y="2777275"/>
              <a:ext cx="16850" cy="13825"/>
            </a:xfrm>
            <a:custGeom>
              <a:avLst/>
              <a:gdLst/>
              <a:ahLst/>
              <a:cxnLst/>
              <a:rect l="l" t="t" r="r" b="b"/>
              <a:pathLst>
                <a:path w="674" h="553" extrusionOk="0">
                  <a:moveTo>
                    <a:pt x="335" y="0"/>
                  </a:moveTo>
                  <a:cubicBezTo>
                    <a:pt x="235" y="0"/>
                    <a:pt x="141" y="53"/>
                    <a:pt x="100" y="142"/>
                  </a:cubicBezTo>
                  <a:cubicBezTo>
                    <a:pt x="0" y="349"/>
                    <a:pt x="149" y="552"/>
                    <a:pt x="346" y="552"/>
                  </a:cubicBezTo>
                  <a:cubicBezTo>
                    <a:pt x="380" y="552"/>
                    <a:pt x="416" y="546"/>
                    <a:pt x="453" y="532"/>
                  </a:cubicBezTo>
                  <a:cubicBezTo>
                    <a:pt x="520" y="506"/>
                    <a:pt x="573" y="450"/>
                    <a:pt x="600" y="383"/>
                  </a:cubicBezTo>
                  <a:cubicBezTo>
                    <a:pt x="673" y="186"/>
                    <a:pt x="529"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2" name="Google Shape;2472;p73"/>
          <p:cNvGrpSpPr/>
          <p:nvPr/>
        </p:nvGrpSpPr>
        <p:grpSpPr>
          <a:xfrm>
            <a:off x="6185642" y="2692001"/>
            <a:ext cx="470250" cy="446375"/>
            <a:chOff x="6427625" y="2452150"/>
            <a:chExt cx="470250" cy="446375"/>
          </a:xfrm>
        </p:grpSpPr>
        <p:sp>
          <p:nvSpPr>
            <p:cNvPr id="2473" name="Google Shape;2473;p73"/>
            <p:cNvSpPr/>
            <p:nvPr/>
          </p:nvSpPr>
          <p:spPr>
            <a:xfrm>
              <a:off x="6427625" y="2452150"/>
              <a:ext cx="470250" cy="446375"/>
            </a:xfrm>
            <a:custGeom>
              <a:avLst/>
              <a:gdLst/>
              <a:ahLst/>
              <a:cxnLst/>
              <a:rect l="l" t="t" r="r" b="b"/>
              <a:pathLst>
                <a:path w="18810" h="17855" extrusionOk="0">
                  <a:moveTo>
                    <a:pt x="5517" y="5517"/>
                  </a:moveTo>
                  <a:cubicBezTo>
                    <a:pt x="5852" y="5517"/>
                    <a:pt x="6125" y="5791"/>
                    <a:pt x="6125" y="6123"/>
                  </a:cubicBezTo>
                  <a:cubicBezTo>
                    <a:pt x="6125" y="6458"/>
                    <a:pt x="5852" y="6731"/>
                    <a:pt x="5517" y="6731"/>
                  </a:cubicBezTo>
                  <a:cubicBezTo>
                    <a:pt x="5182" y="6731"/>
                    <a:pt x="4911" y="6458"/>
                    <a:pt x="4911" y="6123"/>
                  </a:cubicBezTo>
                  <a:cubicBezTo>
                    <a:pt x="4911" y="5791"/>
                    <a:pt x="5182" y="5517"/>
                    <a:pt x="5517" y="5517"/>
                  </a:cubicBezTo>
                  <a:close/>
                  <a:moveTo>
                    <a:pt x="10739" y="545"/>
                  </a:moveTo>
                  <a:cubicBezTo>
                    <a:pt x="12614" y="545"/>
                    <a:pt x="14136" y="2070"/>
                    <a:pt x="14136" y="3945"/>
                  </a:cubicBezTo>
                  <a:cubicBezTo>
                    <a:pt x="14136" y="5817"/>
                    <a:pt x="12614" y="7342"/>
                    <a:pt x="10739" y="7342"/>
                  </a:cubicBezTo>
                  <a:cubicBezTo>
                    <a:pt x="8864" y="7342"/>
                    <a:pt x="7342" y="5817"/>
                    <a:pt x="7342" y="3945"/>
                  </a:cubicBezTo>
                  <a:cubicBezTo>
                    <a:pt x="7342" y="2070"/>
                    <a:pt x="8864" y="545"/>
                    <a:pt x="10739" y="545"/>
                  </a:cubicBezTo>
                  <a:close/>
                  <a:moveTo>
                    <a:pt x="5517" y="4321"/>
                  </a:moveTo>
                  <a:cubicBezTo>
                    <a:pt x="6022" y="4321"/>
                    <a:pt x="6507" y="4500"/>
                    <a:pt x="6889" y="4827"/>
                  </a:cubicBezTo>
                  <a:cubicBezTo>
                    <a:pt x="7021" y="5400"/>
                    <a:pt x="7277" y="5926"/>
                    <a:pt x="7630" y="6375"/>
                  </a:cubicBezTo>
                  <a:cubicBezTo>
                    <a:pt x="7630" y="6393"/>
                    <a:pt x="7630" y="6414"/>
                    <a:pt x="7630" y="6434"/>
                  </a:cubicBezTo>
                  <a:cubicBezTo>
                    <a:pt x="7630" y="6919"/>
                    <a:pt x="7465" y="7363"/>
                    <a:pt x="7192" y="7721"/>
                  </a:cubicBezTo>
                  <a:cubicBezTo>
                    <a:pt x="7001" y="7369"/>
                    <a:pt x="6707" y="7092"/>
                    <a:pt x="6354" y="6922"/>
                  </a:cubicBezTo>
                  <a:cubicBezTo>
                    <a:pt x="6551" y="6713"/>
                    <a:pt x="6675" y="6431"/>
                    <a:pt x="6675" y="6123"/>
                  </a:cubicBezTo>
                  <a:cubicBezTo>
                    <a:pt x="6675" y="5485"/>
                    <a:pt x="6154" y="4968"/>
                    <a:pt x="5517" y="4968"/>
                  </a:cubicBezTo>
                  <a:cubicBezTo>
                    <a:pt x="4879" y="4968"/>
                    <a:pt x="4362" y="5485"/>
                    <a:pt x="4362" y="6123"/>
                  </a:cubicBezTo>
                  <a:cubicBezTo>
                    <a:pt x="4362" y="6434"/>
                    <a:pt x="4482" y="6716"/>
                    <a:pt x="4682" y="6925"/>
                  </a:cubicBezTo>
                  <a:cubicBezTo>
                    <a:pt x="4332" y="7095"/>
                    <a:pt x="4035" y="7375"/>
                    <a:pt x="3844" y="7721"/>
                  </a:cubicBezTo>
                  <a:cubicBezTo>
                    <a:pt x="3568" y="7366"/>
                    <a:pt x="3404" y="6919"/>
                    <a:pt x="3404" y="6434"/>
                  </a:cubicBezTo>
                  <a:cubicBezTo>
                    <a:pt x="3404" y="5267"/>
                    <a:pt x="4353" y="4321"/>
                    <a:pt x="5517" y="4321"/>
                  </a:cubicBezTo>
                  <a:close/>
                  <a:moveTo>
                    <a:pt x="5517" y="7281"/>
                  </a:moveTo>
                  <a:cubicBezTo>
                    <a:pt x="6078" y="7281"/>
                    <a:pt x="6569" y="7619"/>
                    <a:pt x="6775" y="8130"/>
                  </a:cubicBezTo>
                  <a:cubicBezTo>
                    <a:pt x="6425" y="8391"/>
                    <a:pt x="5987" y="8544"/>
                    <a:pt x="5517" y="8544"/>
                  </a:cubicBezTo>
                  <a:cubicBezTo>
                    <a:pt x="5046" y="8544"/>
                    <a:pt x="4611" y="8391"/>
                    <a:pt x="4262" y="8130"/>
                  </a:cubicBezTo>
                  <a:cubicBezTo>
                    <a:pt x="4465" y="7624"/>
                    <a:pt x="4964" y="7281"/>
                    <a:pt x="5517" y="7281"/>
                  </a:cubicBezTo>
                  <a:close/>
                  <a:moveTo>
                    <a:pt x="13741" y="6509"/>
                  </a:moveTo>
                  <a:lnTo>
                    <a:pt x="15820" y="8585"/>
                  </a:lnTo>
                  <a:cubicBezTo>
                    <a:pt x="15926" y="8691"/>
                    <a:pt x="15926" y="8865"/>
                    <a:pt x="15820" y="8970"/>
                  </a:cubicBezTo>
                  <a:cubicBezTo>
                    <a:pt x="15768" y="9023"/>
                    <a:pt x="15698" y="9050"/>
                    <a:pt x="15628" y="9050"/>
                  </a:cubicBezTo>
                  <a:cubicBezTo>
                    <a:pt x="15558" y="9050"/>
                    <a:pt x="15488" y="9023"/>
                    <a:pt x="15435" y="8970"/>
                  </a:cubicBezTo>
                  <a:lnTo>
                    <a:pt x="13361" y="6896"/>
                  </a:lnTo>
                  <a:cubicBezTo>
                    <a:pt x="13495" y="6776"/>
                    <a:pt x="13621" y="6647"/>
                    <a:pt x="13741" y="6509"/>
                  </a:cubicBezTo>
                  <a:close/>
                  <a:moveTo>
                    <a:pt x="6989" y="2681"/>
                  </a:moveTo>
                  <a:cubicBezTo>
                    <a:pt x="6854" y="3081"/>
                    <a:pt x="6780" y="3507"/>
                    <a:pt x="6780" y="3948"/>
                  </a:cubicBezTo>
                  <a:cubicBezTo>
                    <a:pt x="6780" y="3998"/>
                    <a:pt x="6780" y="4048"/>
                    <a:pt x="6783" y="4098"/>
                  </a:cubicBezTo>
                  <a:cubicBezTo>
                    <a:pt x="6395" y="3886"/>
                    <a:pt x="5957" y="3774"/>
                    <a:pt x="5508" y="3774"/>
                  </a:cubicBezTo>
                  <a:cubicBezTo>
                    <a:pt x="3991" y="3774"/>
                    <a:pt x="2766" y="5047"/>
                    <a:pt x="2848" y="6578"/>
                  </a:cubicBezTo>
                  <a:cubicBezTo>
                    <a:pt x="2922" y="7942"/>
                    <a:pt x="4035" y="9035"/>
                    <a:pt x="5399" y="9088"/>
                  </a:cubicBezTo>
                  <a:cubicBezTo>
                    <a:pt x="5437" y="9090"/>
                    <a:pt x="5474" y="9090"/>
                    <a:pt x="5511" y="9090"/>
                  </a:cubicBezTo>
                  <a:cubicBezTo>
                    <a:pt x="6814" y="9090"/>
                    <a:pt x="7901" y="8148"/>
                    <a:pt x="8126" y="6910"/>
                  </a:cubicBezTo>
                  <a:cubicBezTo>
                    <a:pt x="8823" y="7519"/>
                    <a:pt x="9734" y="7889"/>
                    <a:pt x="10727" y="7889"/>
                  </a:cubicBezTo>
                  <a:cubicBezTo>
                    <a:pt x="11536" y="7889"/>
                    <a:pt x="12285" y="7648"/>
                    <a:pt x="12911" y="7234"/>
                  </a:cubicBezTo>
                  <a:lnTo>
                    <a:pt x="15036" y="9355"/>
                  </a:lnTo>
                  <a:cubicBezTo>
                    <a:pt x="15191" y="9510"/>
                    <a:pt x="15396" y="9596"/>
                    <a:pt x="15616" y="9596"/>
                  </a:cubicBezTo>
                  <a:cubicBezTo>
                    <a:pt x="15667" y="9596"/>
                    <a:pt x="15718" y="9591"/>
                    <a:pt x="15771" y="9582"/>
                  </a:cubicBezTo>
                  <a:cubicBezTo>
                    <a:pt x="15882" y="9561"/>
                    <a:pt x="15991" y="9517"/>
                    <a:pt x="16085" y="9452"/>
                  </a:cubicBezTo>
                  <a:cubicBezTo>
                    <a:pt x="16311" y="9291"/>
                    <a:pt x="16441" y="9044"/>
                    <a:pt x="16441" y="8773"/>
                  </a:cubicBezTo>
                  <a:cubicBezTo>
                    <a:pt x="16441" y="8553"/>
                    <a:pt x="16355" y="8347"/>
                    <a:pt x="16200" y="8192"/>
                  </a:cubicBezTo>
                  <a:lnTo>
                    <a:pt x="14063" y="6058"/>
                  </a:lnTo>
                  <a:cubicBezTo>
                    <a:pt x="14451" y="5450"/>
                    <a:pt x="14677" y="4724"/>
                    <a:pt x="14677" y="3948"/>
                  </a:cubicBezTo>
                  <a:cubicBezTo>
                    <a:pt x="14677" y="3507"/>
                    <a:pt x="14604" y="3081"/>
                    <a:pt x="14469" y="2684"/>
                  </a:cubicBezTo>
                  <a:lnTo>
                    <a:pt x="17158" y="2684"/>
                  </a:lnTo>
                  <a:lnTo>
                    <a:pt x="17158" y="11095"/>
                  </a:lnTo>
                  <a:lnTo>
                    <a:pt x="12858" y="11095"/>
                  </a:lnTo>
                  <a:lnTo>
                    <a:pt x="12858" y="9258"/>
                  </a:lnTo>
                  <a:cubicBezTo>
                    <a:pt x="12858" y="8956"/>
                    <a:pt x="12611" y="8709"/>
                    <a:pt x="12308" y="8709"/>
                  </a:cubicBezTo>
                  <a:lnTo>
                    <a:pt x="9187" y="8709"/>
                  </a:lnTo>
                  <a:cubicBezTo>
                    <a:pt x="8882" y="8709"/>
                    <a:pt x="8635" y="8956"/>
                    <a:pt x="8635" y="9258"/>
                  </a:cubicBezTo>
                  <a:lnTo>
                    <a:pt x="8635" y="11095"/>
                  </a:lnTo>
                  <a:lnTo>
                    <a:pt x="1655" y="11095"/>
                  </a:lnTo>
                  <a:lnTo>
                    <a:pt x="1655" y="2684"/>
                  </a:lnTo>
                  <a:lnTo>
                    <a:pt x="1655" y="2681"/>
                  </a:lnTo>
                  <a:close/>
                  <a:moveTo>
                    <a:pt x="12308" y="9258"/>
                  </a:moveTo>
                  <a:lnTo>
                    <a:pt x="12308" y="12380"/>
                  </a:lnTo>
                  <a:lnTo>
                    <a:pt x="9184" y="12380"/>
                  </a:lnTo>
                  <a:lnTo>
                    <a:pt x="9187" y="9258"/>
                  </a:lnTo>
                  <a:close/>
                  <a:moveTo>
                    <a:pt x="18260" y="11645"/>
                  </a:moveTo>
                  <a:lnTo>
                    <a:pt x="18260" y="13282"/>
                  </a:lnTo>
                  <a:cubicBezTo>
                    <a:pt x="18260" y="13534"/>
                    <a:pt x="18054" y="13740"/>
                    <a:pt x="17801" y="13740"/>
                  </a:cubicBezTo>
                  <a:lnTo>
                    <a:pt x="1011" y="13740"/>
                  </a:lnTo>
                  <a:cubicBezTo>
                    <a:pt x="759" y="13740"/>
                    <a:pt x="553" y="13534"/>
                    <a:pt x="553" y="13282"/>
                  </a:cubicBezTo>
                  <a:lnTo>
                    <a:pt x="553" y="11645"/>
                  </a:lnTo>
                  <a:lnTo>
                    <a:pt x="8635" y="11645"/>
                  </a:lnTo>
                  <a:lnTo>
                    <a:pt x="8635" y="12380"/>
                  </a:lnTo>
                  <a:cubicBezTo>
                    <a:pt x="8635" y="12685"/>
                    <a:pt x="8882" y="12932"/>
                    <a:pt x="9187" y="12932"/>
                  </a:cubicBezTo>
                  <a:lnTo>
                    <a:pt x="12308" y="12932"/>
                  </a:lnTo>
                  <a:cubicBezTo>
                    <a:pt x="12611" y="12932"/>
                    <a:pt x="12858" y="12685"/>
                    <a:pt x="12858" y="12380"/>
                  </a:cubicBezTo>
                  <a:lnTo>
                    <a:pt x="12858" y="11645"/>
                  </a:lnTo>
                  <a:close/>
                  <a:moveTo>
                    <a:pt x="10575" y="14290"/>
                  </a:moveTo>
                  <a:lnTo>
                    <a:pt x="10457" y="14872"/>
                  </a:lnTo>
                  <a:cubicBezTo>
                    <a:pt x="10448" y="14919"/>
                    <a:pt x="10407" y="14951"/>
                    <a:pt x="10360" y="14951"/>
                  </a:cubicBezTo>
                  <a:lnTo>
                    <a:pt x="8473" y="14951"/>
                  </a:lnTo>
                  <a:cubicBezTo>
                    <a:pt x="8426" y="14951"/>
                    <a:pt x="8385" y="14919"/>
                    <a:pt x="8376" y="14872"/>
                  </a:cubicBezTo>
                  <a:lnTo>
                    <a:pt x="8259" y="14290"/>
                  </a:lnTo>
                  <a:close/>
                  <a:moveTo>
                    <a:pt x="12564" y="14290"/>
                  </a:moveTo>
                  <a:lnTo>
                    <a:pt x="12564" y="16200"/>
                  </a:lnTo>
                  <a:lnTo>
                    <a:pt x="6246" y="16200"/>
                  </a:lnTo>
                  <a:lnTo>
                    <a:pt x="6246" y="14290"/>
                  </a:lnTo>
                  <a:lnTo>
                    <a:pt x="7627" y="14290"/>
                  </a:lnTo>
                  <a:lnTo>
                    <a:pt x="7765" y="14980"/>
                  </a:lnTo>
                  <a:cubicBezTo>
                    <a:pt x="7827" y="15283"/>
                    <a:pt x="8094" y="15504"/>
                    <a:pt x="8406" y="15504"/>
                  </a:cubicBezTo>
                  <a:lnTo>
                    <a:pt x="10310" y="15504"/>
                  </a:lnTo>
                  <a:cubicBezTo>
                    <a:pt x="10613" y="15504"/>
                    <a:pt x="10880" y="15286"/>
                    <a:pt x="10939" y="14986"/>
                  </a:cubicBezTo>
                  <a:lnTo>
                    <a:pt x="11077" y="14290"/>
                  </a:lnTo>
                  <a:close/>
                  <a:moveTo>
                    <a:pt x="13319" y="16753"/>
                  </a:moveTo>
                  <a:cubicBezTo>
                    <a:pt x="13469" y="16753"/>
                    <a:pt x="13593" y="16876"/>
                    <a:pt x="13593" y="17029"/>
                  </a:cubicBezTo>
                  <a:lnTo>
                    <a:pt x="13593" y="17305"/>
                  </a:lnTo>
                  <a:lnTo>
                    <a:pt x="5255" y="17305"/>
                  </a:lnTo>
                  <a:lnTo>
                    <a:pt x="5255" y="17029"/>
                  </a:lnTo>
                  <a:cubicBezTo>
                    <a:pt x="5255" y="16876"/>
                    <a:pt x="5379" y="16753"/>
                    <a:pt x="5531" y="16753"/>
                  </a:cubicBezTo>
                  <a:close/>
                  <a:moveTo>
                    <a:pt x="10727" y="1"/>
                  </a:moveTo>
                  <a:cubicBezTo>
                    <a:pt x="9705" y="1"/>
                    <a:pt x="8773" y="392"/>
                    <a:pt x="8074" y="1030"/>
                  </a:cubicBezTo>
                  <a:lnTo>
                    <a:pt x="1011" y="1030"/>
                  </a:lnTo>
                  <a:cubicBezTo>
                    <a:pt x="453" y="1030"/>
                    <a:pt x="0" y="1482"/>
                    <a:pt x="0" y="2041"/>
                  </a:cubicBezTo>
                  <a:lnTo>
                    <a:pt x="0" y="8818"/>
                  </a:lnTo>
                  <a:cubicBezTo>
                    <a:pt x="0" y="8959"/>
                    <a:pt x="103" y="9085"/>
                    <a:pt x="241" y="9100"/>
                  </a:cubicBezTo>
                  <a:cubicBezTo>
                    <a:pt x="253" y="9101"/>
                    <a:pt x="265" y="9102"/>
                    <a:pt x="276" y="9102"/>
                  </a:cubicBezTo>
                  <a:cubicBezTo>
                    <a:pt x="428" y="9102"/>
                    <a:pt x="553" y="8979"/>
                    <a:pt x="553" y="8826"/>
                  </a:cubicBezTo>
                  <a:lnTo>
                    <a:pt x="553" y="2041"/>
                  </a:lnTo>
                  <a:cubicBezTo>
                    <a:pt x="553" y="1788"/>
                    <a:pt x="759" y="1582"/>
                    <a:pt x="1011" y="1582"/>
                  </a:cubicBezTo>
                  <a:lnTo>
                    <a:pt x="7571" y="1582"/>
                  </a:lnTo>
                  <a:cubicBezTo>
                    <a:pt x="7439" y="1755"/>
                    <a:pt x="7324" y="1938"/>
                    <a:pt x="7224" y="2132"/>
                  </a:cubicBezTo>
                  <a:lnTo>
                    <a:pt x="1526" y="2132"/>
                  </a:lnTo>
                  <a:cubicBezTo>
                    <a:pt x="1291" y="2132"/>
                    <a:pt x="1102" y="2320"/>
                    <a:pt x="1102" y="2555"/>
                  </a:cubicBezTo>
                  <a:lnTo>
                    <a:pt x="1102" y="11095"/>
                  </a:lnTo>
                  <a:lnTo>
                    <a:pt x="550" y="11095"/>
                  </a:lnTo>
                  <a:lnTo>
                    <a:pt x="550" y="10128"/>
                  </a:lnTo>
                  <a:cubicBezTo>
                    <a:pt x="550" y="9987"/>
                    <a:pt x="450" y="9861"/>
                    <a:pt x="309" y="9843"/>
                  </a:cubicBezTo>
                  <a:cubicBezTo>
                    <a:pt x="297" y="9842"/>
                    <a:pt x="285" y="9841"/>
                    <a:pt x="274" y="9841"/>
                  </a:cubicBezTo>
                  <a:cubicBezTo>
                    <a:pt x="122" y="9841"/>
                    <a:pt x="0" y="9964"/>
                    <a:pt x="0" y="10117"/>
                  </a:cubicBezTo>
                  <a:lnTo>
                    <a:pt x="0" y="13282"/>
                  </a:lnTo>
                  <a:cubicBezTo>
                    <a:pt x="0" y="13840"/>
                    <a:pt x="453" y="14293"/>
                    <a:pt x="1011" y="14293"/>
                  </a:cubicBezTo>
                  <a:lnTo>
                    <a:pt x="5693" y="14293"/>
                  </a:lnTo>
                  <a:lnTo>
                    <a:pt x="5693" y="16203"/>
                  </a:lnTo>
                  <a:lnTo>
                    <a:pt x="5528" y="16203"/>
                  </a:lnTo>
                  <a:cubicBezTo>
                    <a:pt x="5073" y="16203"/>
                    <a:pt x="4703" y="16570"/>
                    <a:pt x="4703" y="17029"/>
                  </a:cubicBezTo>
                  <a:lnTo>
                    <a:pt x="4703" y="17431"/>
                  </a:lnTo>
                  <a:cubicBezTo>
                    <a:pt x="4703" y="17667"/>
                    <a:pt x="4891" y="17855"/>
                    <a:pt x="5126" y="17855"/>
                  </a:cubicBezTo>
                  <a:lnTo>
                    <a:pt x="13722" y="17855"/>
                  </a:lnTo>
                  <a:cubicBezTo>
                    <a:pt x="13954" y="17855"/>
                    <a:pt x="14142" y="17667"/>
                    <a:pt x="14142" y="17431"/>
                  </a:cubicBezTo>
                  <a:lnTo>
                    <a:pt x="14142" y="17029"/>
                  </a:lnTo>
                  <a:cubicBezTo>
                    <a:pt x="14142" y="16570"/>
                    <a:pt x="13775" y="16203"/>
                    <a:pt x="13317" y="16203"/>
                  </a:cubicBezTo>
                  <a:lnTo>
                    <a:pt x="13114" y="16203"/>
                  </a:lnTo>
                  <a:lnTo>
                    <a:pt x="13114" y="14293"/>
                  </a:lnTo>
                  <a:lnTo>
                    <a:pt x="17798" y="14293"/>
                  </a:lnTo>
                  <a:cubicBezTo>
                    <a:pt x="18357" y="14293"/>
                    <a:pt x="18809" y="13840"/>
                    <a:pt x="18809" y="13282"/>
                  </a:cubicBezTo>
                  <a:lnTo>
                    <a:pt x="18809" y="2041"/>
                  </a:lnTo>
                  <a:cubicBezTo>
                    <a:pt x="18809" y="1482"/>
                    <a:pt x="18357" y="1030"/>
                    <a:pt x="17798" y="1030"/>
                  </a:cubicBezTo>
                  <a:lnTo>
                    <a:pt x="16414" y="1030"/>
                  </a:lnTo>
                  <a:cubicBezTo>
                    <a:pt x="16273" y="1030"/>
                    <a:pt x="16147" y="1132"/>
                    <a:pt x="16129" y="1271"/>
                  </a:cubicBezTo>
                  <a:cubicBezTo>
                    <a:pt x="16111" y="1438"/>
                    <a:pt x="16241" y="1582"/>
                    <a:pt x="16402" y="1582"/>
                  </a:cubicBezTo>
                  <a:lnTo>
                    <a:pt x="17798" y="1582"/>
                  </a:lnTo>
                  <a:cubicBezTo>
                    <a:pt x="18054" y="1582"/>
                    <a:pt x="18260" y="1788"/>
                    <a:pt x="18260" y="2041"/>
                  </a:cubicBezTo>
                  <a:lnTo>
                    <a:pt x="18260" y="11095"/>
                  </a:lnTo>
                  <a:lnTo>
                    <a:pt x="17707" y="11095"/>
                  </a:lnTo>
                  <a:lnTo>
                    <a:pt x="17707" y="2555"/>
                  </a:lnTo>
                  <a:cubicBezTo>
                    <a:pt x="17707" y="2320"/>
                    <a:pt x="17519" y="2132"/>
                    <a:pt x="17284" y="2132"/>
                  </a:cubicBezTo>
                  <a:lnTo>
                    <a:pt x="14233" y="2132"/>
                  </a:lnTo>
                  <a:cubicBezTo>
                    <a:pt x="14131" y="1938"/>
                    <a:pt x="14016" y="1755"/>
                    <a:pt x="13884" y="1582"/>
                  </a:cubicBezTo>
                  <a:lnTo>
                    <a:pt x="15033" y="1582"/>
                  </a:lnTo>
                  <a:cubicBezTo>
                    <a:pt x="15174" y="1582"/>
                    <a:pt x="15300" y="1479"/>
                    <a:pt x="15318" y="1341"/>
                  </a:cubicBezTo>
                  <a:cubicBezTo>
                    <a:pt x="15338" y="1174"/>
                    <a:pt x="15206" y="1030"/>
                    <a:pt x="15045" y="1030"/>
                  </a:cubicBezTo>
                  <a:lnTo>
                    <a:pt x="13416" y="1030"/>
                  </a:lnTo>
                  <a:cubicBezTo>
                    <a:pt x="13405" y="1030"/>
                    <a:pt x="13396" y="1030"/>
                    <a:pt x="13384" y="1032"/>
                  </a:cubicBezTo>
                  <a:cubicBezTo>
                    <a:pt x="12685" y="392"/>
                    <a:pt x="11750" y="1"/>
                    <a:pt x="10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3"/>
            <p:cNvSpPr/>
            <p:nvPr/>
          </p:nvSpPr>
          <p:spPr>
            <a:xfrm>
              <a:off x="6624900" y="2479575"/>
              <a:ext cx="142400" cy="142325"/>
            </a:xfrm>
            <a:custGeom>
              <a:avLst/>
              <a:gdLst/>
              <a:ahLst/>
              <a:cxnLst/>
              <a:rect l="l" t="t" r="r" b="b"/>
              <a:pathLst>
                <a:path w="5696" h="5693" extrusionOk="0">
                  <a:moveTo>
                    <a:pt x="2848" y="550"/>
                  </a:moveTo>
                  <a:cubicBezTo>
                    <a:pt x="4115" y="550"/>
                    <a:pt x="5143" y="1581"/>
                    <a:pt x="5143" y="2848"/>
                  </a:cubicBezTo>
                  <a:cubicBezTo>
                    <a:pt x="5143" y="4112"/>
                    <a:pt x="4115" y="5143"/>
                    <a:pt x="2848" y="5143"/>
                  </a:cubicBezTo>
                  <a:cubicBezTo>
                    <a:pt x="2237" y="5143"/>
                    <a:pt x="1658" y="4905"/>
                    <a:pt x="1226" y="4470"/>
                  </a:cubicBezTo>
                  <a:cubicBezTo>
                    <a:pt x="791" y="4035"/>
                    <a:pt x="553" y="3459"/>
                    <a:pt x="553" y="2848"/>
                  </a:cubicBezTo>
                  <a:cubicBezTo>
                    <a:pt x="553" y="1581"/>
                    <a:pt x="1581" y="550"/>
                    <a:pt x="2848" y="550"/>
                  </a:cubicBezTo>
                  <a:close/>
                  <a:moveTo>
                    <a:pt x="2848" y="0"/>
                  </a:moveTo>
                  <a:cubicBezTo>
                    <a:pt x="1279" y="0"/>
                    <a:pt x="0" y="1279"/>
                    <a:pt x="0" y="2848"/>
                  </a:cubicBezTo>
                  <a:cubicBezTo>
                    <a:pt x="0" y="3606"/>
                    <a:pt x="297" y="4320"/>
                    <a:pt x="835" y="4858"/>
                  </a:cubicBezTo>
                  <a:cubicBezTo>
                    <a:pt x="1373" y="5399"/>
                    <a:pt x="2090" y="5693"/>
                    <a:pt x="2848" y="5693"/>
                  </a:cubicBezTo>
                  <a:cubicBezTo>
                    <a:pt x="4417" y="5693"/>
                    <a:pt x="5696" y="4417"/>
                    <a:pt x="5696" y="2848"/>
                  </a:cubicBezTo>
                  <a:cubicBezTo>
                    <a:pt x="5696" y="1279"/>
                    <a:pt x="4417" y="0"/>
                    <a:pt x="2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3"/>
            <p:cNvSpPr/>
            <p:nvPr/>
          </p:nvSpPr>
          <p:spPr>
            <a:xfrm>
              <a:off x="6663700" y="2527575"/>
              <a:ext cx="68575" cy="48200"/>
            </a:xfrm>
            <a:custGeom>
              <a:avLst/>
              <a:gdLst/>
              <a:ahLst/>
              <a:cxnLst/>
              <a:rect l="l" t="t" r="r" b="b"/>
              <a:pathLst>
                <a:path w="2743" h="1928" extrusionOk="0">
                  <a:moveTo>
                    <a:pt x="2434" y="1"/>
                  </a:moveTo>
                  <a:cubicBezTo>
                    <a:pt x="2359" y="1"/>
                    <a:pt x="2283" y="32"/>
                    <a:pt x="2228" y="93"/>
                  </a:cubicBezTo>
                  <a:lnTo>
                    <a:pt x="1173" y="1278"/>
                  </a:lnTo>
                  <a:lnTo>
                    <a:pt x="476" y="752"/>
                  </a:lnTo>
                  <a:cubicBezTo>
                    <a:pt x="427" y="714"/>
                    <a:pt x="368" y="696"/>
                    <a:pt x="310" y="696"/>
                  </a:cubicBezTo>
                  <a:cubicBezTo>
                    <a:pt x="227" y="696"/>
                    <a:pt x="145" y="733"/>
                    <a:pt x="91" y="804"/>
                  </a:cubicBezTo>
                  <a:cubicBezTo>
                    <a:pt x="0" y="925"/>
                    <a:pt x="24" y="1098"/>
                    <a:pt x="144" y="1192"/>
                  </a:cubicBezTo>
                  <a:lnTo>
                    <a:pt x="144" y="1189"/>
                  </a:lnTo>
                  <a:lnTo>
                    <a:pt x="1043" y="1871"/>
                  </a:lnTo>
                  <a:cubicBezTo>
                    <a:pt x="1093" y="1909"/>
                    <a:pt x="1152" y="1927"/>
                    <a:pt x="1211" y="1927"/>
                  </a:cubicBezTo>
                  <a:cubicBezTo>
                    <a:pt x="1284" y="1927"/>
                    <a:pt x="1361" y="1895"/>
                    <a:pt x="1417" y="1836"/>
                  </a:cubicBezTo>
                  <a:lnTo>
                    <a:pt x="2639" y="461"/>
                  </a:lnTo>
                  <a:cubicBezTo>
                    <a:pt x="2742" y="346"/>
                    <a:pt x="2730" y="173"/>
                    <a:pt x="2616" y="70"/>
                  </a:cubicBezTo>
                  <a:cubicBezTo>
                    <a:pt x="2564" y="24"/>
                    <a:pt x="2499" y="1"/>
                    <a:pt x="2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3"/>
            <p:cNvSpPr/>
            <p:nvPr/>
          </p:nvSpPr>
          <p:spPr>
            <a:xfrm>
              <a:off x="6506675" y="2694625"/>
              <a:ext cx="117800" cy="13825"/>
            </a:xfrm>
            <a:custGeom>
              <a:avLst/>
              <a:gdLst/>
              <a:ahLst/>
              <a:cxnLst/>
              <a:rect l="l" t="t" r="r" b="b"/>
              <a:pathLst>
                <a:path w="4712" h="553" extrusionOk="0">
                  <a:moveTo>
                    <a:pt x="303" y="0"/>
                  </a:moveTo>
                  <a:cubicBezTo>
                    <a:pt x="162" y="0"/>
                    <a:pt x="36" y="103"/>
                    <a:pt x="21" y="241"/>
                  </a:cubicBezTo>
                  <a:cubicBezTo>
                    <a:pt x="1" y="409"/>
                    <a:pt x="130" y="553"/>
                    <a:pt x="294" y="553"/>
                  </a:cubicBezTo>
                  <a:lnTo>
                    <a:pt x="4406" y="553"/>
                  </a:lnTo>
                  <a:cubicBezTo>
                    <a:pt x="4547" y="553"/>
                    <a:pt x="4673" y="450"/>
                    <a:pt x="4691" y="312"/>
                  </a:cubicBezTo>
                  <a:cubicBezTo>
                    <a:pt x="4712" y="144"/>
                    <a:pt x="4582" y="0"/>
                    <a:pt x="4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3"/>
            <p:cNvSpPr/>
            <p:nvPr/>
          </p:nvSpPr>
          <p:spPr>
            <a:xfrm>
              <a:off x="6676550" y="2702925"/>
              <a:ext cx="31750" cy="13750"/>
            </a:xfrm>
            <a:custGeom>
              <a:avLst/>
              <a:gdLst/>
              <a:ahLst/>
              <a:cxnLst/>
              <a:rect l="l" t="t" r="r" b="b"/>
              <a:pathLst>
                <a:path w="1270" h="550" extrusionOk="0">
                  <a:moveTo>
                    <a:pt x="303" y="0"/>
                  </a:moveTo>
                  <a:cubicBezTo>
                    <a:pt x="162" y="0"/>
                    <a:pt x="36" y="100"/>
                    <a:pt x="21" y="241"/>
                  </a:cubicBezTo>
                  <a:cubicBezTo>
                    <a:pt x="0" y="409"/>
                    <a:pt x="130" y="550"/>
                    <a:pt x="294" y="550"/>
                  </a:cubicBezTo>
                  <a:lnTo>
                    <a:pt x="964" y="550"/>
                  </a:lnTo>
                  <a:cubicBezTo>
                    <a:pt x="1105" y="550"/>
                    <a:pt x="1232" y="450"/>
                    <a:pt x="1249" y="309"/>
                  </a:cubicBezTo>
                  <a:cubicBezTo>
                    <a:pt x="1270" y="141"/>
                    <a:pt x="1138" y="0"/>
                    <a:pt x="9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3"/>
            <p:cNvSpPr/>
            <p:nvPr/>
          </p:nvSpPr>
          <p:spPr>
            <a:xfrm>
              <a:off x="6676550" y="2728625"/>
              <a:ext cx="42125" cy="13775"/>
            </a:xfrm>
            <a:custGeom>
              <a:avLst/>
              <a:gdLst/>
              <a:ahLst/>
              <a:cxnLst/>
              <a:rect l="l" t="t" r="r" b="b"/>
              <a:pathLst>
                <a:path w="1685" h="551" extrusionOk="0">
                  <a:moveTo>
                    <a:pt x="303" y="1"/>
                  </a:moveTo>
                  <a:cubicBezTo>
                    <a:pt x="162" y="1"/>
                    <a:pt x="36" y="101"/>
                    <a:pt x="21" y="242"/>
                  </a:cubicBezTo>
                  <a:cubicBezTo>
                    <a:pt x="0" y="409"/>
                    <a:pt x="130" y="551"/>
                    <a:pt x="294" y="551"/>
                  </a:cubicBezTo>
                  <a:lnTo>
                    <a:pt x="1379" y="551"/>
                  </a:lnTo>
                  <a:cubicBezTo>
                    <a:pt x="1520" y="551"/>
                    <a:pt x="1646" y="451"/>
                    <a:pt x="1664" y="310"/>
                  </a:cubicBezTo>
                  <a:cubicBezTo>
                    <a:pt x="1684" y="142"/>
                    <a:pt x="1555" y="1"/>
                    <a:pt x="1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9" name="Google Shape;2479;p73"/>
          <p:cNvGrpSpPr/>
          <p:nvPr/>
        </p:nvGrpSpPr>
        <p:grpSpPr>
          <a:xfrm>
            <a:off x="6917746" y="2680063"/>
            <a:ext cx="329700" cy="470250"/>
            <a:chOff x="7159625" y="2480675"/>
            <a:chExt cx="329700" cy="470250"/>
          </a:xfrm>
        </p:grpSpPr>
        <p:sp>
          <p:nvSpPr>
            <p:cNvPr id="2480" name="Google Shape;2480;p73"/>
            <p:cNvSpPr/>
            <p:nvPr/>
          </p:nvSpPr>
          <p:spPr>
            <a:xfrm>
              <a:off x="7159625" y="2480675"/>
              <a:ext cx="329700" cy="470250"/>
            </a:xfrm>
            <a:custGeom>
              <a:avLst/>
              <a:gdLst/>
              <a:ahLst/>
              <a:cxnLst/>
              <a:rect l="l" t="t" r="r" b="b"/>
              <a:pathLst>
                <a:path w="13188" h="18810" extrusionOk="0">
                  <a:moveTo>
                    <a:pt x="7971" y="550"/>
                  </a:moveTo>
                  <a:lnTo>
                    <a:pt x="7971" y="1323"/>
                  </a:lnTo>
                  <a:lnTo>
                    <a:pt x="5217" y="1323"/>
                  </a:lnTo>
                  <a:lnTo>
                    <a:pt x="5217" y="550"/>
                  </a:lnTo>
                  <a:close/>
                  <a:moveTo>
                    <a:pt x="8670" y="1872"/>
                  </a:moveTo>
                  <a:lnTo>
                    <a:pt x="8670" y="2425"/>
                  </a:lnTo>
                  <a:lnTo>
                    <a:pt x="4518" y="2425"/>
                  </a:lnTo>
                  <a:lnTo>
                    <a:pt x="4518" y="1872"/>
                  </a:lnTo>
                  <a:close/>
                  <a:moveTo>
                    <a:pt x="4941" y="0"/>
                  </a:moveTo>
                  <a:cubicBezTo>
                    <a:pt x="4788" y="0"/>
                    <a:pt x="4665" y="124"/>
                    <a:pt x="4665" y="274"/>
                  </a:cubicBezTo>
                  <a:lnTo>
                    <a:pt x="4665" y="1323"/>
                  </a:lnTo>
                  <a:lnTo>
                    <a:pt x="4327" y="1323"/>
                  </a:lnTo>
                  <a:cubicBezTo>
                    <a:pt x="4127" y="1323"/>
                    <a:pt x="3968" y="1481"/>
                    <a:pt x="3968" y="1678"/>
                  </a:cubicBezTo>
                  <a:lnTo>
                    <a:pt x="3968" y="1872"/>
                  </a:lnTo>
                  <a:lnTo>
                    <a:pt x="3233" y="1872"/>
                  </a:lnTo>
                  <a:cubicBezTo>
                    <a:pt x="2928" y="1872"/>
                    <a:pt x="2681" y="2119"/>
                    <a:pt x="2681" y="2425"/>
                  </a:cubicBezTo>
                  <a:lnTo>
                    <a:pt x="2681" y="2680"/>
                  </a:lnTo>
                  <a:lnTo>
                    <a:pt x="424" y="2680"/>
                  </a:lnTo>
                  <a:cubicBezTo>
                    <a:pt x="189" y="2680"/>
                    <a:pt x="1" y="2869"/>
                    <a:pt x="1" y="3104"/>
                  </a:cubicBezTo>
                  <a:lnTo>
                    <a:pt x="1" y="18386"/>
                  </a:lnTo>
                  <a:cubicBezTo>
                    <a:pt x="1" y="18618"/>
                    <a:pt x="189" y="18809"/>
                    <a:pt x="424" y="18809"/>
                  </a:cubicBezTo>
                  <a:lnTo>
                    <a:pt x="12900" y="18809"/>
                  </a:lnTo>
                  <a:cubicBezTo>
                    <a:pt x="13058" y="18809"/>
                    <a:pt x="13188" y="18680"/>
                    <a:pt x="13188" y="18518"/>
                  </a:cubicBezTo>
                  <a:lnTo>
                    <a:pt x="13188" y="16390"/>
                  </a:lnTo>
                  <a:cubicBezTo>
                    <a:pt x="13188" y="16329"/>
                    <a:pt x="13158" y="16267"/>
                    <a:pt x="13108" y="16232"/>
                  </a:cubicBezTo>
                  <a:cubicBezTo>
                    <a:pt x="13042" y="16184"/>
                    <a:pt x="12975" y="16163"/>
                    <a:pt x="12912" y="16163"/>
                  </a:cubicBezTo>
                  <a:cubicBezTo>
                    <a:pt x="12760" y="16163"/>
                    <a:pt x="12638" y="16285"/>
                    <a:pt x="12638" y="16437"/>
                  </a:cubicBezTo>
                  <a:lnTo>
                    <a:pt x="12638" y="18257"/>
                  </a:lnTo>
                  <a:lnTo>
                    <a:pt x="550" y="18257"/>
                  </a:lnTo>
                  <a:lnTo>
                    <a:pt x="550" y="3233"/>
                  </a:lnTo>
                  <a:lnTo>
                    <a:pt x="2684" y="3233"/>
                  </a:lnTo>
                  <a:cubicBezTo>
                    <a:pt x="2751" y="3809"/>
                    <a:pt x="3242" y="4262"/>
                    <a:pt x="3839" y="4262"/>
                  </a:cubicBezTo>
                  <a:lnTo>
                    <a:pt x="5017" y="4262"/>
                  </a:lnTo>
                  <a:cubicBezTo>
                    <a:pt x="5158" y="4262"/>
                    <a:pt x="5285" y="4159"/>
                    <a:pt x="5302" y="4021"/>
                  </a:cubicBezTo>
                  <a:cubicBezTo>
                    <a:pt x="5323" y="3853"/>
                    <a:pt x="5194" y="3709"/>
                    <a:pt x="5029" y="3709"/>
                  </a:cubicBezTo>
                  <a:lnTo>
                    <a:pt x="3848" y="3709"/>
                  </a:lnTo>
                  <a:cubicBezTo>
                    <a:pt x="3507" y="3709"/>
                    <a:pt x="3233" y="3433"/>
                    <a:pt x="3233" y="3095"/>
                  </a:cubicBezTo>
                  <a:lnTo>
                    <a:pt x="3233" y="2534"/>
                  </a:lnTo>
                  <a:cubicBezTo>
                    <a:pt x="3233" y="2472"/>
                    <a:pt x="3283" y="2425"/>
                    <a:pt x="3345" y="2425"/>
                  </a:cubicBezTo>
                  <a:lnTo>
                    <a:pt x="3968" y="2425"/>
                  </a:lnTo>
                  <a:lnTo>
                    <a:pt x="3968" y="2698"/>
                  </a:lnTo>
                  <a:cubicBezTo>
                    <a:pt x="3968" y="2851"/>
                    <a:pt x="4092" y="2974"/>
                    <a:pt x="4244" y="2974"/>
                  </a:cubicBezTo>
                  <a:lnTo>
                    <a:pt x="8735" y="2974"/>
                  </a:lnTo>
                  <a:cubicBezTo>
                    <a:pt x="9003" y="2974"/>
                    <a:pt x="9220" y="2757"/>
                    <a:pt x="9220" y="2489"/>
                  </a:cubicBezTo>
                  <a:lnTo>
                    <a:pt x="9220" y="2425"/>
                  </a:lnTo>
                  <a:lnTo>
                    <a:pt x="9761" y="2425"/>
                  </a:lnTo>
                  <a:cubicBezTo>
                    <a:pt x="9870" y="2425"/>
                    <a:pt x="9955" y="2510"/>
                    <a:pt x="9955" y="2619"/>
                  </a:cubicBezTo>
                  <a:lnTo>
                    <a:pt x="9955" y="3421"/>
                  </a:lnTo>
                  <a:cubicBezTo>
                    <a:pt x="9955" y="3580"/>
                    <a:pt x="9825" y="3709"/>
                    <a:pt x="9667" y="3709"/>
                  </a:cubicBezTo>
                  <a:lnTo>
                    <a:pt x="6296" y="3709"/>
                  </a:lnTo>
                  <a:cubicBezTo>
                    <a:pt x="6261" y="3709"/>
                    <a:pt x="6222" y="3724"/>
                    <a:pt x="6199" y="3750"/>
                  </a:cubicBezTo>
                  <a:cubicBezTo>
                    <a:pt x="5984" y="3985"/>
                    <a:pt x="6149" y="4262"/>
                    <a:pt x="6375" y="4262"/>
                  </a:cubicBezTo>
                  <a:lnTo>
                    <a:pt x="9341" y="4262"/>
                  </a:lnTo>
                  <a:cubicBezTo>
                    <a:pt x="9937" y="4262"/>
                    <a:pt x="10431" y="3809"/>
                    <a:pt x="10498" y="3233"/>
                  </a:cubicBezTo>
                  <a:lnTo>
                    <a:pt x="12638" y="3233"/>
                  </a:lnTo>
                  <a:lnTo>
                    <a:pt x="12638" y="15185"/>
                  </a:lnTo>
                  <a:cubicBezTo>
                    <a:pt x="12638" y="15335"/>
                    <a:pt x="12761" y="15459"/>
                    <a:pt x="12914" y="15459"/>
                  </a:cubicBezTo>
                  <a:cubicBezTo>
                    <a:pt x="12946" y="15492"/>
                    <a:pt x="12986" y="15507"/>
                    <a:pt x="13026" y="15507"/>
                  </a:cubicBezTo>
                  <a:cubicBezTo>
                    <a:pt x="13108" y="15507"/>
                    <a:pt x="13188" y="15442"/>
                    <a:pt x="13188" y="15344"/>
                  </a:cubicBezTo>
                  <a:lnTo>
                    <a:pt x="13188" y="3104"/>
                  </a:lnTo>
                  <a:cubicBezTo>
                    <a:pt x="13188" y="2869"/>
                    <a:pt x="12999" y="2680"/>
                    <a:pt x="12767" y="2680"/>
                  </a:cubicBezTo>
                  <a:lnTo>
                    <a:pt x="10507" y="2680"/>
                  </a:lnTo>
                  <a:lnTo>
                    <a:pt x="10507" y="2295"/>
                  </a:lnTo>
                  <a:cubicBezTo>
                    <a:pt x="10507" y="2063"/>
                    <a:pt x="10316" y="1872"/>
                    <a:pt x="10084" y="1872"/>
                  </a:cubicBezTo>
                  <a:lnTo>
                    <a:pt x="9220" y="1872"/>
                  </a:lnTo>
                  <a:lnTo>
                    <a:pt x="9220" y="1596"/>
                  </a:lnTo>
                  <a:cubicBezTo>
                    <a:pt x="9220" y="1446"/>
                    <a:pt x="9097" y="1323"/>
                    <a:pt x="8947" y="1323"/>
                  </a:cubicBezTo>
                  <a:lnTo>
                    <a:pt x="8524" y="1323"/>
                  </a:lnTo>
                  <a:lnTo>
                    <a:pt x="8524" y="274"/>
                  </a:lnTo>
                  <a:cubicBezTo>
                    <a:pt x="8524" y="124"/>
                    <a:pt x="8400" y="0"/>
                    <a:pt x="8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3"/>
            <p:cNvSpPr/>
            <p:nvPr/>
          </p:nvSpPr>
          <p:spPr>
            <a:xfrm>
              <a:off x="7257850" y="2605800"/>
              <a:ext cx="133250" cy="133150"/>
            </a:xfrm>
            <a:custGeom>
              <a:avLst/>
              <a:gdLst/>
              <a:ahLst/>
              <a:cxnLst/>
              <a:rect l="l" t="t" r="r" b="b"/>
              <a:pathLst>
                <a:path w="5330" h="5326" extrusionOk="0">
                  <a:moveTo>
                    <a:pt x="2667" y="1746"/>
                  </a:moveTo>
                  <a:cubicBezTo>
                    <a:pt x="2999" y="1746"/>
                    <a:pt x="3272" y="2019"/>
                    <a:pt x="3272" y="2354"/>
                  </a:cubicBezTo>
                  <a:cubicBezTo>
                    <a:pt x="3272" y="2686"/>
                    <a:pt x="2999" y="2960"/>
                    <a:pt x="2667" y="2960"/>
                  </a:cubicBezTo>
                  <a:cubicBezTo>
                    <a:pt x="2332" y="2960"/>
                    <a:pt x="2058" y="2686"/>
                    <a:pt x="2058" y="2354"/>
                  </a:cubicBezTo>
                  <a:cubicBezTo>
                    <a:pt x="2058" y="2019"/>
                    <a:pt x="2332" y="1746"/>
                    <a:pt x="2667" y="1746"/>
                  </a:cubicBezTo>
                  <a:close/>
                  <a:moveTo>
                    <a:pt x="2667" y="550"/>
                  </a:moveTo>
                  <a:cubicBezTo>
                    <a:pt x="3830" y="550"/>
                    <a:pt x="4777" y="1499"/>
                    <a:pt x="4777" y="2663"/>
                  </a:cubicBezTo>
                  <a:cubicBezTo>
                    <a:pt x="4777" y="3148"/>
                    <a:pt x="4612" y="3594"/>
                    <a:pt x="4339" y="3950"/>
                  </a:cubicBezTo>
                  <a:cubicBezTo>
                    <a:pt x="4148" y="3597"/>
                    <a:pt x="3854" y="3321"/>
                    <a:pt x="3501" y="3151"/>
                  </a:cubicBezTo>
                  <a:cubicBezTo>
                    <a:pt x="3701" y="2942"/>
                    <a:pt x="3822" y="2663"/>
                    <a:pt x="3822" y="2351"/>
                  </a:cubicBezTo>
                  <a:cubicBezTo>
                    <a:pt x="3822" y="1714"/>
                    <a:pt x="3304" y="1196"/>
                    <a:pt x="2667" y="1196"/>
                  </a:cubicBezTo>
                  <a:cubicBezTo>
                    <a:pt x="2026" y="1196"/>
                    <a:pt x="1509" y="1714"/>
                    <a:pt x="1509" y="2351"/>
                  </a:cubicBezTo>
                  <a:cubicBezTo>
                    <a:pt x="1509" y="2663"/>
                    <a:pt x="1632" y="2945"/>
                    <a:pt x="1832" y="3154"/>
                  </a:cubicBezTo>
                  <a:cubicBezTo>
                    <a:pt x="1479" y="3327"/>
                    <a:pt x="1185" y="3603"/>
                    <a:pt x="991" y="3950"/>
                  </a:cubicBezTo>
                  <a:cubicBezTo>
                    <a:pt x="718" y="3594"/>
                    <a:pt x="553" y="3148"/>
                    <a:pt x="553" y="2663"/>
                  </a:cubicBezTo>
                  <a:cubicBezTo>
                    <a:pt x="553" y="1499"/>
                    <a:pt x="1500" y="550"/>
                    <a:pt x="2667" y="550"/>
                  </a:cubicBezTo>
                  <a:close/>
                  <a:moveTo>
                    <a:pt x="2667" y="3509"/>
                  </a:moveTo>
                  <a:cubicBezTo>
                    <a:pt x="3219" y="3509"/>
                    <a:pt x="3719" y="3847"/>
                    <a:pt x="3921" y="4359"/>
                  </a:cubicBezTo>
                  <a:cubicBezTo>
                    <a:pt x="3572" y="4620"/>
                    <a:pt x="3137" y="4776"/>
                    <a:pt x="2667" y="4776"/>
                  </a:cubicBezTo>
                  <a:cubicBezTo>
                    <a:pt x="2193" y="4776"/>
                    <a:pt x="1758" y="4620"/>
                    <a:pt x="1409" y="4359"/>
                  </a:cubicBezTo>
                  <a:cubicBezTo>
                    <a:pt x="1612" y="3853"/>
                    <a:pt x="2111" y="3509"/>
                    <a:pt x="2667" y="3509"/>
                  </a:cubicBezTo>
                  <a:close/>
                  <a:moveTo>
                    <a:pt x="2667" y="0"/>
                  </a:moveTo>
                  <a:cubicBezTo>
                    <a:pt x="1197" y="0"/>
                    <a:pt x="1" y="1193"/>
                    <a:pt x="1" y="2663"/>
                  </a:cubicBezTo>
                  <a:cubicBezTo>
                    <a:pt x="1" y="4132"/>
                    <a:pt x="1197" y="5325"/>
                    <a:pt x="2667" y="5325"/>
                  </a:cubicBezTo>
                  <a:cubicBezTo>
                    <a:pt x="4133" y="5325"/>
                    <a:pt x="5329" y="4132"/>
                    <a:pt x="5329" y="2663"/>
                  </a:cubicBezTo>
                  <a:cubicBezTo>
                    <a:pt x="5329" y="1193"/>
                    <a:pt x="4133" y="0"/>
                    <a:pt x="2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73"/>
            <p:cNvSpPr/>
            <p:nvPr/>
          </p:nvSpPr>
          <p:spPr>
            <a:xfrm>
              <a:off x="7213775" y="2859925"/>
              <a:ext cx="222275" cy="59775"/>
            </a:xfrm>
            <a:custGeom>
              <a:avLst/>
              <a:gdLst/>
              <a:ahLst/>
              <a:cxnLst/>
              <a:rect l="l" t="t" r="r" b="b"/>
              <a:pathLst>
                <a:path w="8891" h="2391" extrusionOk="0">
                  <a:moveTo>
                    <a:pt x="8341" y="553"/>
                  </a:moveTo>
                  <a:lnTo>
                    <a:pt x="8341" y="1838"/>
                  </a:lnTo>
                  <a:lnTo>
                    <a:pt x="553" y="1838"/>
                  </a:lnTo>
                  <a:lnTo>
                    <a:pt x="553" y="553"/>
                  </a:lnTo>
                  <a:close/>
                  <a:moveTo>
                    <a:pt x="424" y="1"/>
                  </a:moveTo>
                  <a:cubicBezTo>
                    <a:pt x="192" y="1"/>
                    <a:pt x="1" y="189"/>
                    <a:pt x="1" y="424"/>
                  </a:cubicBezTo>
                  <a:lnTo>
                    <a:pt x="1" y="1967"/>
                  </a:lnTo>
                  <a:cubicBezTo>
                    <a:pt x="1" y="2199"/>
                    <a:pt x="192" y="2390"/>
                    <a:pt x="424" y="2390"/>
                  </a:cubicBezTo>
                  <a:lnTo>
                    <a:pt x="8471" y="2390"/>
                  </a:lnTo>
                  <a:cubicBezTo>
                    <a:pt x="8703" y="2390"/>
                    <a:pt x="8891" y="2199"/>
                    <a:pt x="8891" y="1967"/>
                  </a:cubicBezTo>
                  <a:lnTo>
                    <a:pt x="8891" y="424"/>
                  </a:lnTo>
                  <a:cubicBezTo>
                    <a:pt x="8891" y="189"/>
                    <a:pt x="8703" y="1"/>
                    <a:pt x="8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3"/>
            <p:cNvSpPr/>
            <p:nvPr/>
          </p:nvSpPr>
          <p:spPr>
            <a:xfrm>
              <a:off x="7241625" y="2765375"/>
              <a:ext cx="111400" cy="13750"/>
            </a:xfrm>
            <a:custGeom>
              <a:avLst/>
              <a:gdLst/>
              <a:ahLst/>
              <a:cxnLst/>
              <a:rect l="l" t="t" r="r" b="b"/>
              <a:pathLst>
                <a:path w="4456" h="550" extrusionOk="0">
                  <a:moveTo>
                    <a:pt x="294" y="0"/>
                  </a:moveTo>
                  <a:cubicBezTo>
                    <a:pt x="130" y="0"/>
                    <a:pt x="0" y="141"/>
                    <a:pt x="21" y="309"/>
                  </a:cubicBezTo>
                  <a:cubicBezTo>
                    <a:pt x="39" y="450"/>
                    <a:pt x="162" y="550"/>
                    <a:pt x="303" y="550"/>
                  </a:cubicBezTo>
                  <a:lnTo>
                    <a:pt x="4153" y="550"/>
                  </a:lnTo>
                  <a:cubicBezTo>
                    <a:pt x="4294" y="550"/>
                    <a:pt x="4421" y="450"/>
                    <a:pt x="4438" y="309"/>
                  </a:cubicBezTo>
                  <a:cubicBezTo>
                    <a:pt x="4456" y="141"/>
                    <a:pt x="4327" y="0"/>
                    <a:pt x="4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3"/>
            <p:cNvSpPr/>
            <p:nvPr/>
          </p:nvSpPr>
          <p:spPr>
            <a:xfrm>
              <a:off x="7241625" y="2792925"/>
              <a:ext cx="165700" cy="13775"/>
            </a:xfrm>
            <a:custGeom>
              <a:avLst/>
              <a:gdLst/>
              <a:ahLst/>
              <a:cxnLst/>
              <a:rect l="l" t="t" r="r" b="b"/>
              <a:pathLst>
                <a:path w="6628" h="551" extrusionOk="0">
                  <a:moveTo>
                    <a:pt x="303" y="0"/>
                  </a:moveTo>
                  <a:cubicBezTo>
                    <a:pt x="162" y="0"/>
                    <a:pt x="39" y="100"/>
                    <a:pt x="21" y="241"/>
                  </a:cubicBezTo>
                  <a:cubicBezTo>
                    <a:pt x="0" y="409"/>
                    <a:pt x="130" y="550"/>
                    <a:pt x="294" y="550"/>
                  </a:cubicBezTo>
                  <a:lnTo>
                    <a:pt x="6325" y="550"/>
                  </a:lnTo>
                  <a:cubicBezTo>
                    <a:pt x="6466" y="550"/>
                    <a:pt x="6592" y="450"/>
                    <a:pt x="6607" y="309"/>
                  </a:cubicBezTo>
                  <a:cubicBezTo>
                    <a:pt x="6628" y="142"/>
                    <a:pt x="6498" y="0"/>
                    <a:pt x="6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73"/>
            <p:cNvSpPr/>
            <p:nvPr/>
          </p:nvSpPr>
          <p:spPr>
            <a:xfrm>
              <a:off x="7241625" y="2820475"/>
              <a:ext cx="137425" cy="13775"/>
            </a:xfrm>
            <a:custGeom>
              <a:avLst/>
              <a:gdLst/>
              <a:ahLst/>
              <a:cxnLst/>
              <a:rect l="l" t="t" r="r" b="b"/>
              <a:pathLst>
                <a:path w="5497" h="551" extrusionOk="0">
                  <a:moveTo>
                    <a:pt x="303" y="1"/>
                  </a:moveTo>
                  <a:cubicBezTo>
                    <a:pt x="162" y="1"/>
                    <a:pt x="36" y="100"/>
                    <a:pt x="21" y="242"/>
                  </a:cubicBezTo>
                  <a:cubicBezTo>
                    <a:pt x="0" y="409"/>
                    <a:pt x="130" y="550"/>
                    <a:pt x="294" y="550"/>
                  </a:cubicBezTo>
                  <a:lnTo>
                    <a:pt x="5191" y="550"/>
                  </a:lnTo>
                  <a:cubicBezTo>
                    <a:pt x="5332" y="550"/>
                    <a:pt x="5458" y="447"/>
                    <a:pt x="5476" y="309"/>
                  </a:cubicBezTo>
                  <a:cubicBezTo>
                    <a:pt x="5496" y="142"/>
                    <a:pt x="5364" y="1"/>
                    <a:pt x="5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73"/>
          <p:cNvGrpSpPr/>
          <p:nvPr/>
        </p:nvGrpSpPr>
        <p:grpSpPr>
          <a:xfrm>
            <a:off x="7509300" y="2704863"/>
            <a:ext cx="470250" cy="420650"/>
            <a:chOff x="7672975" y="2480675"/>
            <a:chExt cx="470250" cy="420650"/>
          </a:xfrm>
        </p:grpSpPr>
        <p:sp>
          <p:nvSpPr>
            <p:cNvPr id="2487" name="Google Shape;2487;p73"/>
            <p:cNvSpPr/>
            <p:nvPr/>
          </p:nvSpPr>
          <p:spPr>
            <a:xfrm>
              <a:off x="7672975" y="2480675"/>
              <a:ext cx="375250" cy="202800"/>
            </a:xfrm>
            <a:custGeom>
              <a:avLst/>
              <a:gdLst/>
              <a:ahLst/>
              <a:cxnLst/>
              <a:rect l="l" t="t" r="r" b="b"/>
              <a:pathLst>
                <a:path w="15010" h="8112" extrusionOk="0">
                  <a:moveTo>
                    <a:pt x="1012" y="0"/>
                  </a:moveTo>
                  <a:cubicBezTo>
                    <a:pt x="456" y="0"/>
                    <a:pt x="1" y="453"/>
                    <a:pt x="1" y="1008"/>
                  </a:cubicBezTo>
                  <a:lnTo>
                    <a:pt x="1" y="7835"/>
                  </a:lnTo>
                  <a:cubicBezTo>
                    <a:pt x="1" y="7988"/>
                    <a:pt x="124" y="8112"/>
                    <a:pt x="277" y="8112"/>
                  </a:cubicBezTo>
                  <a:cubicBezTo>
                    <a:pt x="430" y="8112"/>
                    <a:pt x="553" y="7988"/>
                    <a:pt x="553" y="7835"/>
                  </a:cubicBezTo>
                  <a:lnTo>
                    <a:pt x="553" y="1008"/>
                  </a:lnTo>
                  <a:cubicBezTo>
                    <a:pt x="553" y="755"/>
                    <a:pt x="759" y="550"/>
                    <a:pt x="1012" y="550"/>
                  </a:cubicBezTo>
                  <a:lnTo>
                    <a:pt x="14734" y="550"/>
                  </a:lnTo>
                  <a:cubicBezTo>
                    <a:pt x="14886" y="550"/>
                    <a:pt x="15010" y="426"/>
                    <a:pt x="15010" y="274"/>
                  </a:cubicBezTo>
                  <a:cubicBezTo>
                    <a:pt x="15010" y="124"/>
                    <a:pt x="14886" y="0"/>
                    <a:pt x="14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73"/>
            <p:cNvSpPr/>
            <p:nvPr/>
          </p:nvSpPr>
          <p:spPr>
            <a:xfrm>
              <a:off x="7672975" y="2480675"/>
              <a:ext cx="470250" cy="420650"/>
            </a:xfrm>
            <a:custGeom>
              <a:avLst/>
              <a:gdLst/>
              <a:ahLst/>
              <a:cxnLst/>
              <a:rect l="l" t="t" r="r" b="b"/>
              <a:pathLst>
                <a:path w="18810" h="16826" extrusionOk="0">
                  <a:moveTo>
                    <a:pt x="17158" y="1652"/>
                  </a:moveTo>
                  <a:lnTo>
                    <a:pt x="17158" y="10066"/>
                  </a:lnTo>
                  <a:lnTo>
                    <a:pt x="1655" y="10066"/>
                  </a:lnTo>
                  <a:lnTo>
                    <a:pt x="1655" y="1652"/>
                  </a:lnTo>
                  <a:close/>
                  <a:moveTo>
                    <a:pt x="18260" y="10615"/>
                  </a:moveTo>
                  <a:lnTo>
                    <a:pt x="18260" y="12249"/>
                  </a:lnTo>
                  <a:cubicBezTo>
                    <a:pt x="18260" y="12505"/>
                    <a:pt x="18055" y="12711"/>
                    <a:pt x="17799" y="12711"/>
                  </a:cubicBezTo>
                  <a:lnTo>
                    <a:pt x="1012" y="12711"/>
                  </a:lnTo>
                  <a:cubicBezTo>
                    <a:pt x="759" y="12711"/>
                    <a:pt x="553" y="12505"/>
                    <a:pt x="553" y="12249"/>
                  </a:cubicBezTo>
                  <a:lnTo>
                    <a:pt x="553" y="10615"/>
                  </a:lnTo>
                  <a:close/>
                  <a:moveTo>
                    <a:pt x="10563" y="13260"/>
                  </a:moveTo>
                  <a:lnTo>
                    <a:pt x="10446" y="13842"/>
                  </a:lnTo>
                  <a:cubicBezTo>
                    <a:pt x="10437" y="13889"/>
                    <a:pt x="10396" y="13922"/>
                    <a:pt x="10349" y="13922"/>
                  </a:cubicBezTo>
                  <a:lnTo>
                    <a:pt x="8462" y="13922"/>
                  </a:lnTo>
                  <a:cubicBezTo>
                    <a:pt x="8415" y="13922"/>
                    <a:pt x="8374" y="13889"/>
                    <a:pt x="8365" y="13842"/>
                  </a:cubicBezTo>
                  <a:lnTo>
                    <a:pt x="8247" y="13260"/>
                  </a:lnTo>
                  <a:close/>
                  <a:moveTo>
                    <a:pt x="12565" y="13260"/>
                  </a:moveTo>
                  <a:lnTo>
                    <a:pt x="12565" y="15171"/>
                  </a:lnTo>
                  <a:lnTo>
                    <a:pt x="6246" y="15171"/>
                  </a:lnTo>
                  <a:lnTo>
                    <a:pt x="6246" y="13260"/>
                  </a:lnTo>
                  <a:lnTo>
                    <a:pt x="7627" y="13260"/>
                  </a:lnTo>
                  <a:lnTo>
                    <a:pt x="7765" y="13948"/>
                  </a:lnTo>
                  <a:cubicBezTo>
                    <a:pt x="7827" y="14254"/>
                    <a:pt x="8095" y="14474"/>
                    <a:pt x="8406" y="14474"/>
                  </a:cubicBezTo>
                  <a:lnTo>
                    <a:pt x="10308" y="14474"/>
                  </a:lnTo>
                  <a:cubicBezTo>
                    <a:pt x="10613" y="14474"/>
                    <a:pt x="10878" y="14257"/>
                    <a:pt x="10939" y="13957"/>
                  </a:cubicBezTo>
                  <a:lnTo>
                    <a:pt x="11078" y="13260"/>
                  </a:lnTo>
                  <a:close/>
                  <a:moveTo>
                    <a:pt x="13317" y="15723"/>
                  </a:moveTo>
                  <a:cubicBezTo>
                    <a:pt x="13470" y="15723"/>
                    <a:pt x="13593" y="15847"/>
                    <a:pt x="13593" y="15997"/>
                  </a:cubicBezTo>
                  <a:lnTo>
                    <a:pt x="13593" y="16273"/>
                  </a:lnTo>
                  <a:lnTo>
                    <a:pt x="5256" y="16273"/>
                  </a:lnTo>
                  <a:lnTo>
                    <a:pt x="5256" y="15997"/>
                  </a:lnTo>
                  <a:cubicBezTo>
                    <a:pt x="5256" y="15847"/>
                    <a:pt x="5379" y="15723"/>
                    <a:pt x="5529" y="15723"/>
                  </a:cubicBezTo>
                  <a:close/>
                  <a:moveTo>
                    <a:pt x="15956" y="0"/>
                  </a:moveTo>
                  <a:cubicBezTo>
                    <a:pt x="15936" y="0"/>
                    <a:pt x="15915" y="6"/>
                    <a:pt x="15900" y="21"/>
                  </a:cubicBezTo>
                  <a:cubicBezTo>
                    <a:pt x="15656" y="259"/>
                    <a:pt x="15821" y="550"/>
                    <a:pt x="16056" y="550"/>
                  </a:cubicBezTo>
                  <a:lnTo>
                    <a:pt x="17802" y="550"/>
                  </a:lnTo>
                  <a:cubicBezTo>
                    <a:pt x="18055" y="550"/>
                    <a:pt x="18260" y="755"/>
                    <a:pt x="18260" y="1008"/>
                  </a:cubicBezTo>
                  <a:lnTo>
                    <a:pt x="18260" y="10066"/>
                  </a:lnTo>
                  <a:lnTo>
                    <a:pt x="17708" y="10066"/>
                  </a:lnTo>
                  <a:lnTo>
                    <a:pt x="17708" y="1523"/>
                  </a:lnTo>
                  <a:cubicBezTo>
                    <a:pt x="17708" y="1290"/>
                    <a:pt x="17520" y="1102"/>
                    <a:pt x="17287" y="1102"/>
                  </a:cubicBezTo>
                  <a:lnTo>
                    <a:pt x="1526" y="1102"/>
                  </a:lnTo>
                  <a:cubicBezTo>
                    <a:pt x="1294" y="1102"/>
                    <a:pt x="1103" y="1290"/>
                    <a:pt x="1103" y="1523"/>
                  </a:cubicBezTo>
                  <a:lnTo>
                    <a:pt x="1103" y="10066"/>
                  </a:lnTo>
                  <a:lnTo>
                    <a:pt x="553" y="10066"/>
                  </a:lnTo>
                  <a:lnTo>
                    <a:pt x="553" y="9058"/>
                  </a:lnTo>
                  <a:cubicBezTo>
                    <a:pt x="553" y="8917"/>
                    <a:pt x="450" y="8793"/>
                    <a:pt x="312" y="8776"/>
                  </a:cubicBezTo>
                  <a:cubicBezTo>
                    <a:pt x="301" y="8774"/>
                    <a:pt x="289" y="8774"/>
                    <a:pt x="277" y="8774"/>
                  </a:cubicBezTo>
                  <a:cubicBezTo>
                    <a:pt x="125" y="8774"/>
                    <a:pt x="1" y="8896"/>
                    <a:pt x="1" y="9049"/>
                  </a:cubicBezTo>
                  <a:lnTo>
                    <a:pt x="1" y="12249"/>
                  </a:lnTo>
                  <a:cubicBezTo>
                    <a:pt x="1" y="12808"/>
                    <a:pt x="453" y="13260"/>
                    <a:pt x="1012" y="13260"/>
                  </a:cubicBezTo>
                  <a:lnTo>
                    <a:pt x="5696" y="13260"/>
                  </a:lnTo>
                  <a:lnTo>
                    <a:pt x="5696" y="15171"/>
                  </a:lnTo>
                  <a:lnTo>
                    <a:pt x="5532" y="15171"/>
                  </a:lnTo>
                  <a:cubicBezTo>
                    <a:pt x="5073" y="15171"/>
                    <a:pt x="4703" y="15541"/>
                    <a:pt x="4703" y="15997"/>
                  </a:cubicBezTo>
                  <a:lnTo>
                    <a:pt x="4703" y="16402"/>
                  </a:lnTo>
                  <a:cubicBezTo>
                    <a:pt x="4703" y="16634"/>
                    <a:pt x="4894" y="16825"/>
                    <a:pt x="5126" y="16825"/>
                  </a:cubicBezTo>
                  <a:lnTo>
                    <a:pt x="13723" y="16825"/>
                  </a:lnTo>
                  <a:cubicBezTo>
                    <a:pt x="13955" y="16825"/>
                    <a:pt x="14146" y="16634"/>
                    <a:pt x="14146" y="16402"/>
                  </a:cubicBezTo>
                  <a:lnTo>
                    <a:pt x="14146" y="15997"/>
                  </a:lnTo>
                  <a:cubicBezTo>
                    <a:pt x="14146" y="15541"/>
                    <a:pt x="13775" y="15171"/>
                    <a:pt x="13320" y="15171"/>
                  </a:cubicBezTo>
                  <a:lnTo>
                    <a:pt x="13117" y="15171"/>
                  </a:lnTo>
                  <a:lnTo>
                    <a:pt x="13117" y="13260"/>
                  </a:lnTo>
                  <a:lnTo>
                    <a:pt x="17802" y="13260"/>
                  </a:lnTo>
                  <a:cubicBezTo>
                    <a:pt x="18357" y="13260"/>
                    <a:pt x="18810" y="12808"/>
                    <a:pt x="18810" y="12249"/>
                  </a:cubicBezTo>
                  <a:lnTo>
                    <a:pt x="18810" y="288"/>
                  </a:lnTo>
                  <a:cubicBezTo>
                    <a:pt x="18810" y="130"/>
                    <a:pt x="18681" y="0"/>
                    <a:pt x="18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73"/>
            <p:cNvSpPr/>
            <p:nvPr/>
          </p:nvSpPr>
          <p:spPr>
            <a:xfrm>
              <a:off x="7801550" y="2551225"/>
              <a:ext cx="52425" cy="68400"/>
            </a:xfrm>
            <a:custGeom>
              <a:avLst/>
              <a:gdLst/>
              <a:ahLst/>
              <a:cxnLst/>
              <a:rect l="l" t="t" r="r" b="b"/>
              <a:pathLst>
                <a:path w="2097" h="2736" extrusionOk="0">
                  <a:moveTo>
                    <a:pt x="280" y="1"/>
                  </a:moveTo>
                  <a:cubicBezTo>
                    <a:pt x="231" y="1"/>
                    <a:pt x="182" y="14"/>
                    <a:pt x="136" y="41"/>
                  </a:cubicBezTo>
                  <a:cubicBezTo>
                    <a:pt x="51" y="91"/>
                    <a:pt x="1" y="188"/>
                    <a:pt x="1" y="288"/>
                  </a:cubicBezTo>
                  <a:lnTo>
                    <a:pt x="1" y="2421"/>
                  </a:lnTo>
                  <a:cubicBezTo>
                    <a:pt x="1" y="2562"/>
                    <a:pt x="104" y="2689"/>
                    <a:pt x="242" y="2703"/>
                  </a:cubicBezTo>
                  <a:cubicBezTo>
                    <a:pt x="254" y="2705"/>
                    <a:pt x="265" y="2705"/>
                    <a:pt x="277" y="2705"/>
                  </a:cubicBezTo>
                  <a:cubicBezTo>
                    <a:pt x="429" y="2705"/>
                    <a:pt x="553" y="2583"/>
                    <a:pt x="553" y="2430"/>
                  </a:cubicBezTo>
                  <a:lnTo>
                    <a:pt x="553" y="1149"/>
                  </a:lnTo>
                  <a:cubicBezTo>
                    <a:pt x="553" y="1149"/>
                    <a:pt x="1591" y="2618"/>
                    <a:pt x="1591" y="2621"/>
                  </a:cubicBezTo>
                  <a:cubicBezTo>
                    <a:pt x="1643" y="2692"/>
                    <a:pt x="1736" y="2736"/>
                    <a:pt x="1826" y="2736"/>
                  </a:cubicBezTo>
                  <a:cubicBezTo>
                    <a:pt x="1852" y="2736"/>
                    <a:pt x="1878" y="2732"/>
                    <a:pt x="1902" y="2724"/>
                  </a:cubicBezTo>
                  <a:cubicBezTo>
                    <a:pt x="2017" y="2689"/>
                    <a:pt x="2096" y="2580"/>
                    <a:pt x="2096" y="2459"/>
                  </a:cubicBezTo>
                  <a:lnTo>
                    <a:pt x="2090" y="305"/>
                  </a:lnTo>
                  <a:cubicBezTo>
                    <a:pt x="2090" y="155"/>
                    <a:pt x="1970" y="32"/>
                    <a:pt x="1817" y="32"/>
                  </a:cubicBezTo>
                  <a:cubicBezTo>
                    <a:pt x="1667" y="32"/>
                    <a:pt x="1544" y="155"/>
                    <a:pt x="1544" y="305"/>
                  </a:cubicBezTo>
                  <a:lnTo>
                    <a:pt x="1547" y="1592"/>
                  </a:lnTo>
                  <a:lnTo>
                    <a:pt x="506" y="117"/>
                  </a:lnTo>
                  <a:cubicBezTo>
                    <a:pt x="453" y="43"/>
                    <a:pt x="368"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3"/>
            <p:cNvSpPr/>
            <p:nvPr/>
          </p:nvSpPr>
          <p:spPr>
            <a:xfrm>
              <a:off x="7941900" y="2551700"/>
              <a:ext cx="73275" cy="67625"/>
            </a:xfrm>
            <a:custGeom>
              <a:avLst/>
              <a:gdLst/>
              <a:ahLst/>
              <a:cxnLst/>
              <a:rect l="l" t="t" r="r" b="b"/>
              <a:pathLst>
                <a:path w="2931" h="2705" extrusionOk="0">
                  <a:moveTo>
                    <a:pt x="1464" y="1"/>
                  </a:moveTo>
                  <a:cubicBezTo>
                    <a:pt x="1450" y="1"/>
                    <a:pt x="1437" y="2"/>
                    <a:pt x="1423" y="4"/>
                  </a:cubicBezTo>
                  <a:cubicBezTo>
                    <a:pt x="1308" y="22"/>
                    <a:pt x="1217" y="110"/>
                    <a:pt x="1196" y="222"/>
                  </a:cubicBezTo>
                  <a:lnTo>
                    <a:pt x="814" y="1456"/>
                  </a:lnTo>
                  <a:lnTo>
                    <a:pt x="570" y="224"/>
                  </a:lnTo>
                  <a:cubicBezTo>
                    <a:pt x="545" y="93"/>
                    <a:pt x="428" y="2"/>
                    <a:pt x="300" y="2"/>
                  </a:cubicBezTo>
                  <a:cubicBezTo>
                    <a:pt x="283" y="2"/>
                    <a:pt x="265" y="3"/>
                    <a:pt x="247" y="7"/>
                  </a:cubicBezTo>
                  <a:cubicBezTo>
                    <a:pt x="97" y="36"/>
                    <a:pt x="0" y="183"/>
                    <a:pt x="30" y="330"/>
                  </a:cubicBezTo>
                  <a:cubicBezTo>
                    <a:pt x="30" y="330"/>
                    <a:pt x="447" y="2449"/>
                    <a:pt x="447" y="2452"/>
                  </a:cubicBezTo>
                  <a:cubicBezTo>
                    <a:pt x="476" y="2596"/>
                    <a:pt x="614" y="2705"/>
                    <a:pt x="764" y="2705"/>
                  </a:cubicBezTo>
                  <a:lnTo>
                    <a:pt x="767" y="2705"/>
                  </a:lnTo>
                  <a:cubicBezTo>
                    <a:pt x="908" y="2705"/>
                    <a:pt x="1032" y="2596"/>
                    <a:pt x="1073" y="2479"/>
                  </a:cubicBezTo>
                  <a:lnTo>
                    <a:pt x="1464" y="1212"/>
                  </a:lnTo>
                  <a:lnTo>
                    <a:pt x="1855" y="2479"/>
                  </a:lnTo>
                  <a:cubicBezTo>
                    <a:pt x="1855" y="2482"/>
                    <a:pt x="1858" y="2484"/>
                    <a:pt x="1858" y="2490"/>
                  </a:cubicBezTo>
                  <a:cubicBezTo>
                    <a:pt x="1905" y="2620"/>
                    <a:pt x="2028" y="2705"/>
                    <a:pt x="2163" y="2705"/>
                  </a:cubicBezTo>
                  <a:lnTo>
                    <a:pt x="2166" y="2705"/>
                  </a:lnTo>
                  <a:cubicBezTo>
                    <a:pt x="2313" y="2705"/>
                    <a:pt x="2451" y="2596"/>
                    <a:pt x="2481" y="2449"/>
                  </a:cubicBezTo>
                  <a:lnTo>
                    <a:pt x="2901" y="336"/>
                  </a:lnTo>
                  <a:cubicBezTo>
                    <a:pt x="2930" y="186"/>
                    <a:pt x="2833" y="42"/>
                    <a:pt x="2683" y="10"/>
                  </a:cubicBezTo>
                  <a:cubicBezTo>
                    <a:pt x="2665" y="6"/>
                    <a:pt x="2647" y="5"/>
                    <a:pt x="2630" y="5"/>
                  </a:cubicBezTo>
                  <a:cubicBezTo>
                    <a:pt x="2501" y="5"/>
                    <a:pt x="2386" y="96"/>
                    <a:pt x="2360" y="227"/>
                  </a:cubicBezTo>
                  <a:lnTo>
                    <a:pt x="2116" y="1456"/>
                  </a:lnTo>
                  <a:lnTo>
                    <a:pt x="1728" y="195"/>
                  </a:lnTo>
                  <a:cubicBezTo>
                    <a:pt x="1691" y="79"/>
                    <a:pt x="1584"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3"/>
            <p:cNvSpPr/>
            <p:nvPr/>
          </p:nvSpPr>
          <p:spPr>
            <a:xfrm>
              <a:off x="7866075" y="2551350"/>
              <a:ext cx="67625" cy="67550"/>
            </a:xfrm>
            <a:custGeom>
              <a:avLst/>
              <a:gdLst/>
              <a:ahLst/>
              <a:cxnLst/>
              <a:rect l="l" t="t" r="r" b="b"/>
              <a:pathLst>
                <a:path w="2705" h="2702" extrusionOk="0">
                  <a:moveTo>
                    <a:pt x="1352" y="550"/>
                  </a:moveTo>
                  <a:cubicBezTo>
                    <a:pt x="1793" y="550"/>
                    <a:pt x="2152" y="909"/>
                    <a:pt x="2152" y="1352"/>
                  </a:cubicBezTo>
                  <a:cubicBezTo>
                    <a:pt x="2152" y="1793"/>
                    <a:pt x="1793" y="2152"/>
                    <a:pt x="1352" y="2152"/>
                  </a:cubicBezTo>
                  <a:cubicBezTo>
                    <a:pt x="911" y="2152"/>
                    <a:pt x="550" y="1793"/>
                    <a:pt x="550" y="1352"/>
                  </a:cubicBezTo>
                  <a:cubicBezTo>
                    <a:pt x="550" y="909"/>
                    <a:pt x="911" y="550"/>
                    <a:pt x="1352" y="550"/>
                  </a:cubicBezTo>
                  <a:close/>
                  <a:moveTo>
                    <a:pt x="1352" y="0"/>
                  </a:moveTo>
                  <a:cubicBezTo>
                    <a:pt x="606" y="0"/>
                    <a:pt x="0" y="606"/>
                    <a:pt x="0" y="1352"/>
                  </a:cubicBezTo>
                  <a:cubicBezTo>
                    <a:pt x="0" y="2096"/>
                    <a:pt x="606" y="2701"/>
                    <a:pt x="1352" y="2701"/>
                  </a:cubicBezTo>
                  <a:cubicBezTo>
                    <a:pt x="2096" y="2701"/>
                    <a:pt x="2704" y="2096"/>
                    <a:pt x="2704" y="1352"/>
                  </a:cubicBezTo>
                  <a:cubicBezTo>
                    <a:pt x="2704" y="606"/>
                    <a:pt x="2096"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3"/>
            <p:cNvSpPr/>
            <p:nvPr/>
          </p:nvSpPr>
          <p:spPr>
            <a:xfrm>
              <a:off x="7920075" y="2640200"/>
              <a:ext cx="52325" cy="67850"/>
            </a:xfrm>
            <a:custGeom>
              <a:avLst/>
              <a:gdLst/>
              <a:ahLst/>
              <a:cxnLst/>
              <a:rect l="l" t="t" r="r" b="b"/>
              <a:pathLst>
                <a:path w="2093" h="2714" extrusionOk="0">
                  <a:moveTo>
                    <a:pt x="281" y="0"/>
                  </a:moveTo>
                  <a:cubicBezTo>
                    <a:pt x="252" y="0"/>
                    <a:pt x="223" y="5"/>
                    <a:pt x="194" y="14"/>
                  </a:cubicBezTo>
                  <a:cubicBezTo>
                    <a:pt x="77" y="49"/>
                    <a:pt x="0" y="158"/>
                    <a:pt x="0" y="279"/>
                  </a:cubicBezTo>
                  <a:lnTo>
                    <a:pt x="0" y="2421"/>
                  </a:lnTo>
                  <a:cubicBezTo>
                    <a:pt x="0" y="2559"/>
                    <a:pt x="100" y="2686"/>
                    <a:pt x="241" y="2703"/>
                  </a:cubicBezTo>
                  <a:cubicBezTo>
                    <a:pt x="253" y="2705"/>
                    <a:pt x="265" y="2705"/>
                    <a:pt x="276" y="2705"/>
                  </a:cubicBezTo>
                  <a:cubicBezTo>
                    <a:pt x="428" y="2705"/>
                    <a:pt x="550" y="2583"/>
                    <a:pt x="550" y="2430"/>
                  </a:cubicBezTo>
                  <a:lnTo>
                    <a:pt x="550" y="1137"/>
                  </a:lnTo>
                  <a:cubicBezTo>
                    <a:pt x="550" y="1137"/>
                    <a:pt x="1587" y="2595"/>
                    <a:pt x="1590" y="2598"/>
                  </a:cubicBezTo>
                  <a:cubicBezTo>
                    <a:pt x="1641" y="2670"/>
                    <a:pt x="1729" y="2714"/>
                    <a:pt x="1818" y="2714"/>
                  </a:cubicBezTo>
                  <a:cubicBezTo>
                    <a:pt x="1899" y="2714"/>
                    <a:pt x="1981" y="2678"/>
                    <a:pt x="2040" y="2598"/>
                  </a:cubicBezTo>
                  <a:cubicBezTo>
                    <a:pt x="2078" y="2548"/>
                    <a:pt x="2093" y="2486"/>
                    <a:pt x="2093" y="2421"/>
                  </a:cubicBezTo>
                  <a:lnTo>
                    <a:pt x="2093" y="305"/>
                  </a:lnTo>
                  <a:cubicBezTo>
                    <a:pt x="2093" y="152"/>
                    <a:pt x="1969" y="29"/>
                    <a:pt x="1820" y="29"/>
                  </a:cubicBezTo>
                  <a:cubicBezTo>
                    <a:pt x="1667" y="29"/>
                    <a:pt x="1543" y="152"/>
                    <a:pt x="1543" y="305"/>
                  </a:cubicBezTo>
                  <a:lnTo>
                    <a:pt x="1543" y="1575"/>
                  </a:lnTo>
                  <a:lnTo>
                    <a:pt x="506" y="117"/>
                  </a:lnTo>
                  <a:cubicBezTo>
                    <a:pt x="453" y="42"/>
                    <a:pt x="368" y="0"/>
                    <a:pt x="2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73"/>
            <p:cNvSpPr/>
            <p:nvPr/>
          </p:nvSpPr>
          <p:spPr>
            <a:xfrm>
              <a:off x="7807075" y="2640250"/>
              <a:ext cx="13825" cy="67600"/>
            </a:xfrm>
            <a:custGeom>
              <a:avLst/>
              <a:gdLst/>
              <a:ahLst/>
              <a:cxnLst/>
              <a:rect l="l" t="t" r="r" b="b"/>
              <a:pathLst>
                <a:path w="553" h="2704" extrusionOk="0">
                  <a:moveTo>
                    <a:pt x="277" y="0"/>
                  </a:moveTo>
                  <a:cubicBezTo>
                    <a:pt x="124" y="0"/>
                    <a:pt x="0" y="124"/>
                    <a:pt x="0" y="277"/>
                  </a:cubicBezTo>
                  <a:lnTo>
                    <a:pt x="0" y="2416"/>
                  </a:lnTo>
                  <a:cubicBezTo>
                    <a:pt x="0" y="2557"/>
                    <a:pt x="103" y="2684"/>
                    <a:pt x="241" y="2701"/>
                  </a:cubicBezTo>
                  <a:cubicBezTo>
                    <a:pt x="253" y="2703"/>
                    <a:pt x="265" y="2703"/>
                    <a:pt x="276" y="2703"/>
                  </a:cubicBezTo>
                  <a:cubicBezTo>
                    <a:pt x="428" y="2703"/>
                    <a:pt x="553" y="2581"/>
                    <a:pt x="553" y="2428"/>
                  </a:cubicBezTo>
                  <a:lnTo>
                    <a:pt x="553" y="277"/>
                  </a:lnTo>
                  <a:cubicBezTo>
                    <a:pt x="553" y="124"/>
                    <a:pt x="429"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73"/>
            <p:cNvSpPr/>
            <p:nvPr/>
          </p:nvSpPr>
          <p:spPr>
            <a:xfrm>
              <a:off x="7892525" y="2640250"/>
              <a:ext cx="13750" cy="67600"/>
            </a:xfrm>
            <a:custGeom>
              <a:avLst/>
              <a:gdLst/>
              <a:ahLst/>
              <a:cxnLst/>
              <a:rect l="l" t="t" r="r" b="b"/>
              <a:pathLst>
                <a:path w="550" h="2704" extrusionOk="0">
                  <a:moveTo>
                    <a:pt x="277" y="0"/>
                  </a:moveTo>
                  <a:cubicBezTo>
                    <a:pt x="124" y="0"/>
                    <a:pt x="0" y="124"/>
                    <a:pt x="0" y="277"/>
                  </a:cubicBezTo>
                  <a:lnTo>
                    <a:pt x="0" y="2416"/>
                  </a:lnTo>
                  <a:cubicBezTo>
                    <a:pt x="0" y="2557"/>
                    <a:pt x="100" y="2684"/>
                    <a:pt x="241" y="2701"/>
                  </a:cubicBezTo>
                  <a:cubicBezTo>
                    <a:pt x="253" y="2703"/>
                    <a:pt x="265" y="2703"/>
                    <a:pt x="276" y="2703"/>
                  </a:cubicBezTo>
                  <a:cubicBezTo>
                    <a:pt x="428" y="2703"/>
                    <a:pt x="550" y="2581"/>
                    <a:pt x="550" y="2428"/>
                  </a:cubicBezTo>
                  <a:lnTo>
                    <a:pt x="550" y="277"/>
                  </a:lnTo>
                  <a:cubicBezTo>
                    <a:pt x="550" y="124"/>
                    <a:pt x="426"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73"/>
            <p:cNvSpPr/>
            <p:nvPr/>
          </p:nvSpPr>
          <p:spPr>
            <a:xfrm>
              <a:off x="7742775" y="2640175"/>
              <a:ext cx="50575" cy="67600"/>
            </a:xfrm>
            <a:custGeom>
              <a:avLst/>
              <a:gdLst/>
              <a:ahLst/>
              <a:cxnLst/>
              <a:rect l="l" t="t" r="r" b="b"/>
              <a:pathLst>
                <a:path w="2023" h="2704" extrusionOk="0">
                  <a:moveTo>
                    <a:pt x="1746" y="1"/>
                  </a:moveTo>
                  <a:cubicBezTo>
                    <a:pt x="1594" y="1"/>
                    <a:pt x="1470" y="124"/>
                    <a:pt x="1470" y="277"/>
                  </a:cubicBezTo>
                  <a:lnTo>
                    <a:pt x="1470" y="1041"/>
                  </a:lnTo>
                  <a:lnTo>
                    <a:pt x="553" y="1041"/>
                  </a:lnTo>
                  <a:lnTo>
                    <a:pt x="553" y="286"/>
                  </a:lnTo>
                  <a:cubicBezTo>
                    <a:pt x="553" y="145"/>
                    <a:pt x="450" y="18"/>
                    <a:pt x="312" y="3"/>
                  </a:cubicBezTo>
                  <a:cubicBezTo>
                    <a:pt x="300" y="2"/>
                    <a:pt x="289" y="1"/>
                    <a:pt x="277" y="1"/>
                  </a:cubicBezTo>
                  <a:cubicBezTo>
                    <a:pt x="125" y="1"/>
                    <a:pt x="1" y="124"/>
                    <a:pt x="1" y="277"/>
                  </a:cubicBezTo>
                  <a:lnTo>
                    <a:pt x="1" y="2416"/>
                  </a:lnTo>
                  <a:cubicBezTo>
                    <a:pt x="1" y="2557"/>
                    <a:pt x="104" y="2684"/>
                    <a:pt x="242" y="2701"/>
                  </a:cubicBezTo>
                  <a:cubicBezTo>
                    <a:pt x="254" y="2703"/>
                    <a:pt x="265" y="2704"/>
                    <a:pt x="277" y="2704"/>
                  </a:cubicBezTo>
                  <a:cubicBezTo>
                    <a:pt x="429" y="2704"/>
                    <a:pt x="553" y="2581"/>
                    <a:pt x="553" y="2428"/>
                  </a:cubicBezTo>
                  <a:lnTo>
                    <a:pt x="553" y="1590"/>
                  </a:lnTo>
                  <a:lnTo>
                    <a:pt x="1470" y="1590"/>
                  </a:lnTo>
                  <a:lnTo>
                    <a:pt x="1470" y="2416"/>
                  </a:lnTo>
                  <a:cubicBezTo>
                    <a:pt x="1470" y="2557"/>
                    <a:pt x="1573" y="2684"/>
                    <a:pt x="1711" y="2701"/>
                  </a:cubicBezTo>
                  <a:cubicBezTo>
                    <a:pt x="1723" y="2703"/>
                    <a:pt x="1735" y="2704"/>
                    <a:pt x="1746" y="2704"/>
                  </a:cubicBezTo>
                  <a:cubicBezTo>
                    <a:pt x="1898" y="2704"/>
                    <a:pt x="2023" y="2581"/>
                    <a:pt x="2023" y="2428"/>
                  </a:cubicBezTo>
                  <a:lnTo>
                    <a:pt x="2023" y="277"/>
                  </a:lnTo>
                  <a:cubicBezTo>
                    <a:pt x="2023" y="124"/>
                    <a:pt x="1899" y="1"/>
                    <a:pt x="1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73"/>
            <p:cNvSpPr/>
            <p:nvPr/>
          </p:nvSpPr>
          <p:spPr>
            <a:xfrm>
              <a:off x="7971500" y="2640150"/>
              <a:ext cx="78875" cy="67650"/>
            </a:xfrm>
            <a:custGeom>
              <a:avLst/>
              <a:gdLst/>
              <a:ahLst/>
              <a:cxnLst/>
              <a:rect l="l" t="t" r="r" b="b"/>
              <a:pathLst>
                <a:path w="3155" h="2706" extrusionOk="0">
                  <a:moveTo>
                    <a:pt x="1814" y="1"/>
                  </a:moveTo>
                  <a:cubicBezTo>
                    <a:pt x="1477" y="1"/>
                    <a:pt x="1126" y="124"/>
                    <a:pt x="815" y="387"/>
                  </a:cubicBezTo>
                  <a:cubicBezTo>
                    <a:pt x="800" y="398"/>
                    <a:pt x="788" y="413"/>
                    <a:pt x="776" y="428"/>
                  </a:cubicBezTo>
                  <a:cubicBezTo>
                    <a:pt x="1" y="1521"/>
                    <a:pt x="771" y="2705"/>
                    <a:pt x="1811" y="2705"/>
                  </a:cubicBezTo>
                  <a:cubicBezTo>
                    <a:pt x="2622" y="2705"/>
                    <a:pt x="3154" y="1976"/>
                    <a:pt x="2984" y="995"/>
                  </a:cubicBezTo>
                  <a:cubicBezTo>
                    <a:pt x="2981" y="980"/>
                    <a:pt x="2971" y="971"/>
                    <a:pt x="2959" y="971"/>
                  </a:cubicBezTo>
                  <a:cubicBezTo>
                    <a:pt x="2955" y="971"/>
                    <a:pt x="2950" y="972"/>
                    <a:pt x="2945" y="974"/>
                  </a:cubicBezTo>
                  <a:lnTo>
                    <a:pt x="2743" y="1077"/>
                  </a:lnTo>
                  <a:lnTo>
                    <a:pt x="1981" y="1077"/>
                  </a:lnTo>
                  <a:cubicBezTo>
                    <a:pt x="1970" y="1077"/>
                    <a:pt x="1961" y="1080"/>
                    <a:pt x="1952" y="1089"/>
                  </a:cubicBezTo>
                  <a:cubicBezTo>
                    <a:pt x="1693" y="1330"/>
                    <a:pt x="1861" y="1630"/>
                    <a:pt x="2096" y="1630"/>
                  </a:cubicBezTo>
                  <a:lnTo>
                    <a:pt x="2434" y="1630"/>
                  </a:lnTo>
                  <a:cubicBezTo>
                    <a:pt x="2363" y="1908"/>
                    <a:pt x="2175" y="2154"/>
                    <a:pt x="1811" y="2154"/>
                  </a:cubicBezTo>
                  <a:cubicBezTo>
                    <a:pt x="1676" y="2154"/>
                    <a:pt x="1516" y="2120"/>
                    <a:pt x="1329" y="2041"/>
                  </a:cubicBezTo>
                  <a:cubicBezTo>
                    <a:pt x="1314" y="2032"/>
                    <a:pt x="1297" y="2023"/>
                    <a:pt x="1285" y="2009"/>
                  </a:cubicBezTo>
                  <a:cubicBezTo>
                    <a:pt x="688" y="1336"/>
                    <a:pt x="1161" y="551"/>
                    <a:pt x="1811" y="551"/>
                  </a:cubicBezTo>
                  <a:cubicBezTo>
                    <a:pt x="2008" y="551"/>
                    <a:pt x="2193" y="622"/>
                    <a:pt x="2343" y="751"/>
                  </a:cubicBezTo>
                  <a:cubicBezTo>
                    <a:pt x="2352" y="760"/>
                    <a:pt x="2363" y="763"/>
                    <a:pt x="2375" y="763"/>
                  </a:cubicBezTo>
                  <a:cubicBezTo>
                    <a:pt x="2734" y="713"/>
                    <a:pt x="2766" y="366"/>
                    <a:pt x="2569" y="231"/>
                  </a:cubicBezTo>
                  <a:cubicBezTo>
                    <a:pt x="2345" y="80"/>
                    <a:pt x="2084" y="1"/>
                    <a:pt x="1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73"/>
            <p:cNvSpPr/>
            <p:nvPr/>
          </p:nvSpPr>
          <p:spPr>
            <a:xfrm>
              <a:off x="7837425" y="2640475"/>
              <a:ext cx="43375" cy="67600"/>
            </a:xfrm>
            <a:custGeom>
              <a:avLst/>
              <a:gdLst/>
              <a:ahLst/>
              <a:cxnLst/>
              <a:rect l="l" t="t" r="r" b="b"/>
              <a:pathLst>
                <a:path w="1735" h="2704" extrusionOk="0">
                  <a:moveTo>
                    <a:pt x="855" y="550"/>
                  </a:moveTo>
                  <a:cubicBezTo>
                    <a:pt x="1026" y="550"/>
                    <a:pt x="1173" y="679"/>
                    <a:pt x="1173" y="835"/>
                  </a:cubicBezTo>
                  <a:cubicBezTo>
                    <a:pt x="1173" y="988"/>
                    <a:pt x="1029" y="1117"/>
                    <a:pt x="855" y="1117"/>
                  </a:cubicBezTo>
                  <a:lnTo>
                    <a:pt x="858" y="1117"/>
                  </a:lnTo>
                  <a:cubicBezTo>
                    <a:pt x="788" y="1117"/>
                    <a:pt x="673" y="1117"/>
                    <a:pt x="564" y="1120"/>
                  </a:cubicBezTo>
                  <a:cubicBezTo>
                    <a:pt x="561" y="1011"/>
                    <a:pt x="561" y="900"/>
                    <a:pt x="561" y="835"/>
                  </a:cubicBezTo>
                  <a:cubicBezTo>
                    <a:pt x="561" y="779"/>
                    <a:pt x="561" y="662"/>
                    <a:pt x="561" y="550"/>
                  </a:cubicBezTo>
                  <a:close/>
                  <a:moveTo>
                    <a:pt x="273" y="0"/>
                  </a:moveTo>
                  <a:cubicBezTo>
                    <a:pt x="124" y="0"/>
                    <a:pt x="0" y="124"/>
                    <a:pt x="0" y="274"/>
                  </a:cubicBezTo>
                  <a:lnTo>
                    <a:pt x="0" y="2416"/>
                  </a:lnTo>
                  <a:cubicBezTo>
                    <a:pt x="0" y="2557"/>
                    <a:pt x="100" y="2683"/>
                    <a:pt x="241" y="2701"/>
                  </a:cubicBezTo>
                  <a:cubicBezTo>
                    <a:pt x="253" y="2703"/>
                    <a:pt x="264" y="2703"/>
                    <a:pt x="275" y="2703"/>
                  </a:cubicBezTo>
                  <a:cubicBezTo>
                    <a:pt x="427" y="2703"/>
                    <a:pt x="550" y="2578"/>
                    <a:pt x="550" y="2428"/>
                  </a:cubicBezTo>
                  <a:lnTo>
                    <a:pt x="550" y="1834"/>
                  </a:lnTo>
                  <a:cubicBezTo>
                    <a:pt x="550" y="1834"/>
                    <a:pt x="1231" y="2607"/>
                    <a:pt x="1231" y="2610"/>
                  </a:cubicBezTo>
                  <a:cubicBezTo>
                    <a:pt x="1284" y="2669"/>
                    <a:pt x="1362" y="2700"/>
                    <a:pt x="1439" y="2700"/>
                  </a:cubicBezTo>
                  <a:cubicBezTo>
                    <a:pt x="1539" y="2700"/>
                    <a:pt x="1639" y="2649"/>
                    <a:pt x="1687" y="2539"/>
                  </a:cubicBezTo>
                  <a:cubicBezTo>
                    <a:pt x="1734" y="2440"/>
                    <a:pt x="1711" y="2319"/>
                    <a:pt x="1637" y="2237"/>
                  </a:cubicBezTo>
                  <a:lnTo>
                    <a:pt x="1105" y="1631"/>
                  </a:lnTo>
                  <a:cubicBezTo>
                    <a:pt x="1458" y="1526"/>
                    <a:pt x="1713" y="1208"/>
                    <a:pt x="1713" y="835"/>
                  </a:cubicBezTo>
                  <a:cubicBezTo>
                    <a:pt x="1713" y="374"/>
                    <a:pt x="1326"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73"/>
            <p:cNvSpPr/>
            <p:nvPr/>
          </p:nvSpPr>
          <p:spPr>
            <a:xfrm>
              <a:off x="8059675" y="2638875"/>
              <a:ext cx="13750" cy="48050"/>
            </a:xfrm>
            <a:custGeom>
              <a:avLst/>
              <a:gdLst/>
              <a:ahLst/>
              <a:cxnLst/>
              <a:rect l="l" t="t" r="r" b="b"/>
              <a:pathLst>
                <a:path w="550" h="1922" extrusionOk="0">
                  <a:moveTo>
                    <a:pt x="274" y="0"/>
                  </a:moveTo>
                  <a:cubicBezTo>
                    <a:pt x="122" y="0"/>
                    <a:pt x="0" y="123"/>
                    <a:pt x="0" y="276"/>
                  </a:cubicBezTo>
                  <a:lnTo>
                    <a:pt x="0" y="1645"/>
                  </a:lnTo>
                  <a:cubicBezTo>
                    <a:pt x="0" y="1798"/>
                    <a:pt x="124" y="1922"/>
                    <a:pt x="277" y="1922"/>
                  </a:cubicBezTo>
                  <a:cubicBezTo>
                    <a:pt x="426" y="1922"/>
                    <a:pt x="550" y="1798"/>
                    <a:pt x="550" y="1645"/>
                  </a:cubicBezTo>
                  <a:lnTo>
                    <a:pt x="550" y="288"/>
                  </a:lnTo>
                  <a:cubicBezTo>
                    <a:pt x="550" y="147"/>
                    <a:pt x="450" y="20"/>
                    <a:pt x="309" y="3"/>
                  </a:cubicBezTo>
                  <a:cubicBezTo>
                    <a:pt x="297" y="1"/>
                    <a:pt x="285"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73"/>
            <p:cNvSpPr/>
            <p:nvPr/>
          </p:nvSpPr>
          <p:spPr>
            <a:xfrm>
              <a:off x="8058125" y="2695575"/>
              <a:ext cx="16850" cy="13750"/>
            </a:xfrm>
            <a:custGeom>
              <a:avLst/>
              <a:gdLst/>
              <a:ahLst/>
              <a:cxnLst/>
              <a:rect l="l" t="t" r="r" b="b"/>
              <a:pathLst>
                <a:path w="674" h="550" extrusionOk="0">
                  <a:moveTo>
                    <a:pt x="333" y="0"/>
                  </a:moveTo>
                  <a:cubicBezTo>
                    <a:pt x="236" y="0"/>
                    <a:pt x="142" y="53"/>
                    <a:pt x="98" y="142"/>
                  </a:cubicBezTo>
                  <a:cubicBezTo>
                    <a:pt x="0" y="346"/>
                    <a:pt x="149" y="549"/>
                    <a:pt x="344" y="549"/>
                  </a:cubicBezTo>
                  <a:cubicBezTo>
                    <a:pt x="379" y="549"/>
                    <a:pt x="414" y="543"/>
                    <a:pt x="450" y="529"/>
                  </a:cubicBezTo>
                  <a:cubicBezTo>
                    <a:pt x="518" y="503"/>
                    <a:pt x="574" y="447"/>
                    <a:pt x="600" y="380"/>
                  </a:cubicBezTo>
                  <a:cubicBezTo>
                    <a:pt x="674" y="183"/>
                    <a:pt x="530"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0" name="Google Shape;2500;p73"/>
          <p:cNvGrpSpPr/>
          <p:nvPr/>
        </p:nvGrpSpPr>
        <p:grpSpPr>
          <a:xfrm>
            <a:off x="7509300" y="1970663"/>
            <a:ext cx="470250" cy="470325"/>
            <a:chOff x="7665625" y="1837700"/>
            <a:chExt cx="470250" cy="470325"/>
          </a:xfrm>
        </p:grpSpPr>
        <p:sp>
          <p:nvSpPr>
            <p:cNvPr id="2501" name="Google Shape;2501;p73"/>
            <p:cNvSpPr/>
            <p:nvPr/>
          </p:nvSpPr>
          <p:spPr>
            <a:xfrm>
              <a:off x="7665625" y="1837700"/>
              <a:ext cx="203050" cy="206650"/>
            </a:xfrm>
            <a:custGeom>
              <a:avLst/>
              <a:gdLst/>
              <a:ahLst/>
              <a:cxnLst/>
              <a:rect l="l" t="t" r="r" b="b"/>
              <a:pathLst>
                <a:path w="8122" h="8266" extrusionOk="0">
                  <a:moveTo>
                    <a:pt x="292" y="1"/>
                  </a:moveTo>
                  <a:cubicBezTo>
                    <a:pt x="130" y="1"/>
                    <a:pt x="1" y="130"/>
                    <a:pt x="1" y="292"/>
                  </a:cubicBezTo>
                  <a:lnTo>
                    <a:pt x="1" y="1673"/>
                  </a:lnTo>
                  <a:cubicBezTo>
                    <a:pt x="1" y="1691"/>
                    <a:pt x="7" y="1711"/>
                    <a:pt x="21" y="1723"/>
                  </a:cubicBezTo>
                  <a:cubicBezTo>
                    <a:pt x="105" y="1810"/>
                    <a:pt x="196" y="1846"/>
                    <a:pt x="278" y="1846"/>
                  </a:cubicBezTo>
                  <a:cubicBezTo>
                    <a:pt x="430" y="1846"/>
                    <a:pt x="553" y="1723"/>
                    <a:pt x="553" y="1570"/>
                  </a:cubicBezTo>
                  <a:lnTo>
                    <a:pt x="553" y="1127"/>
                  </a:lnTo>
                  <a:cubicBezTo>
                    <a:pt x="553" y="812"/>
                    <a:pt x="809" y="553"/>
                    <a:pt x="1127" y="553"/>
                  </a:cubicBezTo>
                  <a:lnTo>
                    <a:pt x="6996" y="553"/>
                  </a:lnTo>
                  <a:cubicBezTo>
                    <a:pt x="7313" y="553"/>
                    <a:pt x="7569" y="809"/>
                    <a:pt x="7569" y="1127"/>
                  </a:cubicBezTo>
                  <a:lnTo>
                    <a:pt x="7569" y="6040"/>
                  </a:lnTo>
                  <a:cubicBezTo>
                    <a:pt x="7569" y="6358"/>
                    <a:pt x="7313" y="6616"/>
                    <a:pt x="6996" y="6616"/>
                  </a:cubicBezTo>
                  <a:lnTo>
                    <a:pt x="4938" y="6616"/>
                  </a:lnTo>
                  <a:cubicBezTo>
                    <a:pt x="4780" y="6616"/>
                    <a:pt x="4633" y="6693"/>
                    <a:pt x="4542" y="6825"/>
                  </a:cubicBezTo>
                  <a:lnTo>
                    <a:pt x="3998" y="7619"/>
                  </a:lnTo>
                  <a:lnTo>
                    <a:pt x="3451" y="6825"/>
                  </a:lnTo>
                  <a:cubicBezTo>
                    <a:pt x="3360" y="6693"/>
                    <a:pt x="3213" y="6616"/>
                    <a:pt x="3054" y="6616"/>
                  </a:cubicBezTo>
                  <a:lnTo>
                    <a:pt x="841" y="6616"/>
                  </a:lnTo>
                  <a:cubicBezTo>
                    <a:pt x="683" y="6616"/>
                    <a:pt x="553" y="6487"/>
                    <a:pt x="553" y="6325"/>
                  </a:cubicBezTo>
                  <a:lnTo>
                    <a:pt x="553" y="2781"/>
                  </a:lnTo>
                  <a:cubicBezTo>
                    <a:pt x="553" y="2740"/>
                    <a:pt x="539" y="2702"/>
                    <a:pt x="506" y="2675"/>
                  </a:cubicBezTo>
                  <a:cubicBezTo>
                    <a:pt x="431" y="2607"/>
                    <a:pt x="351" y="2579"/>
                    <a:pt x="277" y="2579"/>
                  </a:cubicBezTo>
                  <a:cubicBezTo>
                    <a:pt x="125" y="2579"/>
                    <a:pt x="1" y="2702"/>
                    <a:pt x="1" y="2855"/>
                  </a:cubicBezTo>
                  <a:lnTo>
                    <a:pt x="1" y="6599"/>
                  </a:lnTo>
                  <a:cubicBezTo>
                    <a:pt x="1" y="6913"/>
                    <a:pt x="257" y="7166"/>
                    <a:pt x="568" y="7166"/>
                  </a:cubicBezTo>
                  <a:lnTo>
                    <a:pt x="3010" y="7166"/>
                  </a:lnTo>
                  <a:lnTo>
                    <a:pt x="3639" y="8080"/>
                  </a:lnTo>
                  <a:cubicBezTo>
                    <a:pt x="3719" y="8198"/>
                    <a:pt x="3848" y="8265"/>
                    <a:pt x="3989" y="8265"/>
                  </a:cubicBezTo>
                  <a:cubicBezTo>
                    <a:pt x="4130" y="8265"/>
                    <a:pt x="4259" y="8198"/>
                    <a:pt x="4339" y="8080"/>
                  </a:cubicBezTo>
                  <a:lnTo>
                    <a:pt x="4968" y="7166"/>
                  </a:lnTo>
                  <a:lnTo>
                    <a:pt x="6996" y="7166"/>
                  </a:lnTo>
                  <a:cubicBezTo>
                    <a:pt x="7616" y="7166"/>
                    <a:pt x="8121" y="6663"/>
                    <a:pt x="8121" y="6040"/>
                  </a:cubicBezTo>
                  <a:lnTo>
                    <a:pt x="8121" y="1127"/>
                  </a:lnTo>
                  <a:cubicBezTo>
                    <a:pt x="8121" y="506"/>
                    <a:pt x="7616" y="1"/>
                    <a:pt x="69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73"/>
            <p:cNvSpPr/>
            <p:nvPr/>
          </p:nvSpPr>
          <p:spPr>
            <a:xfrm>
              <a:off x="7719850" y="1878200"/>
              <a:ext cx="54400" cy="13750"/>
            </a:xfrm>
            <a:custGeom>
              <a:avLst/>
              <a:gdLst/>
              <a:ahLst/>
              <a:cxnLst/>
              <a:rect l="l" t="t" r="r" b="b"/>
              <a:pathLst>
                <a:path w="2176" h="550" extrusionOk="0">
                  <a:moveTo>
                    <a:pt x="304" y="0"/>
                  </a:moveTo>
                  <a:cubicBezTo>
                    <a:pt x="162" y="0"/>
                    <a:pt x="36" y="100"/>
                    <a:pt x="21" y="241"/>
                  </a:cubicBezTo>
                  <a:cubicBezTo>
                    <a:pt x="1" y="406"/>
                    <a:pt x="130" y="550"/>
                    <a:pt x="295" y="550"/>
                  </a:cubicBezTo>
                  <a:lnTo>
                    <a:pt x="1873" y="550"/>
                  </a:lnTo>
                  <a:cubicBezTo>
                    <a:pt x="2014" y="550"/>
                    <a:pt x="2140" y="450"/>
                    <a:pt x="2155" y="309"/>
                  </a:cubicBezTo>
                  <a:cubicBezTo>
                    <a:pt x="2176" y="141"/>
                    <a:pt x="2046" y="0"/>
                    <a:pt x="1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73"/>
            <p:cNvSpPr/>
            <p:nvPr/>
          </p:nvSpPr>
          <p:spPr>
            <a:xfrm>
              <a:off x="7719850" y="1905750"/>
              <a:ext cx="101425" cy="13750"/>
            </a:xfrm>
            <a:custGeom>
              <a:avLst/>
              <a:gdLst/>
              <a:ahLst/>
              <a:cxnLst/>
              <a:rect l="l" t="t" r="r" b="b"/>
              <a:pathLst>
                <a:path w="4057" h="550" extrusionOk="0">
                  <a:moveTo>
                    <a:pt x="304" y="0"/>
                  </a:moveTo>
                  <a:cubicBezTo>
                    <a:pt x="162" y="0"/>
                    <a:pt x="36" y="100"/>
                    <a:pt x="21" y="241"/>
                  </a:cubicBezTo>
                  <a:cubicBezTo>
                    <a:pt x="1" y="406"/>
                    <a:pt x="130" y="550"/>
                    <a:pt x="295" y="550"/>
                  </a:cubicBezTo>
                  <a:lnTo>
                    <a:pt x="3754" y="550"/>
                  </a:lnTo>
                  <a:cubicBezTo>
                    <a:pt x="3895" y="550"/>
                    <a:pt x="4021" y="450"/>
                    <a:pt x="4039" y="309"/>
                  </a:cubicBezTo>
                  <a:cubicBezTo>
                    <a:pt x="4057" y="141"/>
                    <a:pt x="3927" y="0"/>
                    <a:pt x="3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73"/>
            <p:cNvSpPr/>
            <p:nvPr/>
          </p:nvSpPr>
          <p:spPr>
            <a:xfrm>
              <a:off x="7719850" y="1933300"/>
              <a:ext cx="101425" cy="13775"/>
            </a:xfrm>
            <a:custGeom>
              <a:avLst/>
              <a:gdLst/>
              <a:ahLst/>
              <a:cxnLst/>
              <a:rect l="l" t="t" r="r" b="b"/>
              <a:pathLst>
                <a:path w="4057" h="551" extrusionOk="0">
                  <a:moveTo>
                    <a:pt x="304" y="0"/>
                  </a:moveTo>
                  <a:cubicBezTo>
                    <a:pt x="162" y="0"/>
                    <a:pt x="36" y="100"/>
                    <a:pt x="21" y="241"/>
                  </a:cubicBezTo>
                  <a:cubicBezTo>
                    <a:pt x="1" y="406"/>
                    <a:pt x="130" y="550"/>
                    <a:pt x="295" y="550"/>
                  </a:cubicBezTo>
                  <a:lnTo>
                    <a:pt x="3754" y="550"/>
                  </a:lnTo>
                  <a:cubicBezTo>
                    <a:pt x="3895" y="550"/>
                    <a:pt x="4021" y="450"/>
                    <a:pt x="4039" y="309"/>
                  </a:cubicBezTo>
                  <a:cubicBezTo>
                    <a:pt x="4057" y="142"/>
                    <a:pt x="3927" y="0"/>
                    <a:pt x="3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73"/>
            <p:cNvSpPr/>
            <p:nvPr/>
          </p:nvSpPr>
          <p:spPr>
            <a:xfrm>
              <a:off x="7719850" y="1960850"/>
              <a:ext cx="78200" cy="13775"/>
            </a:xfrm>
            <a:custGeom>
              <a:avLst/>
              <a:gdLst/>
              <a:ahLst/>
              <a:cxnLst/>
              <a:rect l="l" t="t" r="r" b="b"/>
              <a:pathLst>
                <a:path w="3128" h="551" extrusionOk="0">
                  <a:moveTo>
                    <a:pt x="304" y="1"/>
                  </a:moveTo>
                  <a:cubicBezTo>
                    <a:pt x="162" y="1"/>
                    <a:pt x="36" y="100"/>
                    <a:pt x="21" y="242"/>
                  </a:cubicBezTo>
                  <a:cubicBezTo>
                    <a:pt x="1" y="406"/>
                    <a:pt x="130" y="550"/>
                    <a:pt x="295" y="550"/>
                  </a:cubicBezTo>
                  <a:lnTo>
                    <a:pt x="2822" y="550"/>
                  </a:lnTo>
                  <a:cubicBezTo>
                    <a:pt x="2963" y="550"/>
                    <a:pt x="3090" y="450"/>
                    <a:pt x="3107" y="309"/>
                  </a:cubicBezTo>
                  <a:cubicBezTo>
                    <a:pt x="3128" y="142"/>
                    <a:pt x="2999" y="1"/>
                    <a:pt x="2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73"/>
            <p:cNvSpPr/>
            <p:nvPr/>
          </p:nvSpPr>
          <p:spPr>
            <a:xfrm>
              <a:off x="7931975" y="1837700"/>
              <a:ext cx="203025" cy="206725"/>
            </a:xfrm>
            <a:custGeom>
              <a:avLst/>
              <a:gdLst/>
              <a:ahLst/>
              <a:cxnLst/>
              <a:rect l="l" t="t" r="r" b="b"/>
              <a:pathLst>
                <a:path w="8121" h="8269" extrusionOk="0">
                  <a:moveTo>
                    <a:pt x="6995" y="553"/>
                  </a:moveTo>
                  <a:cubicBezTo>
                    <a:pt x="7312" y="553"/>
                    <a:pt x="7568" y="812"/>
                    <a:pt x="7568" y="1127"/>
                  </a:cubicBezTo>
                  <a:lnTo>
                    <a:pt x="7568" y="6040"/>
                  </a:lnTo>
                  <a:cubicBezTo>
                    <a:pt x="7568" y="6358"/>
                    <a:pt x="7312" y="6616"/>
                    <a:pt x="6995" y="6616"/>
                  </a:cubicBezTo>
                  <a:lnTo>
                    <a:pt x="4947" y="6616"/>
                  </a:lnTo>
                  <a:cubicBezTo>
                    <a:pt x="4947" y="6616"/>
                    <a:pt x="4641" y="6693"/>
                    <a:pt x="4550" y="6825"/>
                  </a:cubicBezTo>
                  <a:lnTo>
                    <a:pt x="4006" y="7619"/>
                  </a:lnTo>
                  <a:lnTo>
                    <a:pt x="3460" y="6825"/>
                  </a:lnTo>
                  <a:cubicBezTo>
                    <a:pt x="3386" y="6715"/>
                    <a:pt x="3269" y="6643"/>
                    <a:pt x="3140" y="6643"/>
                  </a:cubicBezTo>
                  <a:cubicBezTo>
                    <a:pt x="3115" y="6643"/>
                    <a:pt x="3089" y="6646"/>
                    <a:pt x="3063" y="6652"/>
                  </a:cubicBezTo>
                  <a:lnTo>
                    <a:pt x="1135" y="6652"/>
                  </a:lnTo>
                  <a:cubicBezTo>
                    <a:pt x="820" y="6616"/>
                    <a:pt x="553" y="6043"/>
                    <a:pt x="553" y="6043"/>
                  </a:cubicBezTo>
                  <a:lnTo>
                    <a:pt x="553" y="1127"/>
                  </a:lnTo>
                  <a:cubicBezTo>
                    <a:pt x="553" y="812"/>
                    <a:pt x="809" y="553"/>
                    <a:pt x="1126" y="553"/>
                  </a:cubicBezTo>
                  <a:close/>
                  <a:moveTo>
                    <a:pt x="6998" y="1"/>
                  </a:moveTo>
                  <a:lnTo>
                    <a:pt x="6998" y="4"/>
                  </a:lnTo>
                  <a:lnTo>
                    <a:pt x="1126" y="4"/>
                  </a:lnTo>
                  <a:cubicBezTo>
                    <a:pt x="506" y="4"/>
                    <a:pt x="0" y="506"/>
                    <a:pt x="0" y="1127"/>
                  </a:cubicBezTo>
                  <a:lnTo>
                    <a:pt x="0" y="6040"/>
                  </a:lnTo>
                  <a:cubicBezTo>
                    <a:pt x="0" y="6663"/>
                    <a:pt x="506" y="7166"/>
                    <a:pt x="1126" y="7166"/>
                  </a:cubicBezTo>
                  <a:lnTo>
                    <a:pt x="3025" y="7166"/>
                  </a:lnTo>
                  <a:lnTo>
                    <a:pt x="3654" y="8083"/>
                  </a:lnTo>
                  <a:cubicBezTo>
                    <a:pt x="3733" y="8200"/>
                    <a:pt x="3865" y="8268"/>
                    <a:pt x="4003" y="8268"/>
                  </a:cubicBezTo>
                  <a:lnTo>
                    <a:pt x="4006" y="8268"/>
                  </a:lnTo>
                  <a:cubicBezTo>
                    <a:pt x="4144" y="8268"/>
                    <a:pt x="4277" y="8198"/>
                    <a:pt x="4356" y="8083"/>
                  </a:cubicBezTo>
                  <a:lnTo>
                    <a:pt x="4985" y="7166"/>
                  </a:lnTo>
                  <a:lnTo>
                    <a:pt x="6995" y="7166"/>
                  </a:lnTo>
                  <a:cubicBezTo>
                    <a:pt x="7615" y="7166"/>
                    <a:pt x="8121" y="6663"/>
                    <a:pt x="8121" y="6040"/>
                  </a:cubicBezTo>
                  <a:lnTo>
                    <a:pt x="8121" y="1127"/>
                  </a:lnTo>
                  <a:cubicBezTo>
                    <a:pt x="8121" y="506"/>
                    <a:pt x="7615" y="1"/>
                    <a:pt x="6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73"/>
            <p:cNvSpPr/>
            <p:nvPr/>
          </p:nvSpPr>
          <p:spPr>
            <a:xfrm>
              <a:off x="7986850" y="1878200"/>
              <a:ext cx="54475" cy="13750"/>
            </a:xfrm>
            <a:custGeom>
              <a:avLst/>
              <a:gdLst/>
              <a:ahLst/>
              <a:cxnLst/>
              <a:rect l="l" t="t" r="r" b="b"/>
              <a:pathLst>
                <a:path w="2179" h="550" extrusionOk="0">
                  <a:moveTo>
                    <a:pt x="306" y="0"/>
                  </a:moveTo>
                  <a:cubicBezTo>
                    <a:pt x="165" y="0"/>
                    <a:pt x="39" y="100"/>
                    <a:pt x="21" y="241"/>
                  </a:cubicBezTo>
                  <a:cubicBezTo>
                    <a:pt x="1" y="406"/>
                    <a:pt x="133" y="550"/>
                    <a:pt x="295" y="550"/>
                  </a:cubicBezTo>
                  <a:lnTo>
                    <a:pt x="1873" y="550"/>
                  </a:lnTo>
                  <a:cubicBezTo>
                    <a:pt x="2014" y="550"/>
                    <a:pt x="2140" y="450"/>
                    <a:pt x="2158" y="309"/>
                  </a:cubicBezTo>
                  <a:cubicBezTo>
                    <a:pt x="2179" y="141"/>
                    <a:pt x="2046" y="0"/>
                    <a:pt x="1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73"/>
            <p:cNvSpPr/>
            <p:nvPr/>
          </p:nvSpPr>
          <p:spPr>
            <a:xfrm>
              <a:off x="7986850" y="1905750"/>
              <a:ext cx="101500" cy="13750"/>
            </a:xfrm>
            <a:custGeom>
              <a:avLst/>
              <a:gdLst/>
              <a:ahLst/>
              <a:cxnLst/>
              <a:rect l="l" t="t" r="r" b="b"/>
              <a:pathLst>
                <a:path w="4060" h="550" extrusionOk="0">
                  <a:moveTo>
                    <a:pt x="306" y="0"/>
                  </a:moveTo>
                  <a:cubicBezTo>
                    <a:pt x="165" y="0"/>
                    <a:pt x="39" y="100"/>
                    <a:pt x="21" y="241"/>
                  </a:cubicBezTo>
                  <a:cubicBezTo>
                    <a:pt x="1" y="406"/>
                    <a:pt x="130" y="550"/>
                    <a:pt x="295" y="550"/>
                  </a:cubicBezTo>
                  <a:lnTo>
                    <a:pt x="3754" y="550"/>
                  </a:lnTo>
                  <a:cubicBezTo>
                    <a:pt x="3895" y="550"/>
                    <a:pt x="4021" y="450"/>
                    <a:pt x="4039" y="309"/>
                  </a:cubicBezTo>
                  <a:cubicBezTo>
                    <a:pt x="4059" y="141"/>
                    <a:pt x="3930" y="0"/>
                    <a:pt x="3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73"/>
            <p:cNvSpPr/>
            <p:nvPr/>
          </p:nvSpPr>
          <p:spPr>
            <a:xfrm>
              <a:off x="7986850" y="1933300"/>
              <a:ext cx="101500" cy="13775"/>
            </a:xfrm>
            <a:custGeom>
              <a:avLst/>
              <a:gdLst/>
              <a:ahLst/>
              <a:cxnLst/>
              <a:rect l="l" t="t" r="r" b="b"/>
              <a:pathLst>
                <a:path w="4060" h="551" extrusionOk="0">
                  <a:moveTo>
                    <a:pt x="306" y="0"/>
                  </a:moveTo>
                  <a:cubicBezTo>
                    <a:pt x="165" y="0"/>
                    <a:pt x="39" y="100"/>
                    <a:pt x="21" y="241"/>
                  </a:cubicBezTo>
                  <a:cubicBezTo>
                    <a:pt x="1" y="406"/>
                    <a:pt x="130" y="550"/>
                    <a:pt x="295" y="550"/>
                  </a:cubicBezTo>
                  <a:lnTo>
                    <a:pt x="3754" y="550"/>
                  </a:lnTo>
                  <a:cubicBezTo>
                    <a:pt x="3895" y="550"/>
                    <a:pt x="4021" y="450"/>
                    <a:pt x="4039" y="309"/>
                  </a:cubicBezTo>
                  <a:cubicBezTo>
                    <a:pt x="4059" y="142"/>
                    <a:pt x="3930" y="0"/>
                    <a:pt x="3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73"/>
            <p:cNvSpPr/>
            <p:nvPr/>
          </p:nvSpPr>
          <p:spPr>
            <a:xfrm>
              <a:off x="7986850" y="1960850"/>
              <a:ext cx="78200" cy="13775"/>
            </a:xfrm>
            <a:custGeom>
              <a:avLst/>
              <a:gdLst/>
              <a:ahLst/>
              <a:cxnLst/>
              <a:rect l="l" t="t" r="r" b="b"/>
              <a:pathLst>
                <a:path w="3128" h="551" extrusionOk="0">
                  <a:moveTo>
                    <a:pt x="306" y="1"/>
                  </a:moveTo>
                  <a:cubicBezTo>
                    <a:pt x="165" y="1"/>
                    <a:pt x="39" y="100"/>
                    <a:pt x="21" y="242"/>
                  </a:cubicBezTo>
                  <a:cubicBezTo>
                    <a:pt x="1" y="406"/>
                    <a:pt x="133" y="550"/>
                    <a:pt x="295" y="550"/>
                  </a:cubicBezTo>
                  <a:lnTo>
                    <a:pt x="2825" y="550"/>
                  </a:lnTo>
                  <a:cubicBezTo>
                    <a:pt x="2966" y="550"/>
                    <a:pt x="3093" y="450"/>
                    <a:pt x="3107" y="309"/>
                  </a:cubicBezTo>
                  <a:cubicBezTo>
                    <a:pt x="3128" y="142"/>
                    <a:pt x="2999" y="1"/>
                    <a:pt x="2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73"/>
            <p:cNvSpPr/>
            <p:nvPr/>
          </p:nvSpPr>
          <p:spPr>
            <a:xfrm>
              <a:off x="7938450" y="2066875"/>
              <a:ext cx="197425" cy="241150"/>
            </a:xfrm>
            <a:custGeom>
              <a:avLst/>
              <a:gdLst/>
              <a:ahLst/>
              <a:cxnLst/>
              <a:rect l="l" t="t" r="r" b="b"/>
              <a:pathLst>
                <a:path w="7897" h="9646" extrusionOk="0">
                  <a:moveTo>
                    <a:pt x="3929" y="538"/>
                  </a:moveTo>
                  <a:cubicBezTo>
                    <a:pt x="4406" y="538"/>
                    <a:pt x="4802" y="888"/>
                    <a:pt x="4876" y="1343"/>
                  </a:cubicBezTo>
                  <a:lnTo>
                    <a:pt x="2986" y="1343"/>
                  </a:lnTo>
                  <a:cubicBezTo>
                    <a:pt x="3059" y="888"/>
                    <a:pt x="3456" y="538"/>
                    <a:pt x="3929" y="538"/>
                  </a:cubicBezTo>
                  <a:close/>
                  <a:moveTo>
                    <a:pt x="4885" y="1893"/>
                  </a:moveTo>
                  <a:lnTo>
                    <a:pt x="4885" y="2316"/>
                  </a:lnTo>
                  <a:cubicBezTo>
                    <a:pt x="4885" y="2819"/>
                    <a:pt x="4505" y="3251"/>
                    <a:pt x="4003" y="3292"/>
                  </a:cubicBezTo>
                  <a:cubicBezTo>
                    <a:pt x="3979" y="3294"/>
                    <a:pt x="3955" y="3295"/>
                    <a:pt x="3931" y="3295"/>
                  </a:cubicBezTo>
                  <a:cubicBezTo>
                    <a:pt x="3405" y="3295"/>
                    <a:pt x="2974" y="2868"/>
                    <a:pt x="2974" y="2340"/>
                  </a:cubicBezTo>
                  <a:lnTo>
                    <a:pt x="2974" y="1893"/>
                  </a:lnTo>
                  <a:close/>
                  <a:moveTo>
                    <a:pt x="3444" y="3777"/>
                  </a:moveTo>
                  <a:lnTo>
                    <a:pt x="3444" y="3777"/>
                  </a:lnTo>
                  <a:cubicBezTo>
                    <a:pt x="3594" y="3830"/>
                    <a:pt x="3759" y="3859"/>
                    <a:pt x="3926" y="3859"/>
                  </a:cubicBezTo>
                  <a:cubicBezTo>
                    <a:pt x="4097" y="3859"/>
                    <a:pt x="4256" y="3830"/>
                    <a:pt x="4406" y="3780"/>
                  </a:cubicBezTo>
                  <a:lnTo>
                    <a:pt x="4406" y="3780"/>
                  </a:lnTo>
                  <a:lnTo>
                    <a:pt x="4206" y="4503"/>
                  </a:lnTo>
                  <a:lnTo>
                    <a:pt x="3653" y="4503"/>
                  </a:lnTo>
                  <a:lnTo>
                    <a:pt x="3444" y="3777"/>
                  </a:lnTo>
                  <a:close/>
                  <a:moveTo>
                    <a:pt x="4173" y="5052"/>
                  </a:moveTo>
                  <a:lnTo>
                    <a:pt x="4388" y="6772"/>
                  </a:lnTo>
                  <a:cubicBezTo>
                    <a:pt x="4394" y="6819"/>
                    <a:pt x="4376" y="6866"/>
                    <a:pt x="4338" y="6895"/>
                  </a:cubicBezTo>
                  <a:lnTo>
                    <a:pt x="4341" y="6895"/>
                  </a:lnTo>
                  <a:lnTo>
                    <a:pt x="3929" y="7230"/>
                  </a:lnTo>
                  <a:lnTo>
                    <a:pt x="3521" y="6895"/>
                  </a:lnTo>
                  <a:cubicBezTo>
                    <a:pt x="3483" y="6866"/>
                    <a:pt x="3465" y="6819"/>
                    <a:pt x="3471" y="6772"/>
                  </a:cubicBezTo>
                  <a:lnTo>
                    <a:pt x="3688" y="5052"/>
                  </a:lnTo>
                  <a:close/>
                  <a:moveTo>
                    <a:pt x="1470" y="6487"/>
                  </a:moveTo>
                  <a:lnTo>
                    <a:pt x="1470" y="9093"/>
                  </a:lnTo>
                  <a:lnTo>
                    <a:pt x="550" y="9093"/>
                  </a:lnTo>
                  <a:lnTo>
                    <a:pt x="550" y="6487"/>
                  </a:lnTo>
                  <a:close/>
                  <a:moveTo>
                    <a:pt x="7347" y="6484"/>
                  </a:moveTo>
                  <a:lnTo>
                    <a:pt x="7347" y="9093"/>
                  </a:lnTo>
                  <a:lnTo>
                    <a:pt x="6427" y="9093"/>
                  </a:lnTo>
                  <a:lnTo>
                    <a:pt x="6427" y="6484"/>
                  </a:lnTo>
                  <a:close/>
                  <a:moveTo>
                    <a:pt x="3933" y="0"/>
                  </a:moveTo>
                  <a:cubicBezTo>
                    <a:pt x="3102" y="0"/>
                    <a:pt x="2425" y="675"/>
                    <a:pt x="2425" y="1508"/>
                  </a:cubicBezTo>
                  <a:lnTo>
                    <a:pt x="2425" y="2354"/>
                  </a:lnTo>
                  <a:cubicBezTo>
                    <a:pt x="2425" y="2613"/>
                    <a:pt x="2489" y="2857"/>
                    <a:pt x="2604" y="3069"/>
                  </a:cubicBezTo>
                  <a:lnTo>
                    <a:pt x="1599" y="3069"/>
                  </a:lnTo>
                  <a:cubicBezTo>
                    <a:pt x="714" y="3069"/>
                    <a:pt x="0" y="3786"/>
                    <a:pt x="0" y="4667"/>
                  </a:cubicBezTo>
                  <a:lnTo>
                    <a:pt x="0" y="9355"/>
                  </a:lnTo>
                  <a:cubicBezTo>
                    <a:pt x="0" y="9516"/>
                    <a:pt x="129" y="9646"/>
                    <a:pt x="288" y="9646"/>
                  </a:cubicBezTo>
                  <a:lnTo>
                    <a:pt x="4012" y="9646"/>
                  </a:lnTo>
                  <a:cubicBezTo>
                    <a:pt x="4062" y="9646"/>
                    <a:pt x="4109" y="9622"/>
                    <a:pt x="4141" y="9584"/>
                  </a:cubicBezTo>
                  <a:cubicBezTo>
                    <a:pt x="4329" y="9355"/>
                    <a:pt x="4170" y="9093"/>
                    <a:pt x="3950" y="9093"/>
                  </a:cubicBezTo>
                  <a:lnTo>
                    <a:pt x="2019" y="9093"/>
                  </a:lnTo>
                  <a:lnTo>
                    <a:pt x="2022" y="4850"/>
                  </a:lnTo>
                  <a:cubicBezTo>
                    <a:pt x="2022" y="4700"/>
                    <a:pt x="1899" y="4576"/>
                    <a:pt x="1746" y="4576"/>
                  </a:cubicBezTo>
                  <a:cubicBezTo>
                    <a:pt x="1593" y="4576"/>
                    <a:pt x="1470" y="4700"/>
                    <a:pt x="1470" y="4850"/>
                  </a:cubicBezTo>
                  <a:lnTo>
                    <a:pt x="1470" y="5934"/>
                  </a:lnTo>
                  <a:lnTo>
                    <a:pt x="550" y="5934"/>
                  </a:lnTo>
                  <a:lnTo>
                    <a:pt x="550" y="4667"/>
                  </a:lnTo>
                  <a:cubicBezTo>
                    <a:pt x="550" y="4088"/>
                    <a:pt x="1020" y="3621"/>
                    <a:pt x="1599" y="3621"/>
                  </a:cubicBezTo>
                  <a:lnTo>
                    <a:pt x="2842" y="3621"/>
                  </a:lnTo>
                  <a:lnTo>
                    <a:pt x="3189" y="4823"/>
                  </a:lnTo>
                  <a:cubicBezTo>
                    <a:pt x="3180" y="4847"/>
                    <a:pt x="3174" y="4870"/>
                    <a:pt x="3171" y="4897"/>
                  </a:cubicBezTo>
                  <a:lnTo>
                    <a:pt x="2942" y="6704"/>
                  </a:lnTo>
                  <a:cubicBezTo>
                    <a:pt x="2913" y="6942"/>
                    <a:pt x="3007" y="7174"/>
                    <a:pt x="3192" y="7324"/>
                  </a:cubicBezTo>
                  <a:lnTo>
                    <a:pt x="3633" y="7683"/>
                  </a:lnTo>
                  <a:cubicBezTo>
                    <a:pt x="3724" y="7759"/>
                    <a:pt x="3835" y="7794"/>
                    <a:pt x="3947" y="7794"/>
                  </a:cubicBezTo>
                  <a:cubicBezTo>
                    <a:pt x="4062" y="7794"/>
                    <a:pt x="4173" y="7759"/>
                    <a:pt x="4264" y="7683"/>
                  </a:cubicBezTo>
                  <a:lnTo>
                    <a:pt x="4705" y="7324"/>
                  </a:lnTo>
                  <a:cubicBezTo>
                    <a:pt x="4890" y="7174"/>
                    <a:pt x="4984" y="6942"/>
                    <a:pt x="4955" y="6704"/>
                  </a:cubicBezTo>
                  <a:lnTo>
                    <a:pt x="4729" y="4911"/>
                  </a:lnTo>
                  <a:cubicBezTo>
                    <a:pt x="4726" y="4882"/>
                    <a:pt x="4717" y="4855"/>
                    <a:pt x="4705" y="4829"/>
                  </a:cubicBezTo>
                  <a:lnTo>
                    <a:pt x="5040" y="3621"/>
                  </a:lnTo>
                  <a:lnTo>
                    <a:pt x="6298" y="3621"/>
                  </a:lnTo>
                  <a:cubicBezTo>
                    <a:pt x="6877" y="3621"/>
                    <a:pt x="7347" y="4088"/>
                    <a:pt x="7347" y="4667"/>
                  </a:cubicBezTo>
                  <a:lnTo>
                    <a:pt x="7347" y="5934"/>
                  </a:lnTo>
                  <a:lnTo>
                    <a:pt x="6427" y="5934"/>
                  </a:lnTo>
                  <a:lnTo>
                    <a:pt x="6427" y="4876"/>
                  </a:lnTo>
                  <a:cubicBezTo>
                    <a:pt x="6427" y="4735"/>
                    <a:pt x="6328" y="4609"/>
                    <a:pt x="6186" y="4591"/>
                  </a:cubicBezTo>
                  <a:cubicBezTo>
                    <a:pt x="6175" y="4589"/>
                    <a:pt x="6163" y="4589"/>
                    <a:pt x="6151" y="4589"/>
                  </a:cubicBezTo>
                  <a:cubicBezTo>
                    <a:pt x="6000" y="4589"/>
                    <a:pt x="5878" y="4711"/>
                    <a:pt x="5878" y="4864"/>
                  </a:cubicBezTo>
                  <a:lnTo>
                    <a:pt x="5878" y="9093"/>
                  </a:lnTo>
                  <a:lnTo>
                    <a:pt x="5264" y="9093"/>
                  </a:lnTo>
                  <a:cubicBezTo>
                    <a:pt x="5123" y="9093"/>
                    <a:pt x="4996" y="9196"/>
                    <a:pt x="4979" y="9334"/>
                  </a:cubicBezTo>
                  <a:cubicBezTo>
                    <a:pt x="4958" y="9502"/>
                    <a:pt x="5087" y="9646"/>
                    <a:pt x="5252" y="9646"/>
                  </a:cubicBezTo>
                  <a:lnTo>
                    <a:pt x="7397" y="9646"/>
                  </a:lnTo>
                  <a:cubicBezTo>
                    <a:pt x="7674" y="9646"/>
                    <a:pt x="7897" y="9420"/>
                    <a:pt x="7897" y="9146"/>
                  </a:cubicBezTo>
                  <a:lnTo>
                    <a:pt x="7897" y="4667"/>
                  </a:lnTo>
                  <a:cubicBezTo>
                    <a:pt x="7897" y="3786"/>
                    <a:pt x="7180" y="3069"/>
                    <a:pt x="6298" y="3069"/>
                  </a:cubicBezTo>
                  <a:lnTo>
                    <a:pt x="5255" y="3069"/>
                  </a:lnTo>
                  <a:cubicBezTo>
                    <a:pt x="5369" y="2854"/>
                    <a:pt x="5437" y="2610"/>
                    <a:pt x="5437" y="2349"/>
                  </a:cubicBezTo>
                  <a:lnTo>
                    <a:pt x="5437" y="1534"/>
                  </a:lnTo>
                  <a:cubicBezTo>
                    <a:pt x="5437" y="735"/>
                    <a:pt x="4826" y="53"/>
                    <a:pt x="4026" y="3"/>
                  </a:cubicBezTo>
                  <a:cubicBezTo>
                    <a:pt x="3995" y="1"/>
                    <a:pt x="3964" y="0"/>
                    <a:pt x="3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73"/>
            <p:cNvSpPr/>
            <p:nvPr/>
          </p:nvSpPr>
          <p:spPr>
            <a:xfrm>
              <a:off x="7665625" y="2066875"/>
              <a:ext cx="252625" cy="241150"/>
            </a:xfrm>
            <a:custGeom>
              <a:avLst/>
              <a:gdLst/>
              <a:ahLst/>
              <a:cxnLst/>
              <a:rect l="l" t="t" r="r" b="b"/>
              <a:pathLst>
                <a:path w="10105" h="9646" extrusionOk="0">
                  <a:moveTo>
                    <a:pt x="3933" y="538"/>
                  </a:moveTo>
                  <a:cubicBezTo>
                    <a:pt x="4406" y="538"/>
                    <a:pt x="4803" y="888"/>
                    <a:pt x="4877" y="1343"/>
                  </a:cubicBezTo>
                  <a:lnTo>
                    <a:pt x="2987" y="1343"/>
                  </a:lnTo>
                  <a:cubicBezTo>
                    <a:pt x="3060" y="888"/>
                    <a:pt x="3457" y="538"/>
                    <a:pt x="3933" y="538"/>
                  </a:cubicBezTo>
                  <a:close/>
                  <a:moveTo>
                    <a:pt x="4888" y="1893"/>
                  </a:moveTo>
                  <a:lnTo>
                    <a:pt x="4888" y="2316"/>
                  </a:lnTo>
                  <a:cubicBezTo>
                    <a:pt x="4888" y="2819"/>
                    <a:pt x="4506" y="3251"/>
                    <a:pt x="4007" y="3292"/>
                  </a:cubicBezTo>
                  <a:cubicBezTo>
                    <a:pt x="3982" y="3294"/>
                    <a:pt x="3958" y="3295"/>
                    <a:pt x="3934" y="3295"/>
                  </a:cubicBezTo>
                  <a:cubicBezTo>
                    <a:pt x="3406" y="3295"/>
                    <a:pt x="2978" y="2868"/>
                    <a:pt x="2978" y="2340"/>
                  </a:cubicBezTo>
                  <a:lnTo>
                    <a:pt x="2978" y="1893"/>
                  </a:lnTo>
                  <a:close/>
                  <a:moveTo>
                    <a:pt x="3445" y="3777"/>
                  </a:moveTo>
                  <a:cubicBezTo>
                    <a:pt x="3598" y="3830"/>
                    <a:pt x="3760" y="3859"/>
                    <a:pt x="3930" y="3859"/>
                  </a:cubicBezTo>
                  <a:cubicBezTo>
                    <a:pt x="4101" y="3859"/>
                    <a:pt x="4259" y="3830"/>
                    <a:pt x="4409" y="3780"/>
                  </a:cubicBezTo>
                  <a:lnTo>
                    <a:pt x="4409" y="3780"/>
                  </a:lnTo>
                  <a:lnTo>
                    <a:pt x="4209" y="4503"/>
                  </a:lnTo>
                  <a:lnTo>
                    <a:pt x="3654" y="4503"/>
                  </a:lnTo>
                  <a:lnTo>
                    <a:pt x="3445" y="3777"/>
                  </a:lnTo>
                  <a:close/>
                  <a:moveTo>
                    <a:pt x="4174" y="5052"/>
                  </a:moveTo>
                  <a:lnTo>
                    <a:pt x="4392" y="6772"/>
                  </a:lnTo>
                  <a:cubicBezTo>
                    <a:pt x="4398" y="6819"/>
                    <a:pt x="4380" y="6866"/>
                    <a:pt x="4342" y="6895"/>
                  </a:cubicBezTo>
                  <a:lnTo>
                    <a:pt x="3933" y="7230"/>
                  </a:lnTo>
                  <a:lnTo>
                    <a:pt x="3522" y="6895"/>
                  </a:lnTo>
                  <a:cubicBezTo>
                    <a:pt x="3486" y="6866"/>
                    <a:pt x="3466" y="6819"/>
                    <a:pt x="3472" y="6772"/>
                  </a:cubicBezTo>
                  <a:lnTo>
                    <a:pt x="3689" y="5052"/>
                  </a:lnTo>
                  <a:close/>
                  <a:moveTo>
                    <a:pt x="7313" y="6487"/>
                  </a:moveTo>
                  <a:lnTo>
                    <a:pt x="7313" y="7274"/>
                  </a:lnTo>
                  <a:cubicBezTo>
                    <a:pt x="7313" y="7427"/>
                    <a:pt x="7436" y="7550"/>
                    <a:pt x="7589" y="7550"/>
                  </a:cubicBezTo>
                  <a:lnTo>
                    <a:pt x="8583" y="7550"/>
                  </a:lnTo>
                  <a:cubicBezTo>
                    <a:pt x="8862" y="7550"/>
                    <a:pt x="9088" y="7315"/>
                    <a:pt x="9088" y="7027"/>
                  </a:cubicBezTo>
                  <a:cubicBezTo>
                    <a:pt x="9088" y="7010"/>
                    <a:pt x="9100" y="6998"/>
                    <a:pt x="9114" y="6998"/>
                  </a:cubicBezTo>
                  <a:cubicBezTo>
                    <a:pt x="9358" y="6998"/>
                    <a:pt x="9552" y="7201"/>
                    <a:pt x="9552" y="7450"/>
                  </a:cubicBezTo>
                  <a:lnTo>
                    <a:pt x="9552" y="7971"/>
                  </a:lnTo>
                  <a:cubicBezTo>
                    <a:pt x="9552" y="8267"/>
                    <a:pt x="9314" y="8506"/>
                    <a:pt x="9020" y="8506"/>
                  </a:cubicBezTo>
                  <a:lnTo>
                    <a:pt x="7248" y="8506"/>
                  </a:lnTo>
                  <a:cubicBezTo>
                    <a:pt x="6799" y="8506"/>
                    <a:pt x="6431" y="8138"/>
                    <a:pt x="6431" y="7689"/>
                  </a:cubicBezTo>
                  <a:lnTo>
                    <a:pt x="6431" y="6487"/>
                  </a:lnTo>
                  <a:close/>
                  <a:moveTo>
                    <a:pt x="1470" y="6487"/>
                  </a:moveTo>
                  <a:lnTo>
                    <a:pt x="1470" y="9093"/>
                  </a:lnTo>
                  <a:lnTo>
                    <a:pt x="553" y="9093"/>
                  </a:lnTo>
                  <a:lnTo>
                    <a:pt x="553" y="6487"/>
                  </a:lnTo>
                  <a:close/>
                  <a:moveTo>
                    <a:pt x="6302" y="3621"/>
                  </a:moveTo>
                  <a:cubicBezTo>
                    <a:pt x="6881" y="3621"/>
                    <a:pt x="7348" y="4088"/>
                    <a:pt x="7348" y="4667"/>
                  </a:cubicBezTo>
                  <a:lnTo>
                    <a:pt x="7348" y="5934"/>
                  </a:lnTo>
                  <a:lnTo>
                    <a:pt x="6431" y="5934"/>
                  </a:lnTo>
                  <a:lnTo>
                    <a:pt x="6431" y="4876"/>
                  </a:lnTo>
                  <a:cubicBezTo>
                    <a:pt x="6431" y="4735"/>
                    <a:pt x="6328" y="4609"/>
                    <a:pt x="6190" y="4591"/>
                  </a:cubicBezTo>
                  <a:cubicBezTo>
                    <a:pt x="6178" y="4589"/>
                    <a:pt x="6167" y="4589"/>
                    <a:pt x="6155" y="4589"/>
                  </a:cubicBezTo>
                  <a:cubicBezTo>
                    <a:pt x="6003" y="4589"/>
                    <a:pt x="5879" y="4711"/>
                    <a:pt x="5879" y="4864"/>
                  </a:cubicBezTo>
                  <a:lnTo>
                    <a:pt x="5879" y="9093"/>
                  </a:lnTo>
                  <a:lnTo>
                    <a:pt x="2023" y="9093"/>
                  </a:lnTo>
                  <a:lnTo>
                    <a:pt x="2026" y="4852"/>
                  </a:lnTo>
                  <a:cubicBezTo>
                    <a:pt x="2026" y="4700"/>
                    <a:pt x="1899" y="4576"/>
                    <a:pt x="1747" y="4576"/>
                  </a:cubicBezTo>
                  <a:cubicBezTo>
                    <a:pt x="1594" y="4576"/>
                    <a:pt x="1470" y="4700"/>
                    <a:pt x="1470" y="4850"/>
                  </a:cubicBezTo>
                  <a:lnTo>
                    <a:pt x="1470" y="5934"/>
                  </a:lnTo>
                  <a:lnTo>
                    <a:pt x="553" y="5934"/>
                  </a:lnTo>
                  <a:lnTo>
                    <a:pt x="553" y="4667"/>
                  </a:lnTo>
                  <a:cubicBezTo>
                    <a:pt x="553" y="4088"/>
                    <a:pt x="1021" y="3621"/>
                    <a:pt x="1600" y="3621"/>
                  </a:cubicBezTo>
                  <a:lnTo>
                    <a:pt x="2846" y="3621"/>
                  </a:lnTo>
                  <a:lnTo>
                    <a:pt x="3193" y="4823"/>
                  </a:lnTo>
                  <a:cubicBezTo>
                    <a:pt x="3184" y="4847"/>
                    <a:pt x="3175" y="4870"/>
                    <a:pt x="3172" y="4897"/>
                  </a:cubicBezTo>
                  <a:lnTo>
                    <a:pt x="2946" y="6704"/>
                  </a:lnTo>
                  <a:cubicBezTo>
                    <a:pt x="2916" y="6942"/>
                    <a:pt x="3007" y="7174"/>
                    <a:pt x="3193" y="7324"/>
                  </a:cubicBezTo>
                  <a:lnTo>
                    <a:pt x="3636" y="7683"/>
                  </a:lnTo>
                  <a:cubicBezTo>
                    <a:pt x="3727" y="7759"/>
                    <a:pt x="3839" y="7794"/>
                    <a:pt x="3951" y="7794"/>
                  </a:cubicBezTo>
                  <a:cubicBezTo>
                    <a:pt x="4062" y="7794"/>
                    <a:pt x="4174" y="7759"/>
                    <a:pt x="4265" y="7683"/>
                  </a:cubicBezTo>
                  <a:lnTo>
                    <a:pt x="4709" y="7324"/>
                  </a:lnTo>
                  <a:cubicBezTo>
                    <a:pt x="4894" y="7174"/>
                    <a:pt x="4988" y="6942"/>
                    <a:pt x="4956" y="6704"/>
                  </a:cubicBezTo>
                  <a:lnTo>
                    <a:pt x="4730" y="4911"/>
                  </a:lnTo>
                  <a:cubicBezTo>
                    <a:pt x="4727" y="4882"/>
                    <a:pt x="4718" y="4855"/>
                    <a:pt x="4706" y="4829"/>
                  </a:cubicBezTo>
                  <a:lnTo>
                    <a:pt x="5044" y="3621"/>
                  </a:lnTo>
                  <a:close/>
                  <a:moveTo>
                    <a:pt x="3936" y="0"/>
                  </a:moveTo>
                  <a:cubicBezTo>
                    <a:pt x="3103" y="0"/>
                    <a:pt x="2426" y="675"/>
                    <a:pt x="2426" y="1508"/>
                  </a:cubicBezTo>
                  <a:lnTo>
                    <a:pt x="2426" y="2354"/>
                  </a:lnTo>
                  <a:cubicBezTo>
                    <a:pt x="2426" y="2613"/>
                    <a:pt x="2493" y="2857"/>
                    <a:pt x="2608" y="3069"/>
                  </a:cubicBezTo>
                  <a:lnTo>
                    <a:pt x="1600" y="3069"/>
                  </a:lnTo>
                  <a:cubicBezTo>
                    <a:pt x="718" y="3069"/>
                    <a:pt x="1" y="3786"/>
                    <a:pt x="1" y="4667"/>
                  </a:cubicBezTo>
                  <a:lnTo>
                    <a:pt x="1" y="9146"/>
                  </a:lnTo>
                  <a:cubicBezTo>
                    <a:pt x="1" y="9420"/>
                    <a:pt x="224" y="9646"/>
                    <a:pt x="501" y="9646"/>
                  </a:cubicBezTo>
                  <a:lnTo>
                    <a:pt x="6117" y="9646"/>
                  </a:lnTo>
                  <a:cubicBezTo>
                    <a:pt x="6270" y="9646"/>
                    <a:pt x="6393" y="9522"/>
                    <a:pt x="6393" y="9370"/>
                  </a:cubicBezTo>
                  <a:lnTo>
                    <a:pt x="6393" y="8752"/>
                  </a:lnTo>
                  <a:cubicBezTo>
                    <a:pt x="6622" y="8920"/>
                    <a:pt x="6907" y="9020"/>
                    <a:pt x="7213" y="9020"/>
                  </a:cubicBezTo>
                  <a:lnTo>
                    <a:pt x="9020" y="9020"/>
                  </a:lnTo>
                  <a:cubicBezTo>
                    <a:pt x="9617" y="9020"/>
                    <a:pt x="10105" y="8535"/>
                    <a:pt x="10105" y="7935"/>
                  </a:cubicBezTo>
                  <a:lnTo>
                    <a:pt x="10105" y="7483"/>
                  </a:lnTo>
                  <a:cubicBezTo>
                    <a:pt x="10105" y="6948"/>
                    <a:pt x="9661" y="6513"/>
                    <a:pt x="9114" y="6513"/>
                  </a:cubicBezTo>
                  <a:cubicBezTo>
                    <a:pt x="8812" y="6513"/>
                    <a:pt x="8562" y="6745"/>
                    <a:pt x="8538" y="7036"/>
                  </a:cubicBezTo>
                  <a:lnTo>
                    <a:pt x="7901" y="7036"/>
                  </a:lnTo>
                  <a:lnTo>
                    <a:pt x="7901" y="4667"/>
                  </a:lnTo>
                  <a:cubicBezTo>
                    <a:pt x="7901" y="3786"/>
                    <a:pt x="7184" y="3069"/>
                    <a:pt x="6302" y="3069"/>
                  </a:cubicBezTo>
                  <a:lnTo>
                    <a:pt x="5256" y="3069"/>
                  </a:lnTo>
                  <a:cubicBezTo>
                    <a:pt x="5373" y="2854"/>
                    <a:pt x="5438" y="2610"/>
                    <a:pt x="5438" y="2349"/>
                  </a:cubicBezTo>
                  <a:lnTo>
                    <a:pt x="5438" y="1534"/>
                  </a:lnTo>
                  <a:cubicBezTo>
                    <a:pt x="5438" y="735"/>
                    <a:pt x="4827" y="53"/>
                    <a:pt x="4030" y="3"/>
                  </a:cubicBezTo>
                  <a:cubicBezTo>
                    <a:pt x="3999" y="1"/>
                    <a:pt x="3967" y="0"/>
                    <a:pt x="3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3" name="Google Shape;2513;p73"/>
          <p:cNvGrpSpPr/>
          <p:nvPr/>
        </p:nvGrpSpPr>
        <p:grpSpPr>
          <a:xfrm>
            <a:off x="6796736" y="1970738"/>
            <a:ext cx="470250" cy="470175"/>
            <a:chOff x="6938250" y="1837775"/>
            <a:chExt cx="470250" cy="470175"/>
          </a:xfrm>
        </p:grpSpPr>
        <p:sp>
          <p:nvSpPr>
            <p:cNvPr id="2514" name="Google Shape;2514;p73"/>
            <p:cNvSpPr/>
            <p:nvPr/>
          </p:nvSpPr>
          <p:spPr>
            <a:xfrm>
              <a:off x="6938250" y="1837775"/>
              <a:ext cx="470250" cy="470175"/>
            </a:xfrm>
            <a:custGeom>
              <a:avLst/>
              <a:gdLst/>
              <a:ahLst/>
              <a:cxnLst/>
              <a:rect l="l" t="t" r="r" b="b"/>
              <a:pathLst>
                <a:path w="18810" h="18807" extrusionOk="0">
                  <a:moveTo>
                    <a:pt x="9388" y="550"/>
                  </a:moveTo>
                  <a:cubicBezTo>
                    <a:pt x="10149" y="550"/>
                    <a:pt x="10766" y="1168"/>
                    <a:pt x="10766" y="1929"/>
                  </a:cubicBezTo>
                  <a:cubicBezTo>
                    <a:pt x="10766" y="2687"/>
                    <a:pt x="10149" y="3307"/>
                    <a:pt x="9388" y="3307"/>
                  </a:cubicBezTo>
                  <a:cubicBezTo>
                    <a:pt x="8629" y="3307"/>
                    <a:pt x="8009" y="2687"/>
                    <a:pt x="8009" y="1929"/>
                  </a:cubicBezTo>
                  <a:cubicBezTo>
                    <a:pt x="8009" y="1168"/>
                    <a:pt x="8629" y="550"/>
                    <a:pt x="9388" y="550"/>
                  </a:cubicBezTo>
                  <a:close/>
                  <a:moveTo>
                    <a:pt x="5802" y="5476"/>
                  </a:moveTo>
                  <a:cubicBezTo>
                    <a:pt x="6278" y="5476"/>
                    <a:pt x="6672" y="5826"/>
                    <a:pt x="6746" y="6281"/>
                  </a:cubicBezTo>
                  <a:lnTo>
                    <a:pt x="4859" y="6281"/>
                  </a:lnTo>
                  <a:cubicBezTo>
                    <a:pt x="4932" y="5826"/>
                    <a:pt x="5326" y="5476"/>
                    <a:pt x="5802" y="5476"/>
                  </a:cubicBezTo>
                  <a:close/>
                  <a:moveTo>
                    <a:pt x="6760" y="6834"/>
                  </a:moveTo>
                  <a:lnTo>
                    <a:pt x="6760" y="7254"/>
                  </a:lnTo>
                  <a:cubicBezTo>
                    <a:pt x="6760" y="7760"/>
                    <a:pt x="6381" y="8192"/>
                    <a:pt x="5879" y="8230"/>
                  </a:cubicBezTo>
                  <a:cubicBezTo>
                    <a:pt x="5853" y="8232"/>
                    <a:pt x="5827" y="8233"/>
                    <a:pt x="5802" y="8233"/>
                  </a:cubicBezTo>
                  <a:cubicBezTo>
                    <a:pt x="5278" y="8233"/>
                    <a:pt x="4850" y="7805"/>
                    <a:pt x="4850" y="7278"/>
                  </a:cubicBezTo>
                  <a:lnTo>
                    <a:pt x="4850" y="6834"/>
                  </a:lnTo>
                  <a:close/>
                  <a:moveTo>
                    <a:pt x="6070" y="8771"/>
                  </a:moveTo>
                  <a:lnTo>
                    <a:pt x="6261" y="10296"/>
                  </a:lnTo>
                  <a:cubicBezTo>
                    <a:pt x="6266" y="10343"/>
                    <a:pt x="6249" y="10387"/>
                    <a:pt x="6211" y="10419"/>
                  </a:cubicBezTo>
                  <a:lnTo>
                    <a:pt x="5802" y="10751"/>
                  </a:lnTo>
                  <a:lnTo>
                    <a:pt x="5391" y="10419"/>
                  </a:lnTo>
                  <a:cubicBezTo>
                    <a:pt x="5355" y="10387"/>
                    <a:pt x="5335" y="10343"/>
                    <a:pt x="5341" y="10296"/>
                  </a:cubicBezTo>
                  <a:lnTo>
                    <a:pt x="5535" y="8771"/>
                  </a:lnTo>
                  <a:cubicBezTo>
                    <a:pt x="5620" y="8788"/>
                    <a:pt x="5708" y="8794"/>
                    <a:pt x="5799" y="8794"/>
                  </a:cubicBezTo>
                  <a:cubicBezTo>
                    <a:pt x="5890" y="8794"/>
                    <a:pt x="5981" y="8785"/>
                    <a:pt x="6070" y="8771"/>
                  </a:cubicBezTo>
                  <a:close/>
                  <a:moveTo>
                    <a:pt x="7574" y="2534"/>
                  </a:moveTo>
                  <a:cubicBezTo>
                    <a:pt x="7642" y="2734"/>
                    <a:pt x="7739" y="2919"/>
                    <a:pt x="7865" y="3087"/>
                  </a:cubicBezTo>
                  <a:lnTo>
                    <a:pt x="1526" y="3087"/>
                  </a:lnTo>
                  <a:cubicBezTo>
                    <a:pt x="1294" y="3087"/>
                    <a:pt x="1103" y="3275"/>
                    <a:pt x="1103" y="3507"/>
                  </a:cubicBezTo>
                  <a:lnTo>
                    <a:pt x="1103" y="12050"/>
                  </a:lnTo>
                  <a:lnTo>
                    <a:pt x="553" y="12050"/>
                  </a:lnTo>
                  <a:lnTo>
                    <a:pt x="553" y="2993"/>
                  </a:lnTo>
                  <a:cubicBezTo>
                    <a:pt x="553" y="2740"/>
                    <a:pt x="759" y="2534"/>
                    <a:pt x="1012" y="2534"/>
                  </a:cubicBezTo>
                  <a:close/>
                  <a:moveTo>
                    <a:pt x="6890" y="8559"/>
                  </a:moveTo>
                  <a:cubicBezTo>
                    <a:pt x="7548" y="8559"/>
                    <a:pt x="8083" y="9094"/>
                    <a:pt x="8083" y="9752"/>
                  </a:cubicBezTo>
                  <a:lnTo>
                    <a:pt x="8083" y="11809"/>
                  </a:lnTo>
                  <a:cubicBezTo>
                    <a:pt x="8083" y="11942"/>
                    <a:pt x="7977" y="12050"/>
                    <a:pt x="7845" y="12050"/>
                  </a:cubicBezTo>
                  <a:lnTo>
                    <a:pt x="3730" y="12050"/>
                  </a:lnTo>
                  <a:cubicBezTo>
                    <a:pt x="3598" y="12050"/>
                    <a:pt x="3489" y="11942"/>
                    <a:pt x="3489" y="11809"/>
                  </a:cubicBezTo>
                  <a:lnTo>
                    <a:pt x="3492" y="11809"/>
                  </a:lnTo>
                  <a:lnTo>
                    <a:pt x="3492" y="9752"/>
                  </a:lnTo>
                  <a:cubicBezTo>
                    <a:pt x="3492" y="9094"/>
                    <a:pt x="4027" y="8559"/>
                    <a:pt x="4685" y="8559"/>
                  </a:cubicBezTo>
                  <a:lnTo>
                    <a:pt x="4991" y="8559"/>
                  </a:lnTo>
                  <a:lnTo>
                    <a:pt x="4782" y="10211"/>
                  </a:lnTo>
                  <a:cubicBezTo>
                    <a:pt x="4750" y="10449"/>
                    <a:pt x="4844" y="10681"/>
                    <a:pt x="5029" y="10831"/>
                  </a:cubicBezTo>
                  <a:lnTo>
                    <a:pt x="5473" y="11189"/>
                  </a:lnTo>
                  <a:cubicBezTo>
                    <a:pt x="5564" y="11266"/>
                    <a:pt x="5676" y="11301"/>
                    <a:pt x="5787" y="11301"/>
                  </a:cubicBezTo>
                  <a:cubicBezTo>
                    <a:pt x="5899" y="11301"/>
                    <a:pt x="6011" y="11266"/>
                    <a:pt x="6102" y="11189"/>
                  </a:cubicBezTo>
                  <a:lnTo>
                    <a:pt x="6546" y="10831"/>
                  </a:lnTo>
                  <a:cubicBezTo>
                    <a:pt x="6731" y="10681"/>
                    <a:pt x="6822" y="10449"/>
                    <a:pt x="6793" y="10211"/>
                  </a:cubicBezTo>
                  <a:lnTo>
                    <a:pt x="6584" y="8559"/>
                  </a:lnTo>
                  <a:close/>
                  <a:moveTo>
                    <a:pt x="17158" y="3636"/>
                  </a:moveTo>
                  <a:lnTo>
                    <a:pt x="17158" y="12050"/>
                  </a:lnTo>
                  <a:lnTo>
                    <a:pt x="15836" y="12050"/>
                  </a:lnTo>
                  <a:lnTo>
                    <a:pt x="15836" y="5000"/>
                  </a:lnTo>
                  <a:cubicBezTo>
                    <a:pt x="15836" y="4553"/>
                    <a:pt x="15471" y="4189"/>
                    <a:pt x="15021" y="4189"/>
                  </a:cubicBezTo>
                  <a:lnTo>
                    <a:pt x="10954" y="4189"/>
                  </a:lnTo>
                  <a:cubicBezTo>
                    <a:pt x="10504" y="4189"/>
                    <a:pt x="10140" y="4553"/>
                    <a:pt x="10140" y="5000"/>
                  </a:cubicBezTo>
                  <a:lnTo>
                    <a:pt x="10140" y="6305"/>
                  </a:lnTo>
                  <a:lnTo>
                    <a:pt x="9355" y="6702"/>
                  </a:lnTo>
                  <a:cubicBezTo>
                    <a:pt x="9208" y="6775"/>
                    <a:pt x="9105" y="6922"/>
                    <a:pt x="9100" y="7087"/>
                  </a:cubicBezTo>
                  <a:cubicBezTo>
                    <a:pt x="9091" y="7275"/>
                    <a:pt x="9194" y="7442"/>
                    <a:pt x="9364" y="7516"/>
                  </a:cubicBezTo>
                  <a:lnTo>
                    <a:pt x="10140" y="7865"/>
                  </a:lnTo>
                  <a:lnTo>
                    <a:pt x="10140" y="12050"/>
                  </a:lnTo>
                  <a:lnTo>
                    <a:pt x="8597" y="12050"/>
                  </a:lnTo>
                  <a:cubicBezTo>
                    <a:pt x="8621" y="11974"/>
                    <a:pt x="8635" y="11895"/>
                    <a:pt x="8635" y="11809"/>
                  </a:cubicBezTo>
                  <a:lnTo>
                    <a:pt x="8635" y="9752"/>
                  </a:lnTo>
                  <a:cubicBezTo>
                    <a:pt x="8635" y="8862"/>
                    <a:pt x="7968" y="8121"/>
                    <a:pt x="7113" y="8021"/>
                  </a:cubicBezTo>
                  <a:cubicBezTo>
                    <a:pt x="7239" y="7801"/>
                    <a:pt x="7313" y="7542"/>
                    <a:pt x="7313" y="7272"/>
                  </a:cubicBezTo>
                  <a:lnTo>
                    <a:pt x="7313" y="6472"/>
                  </a:lnTo>
                  <a:cubicBezTo>
                    <a:pt x="7313" y="5673"/>
                    <a:pt x="6701" y="4991"/>
                    <a:pt x="5902" y="4941"/>
                  </a:cubicBezTo>
                  <a:cubicBezTo>
                    <a:pt x="5869" y="4939"/>
                    <a:pt x="5837" y="4938"/>
                    <a:pt x="5804" y="4938"/>
                  </a:cubicBezTo>
                  <a:cubicBezTo>
                    <a:pt x="4975" y="4938"/>
                    <a:pt x="4300" y="5614"/>
                    <a:pt x="4300" y="6446"/>
                  </a:cubicBezTo>
                  <a:lnTo>
                    <a:pt x="4300" y="7275"/>
                  </a:lnTo>
                  <a:cubicBezTo>
                    <a:pt x="4300" y="7548"/>
                    <a:pt x="4371" y="7801"/>
                    <a:pt x="4494" y="8021"/>
                  </a:cubicBezTo>
                  <a:cubicBezTo>
                    <a:pt x="3642" y="8124"/>
                    <a:pt x="2978" y="8862"/>
                    <a:pt x="2978" y="9755"/>
                  </a:cubicBezTo>
                  <a:lnTo>
                    <a:pt x="2978" y="11812"/>
                  </a:lnTo>
                  <a:cubicBezTo>
                    <a:pt x="2978" y="11895"/>
                    <a:pt x="2990" y="11974"/>
                    <a:pt x="3013" y="12050"/>
                  </a:cubicBezTo>
                  <a:lnTo>
                    <a:pt x="1655" y="12050"/>
                  </a:lnTo>
                  <a:lnTo>
                    <a:pt x="1655" y="3636"/>
                  </a:lnTo>
                  <a:lnTo>
                    <a:pt x="8512" y="3636"/>
                  </a:lnTo>
                  <a:cubicBezTo>
                    <a:pt x="8779" y="3777"/>
                    <a:pt x="9082" y="3857"/>
                    <a:pt x="9405" y="3857"/>
                  </a:cubicBezTo>
                  <a:cubicBezTo>
                    <a:pt x="9729" y="3857"/>
                    <a:pt x="10031" y="3777"/>
                    <a:pt x="10302" y="3636"/>
                  </a:cubicBezTo>
                  <a:close/>
                  <a:moveTo>
                    <a:pt x="15021" y="4738"/>
                  </a:moveTo>
                  <a:cubicBezTo>
                    <a:pt x="15165" y="4738"/>
                    <a:pt x="15283" y="4856"/>
                    <a:pt x="15283" y="5000"/>
                  </a:cubicBezTo>
                  <a:lnTo>
                    <a:pt x="15283" y="12526"/>
                  </a:lnTo>
                  <a:cubicBezTo>
                    <a:pt x="15283" y="12668"/>
                    <a:pt x="15168" y="12785"/>
                    <a:pt x="15027" y="12785"/>
                  </a:cubicBezTo>
                  <a:lnTo>
                    <a:pt x="10954" y="12785"/>
                  </a:lnTo>
                  <a:cubicBezTo>
                    <a:pt x="10810" y="12785"/>
                    <a:pt x="10692" y="12668"/>
                    <a:pt x="10692" y="12521"/>
                  </a:cubicBezTo>
                  <a:lnTo>
                    <a:pt x="10692" y="7795"/>
                  </a:lnTo>
                  <a:cubicBezTo>
                    <a:pt x="10692" y="7624"/>
                    <a:pt x="10593" y="7469"/>
                    <a:pt x="10434" y="7398"/>
                  </a:cubicBezTo>
                  <a:lnTo>
                    <a:pt x="9784" y="7107"/>
                  </a:lnTo>
                  <a:lnTo>
                    <a:pt x="10454" y="6769"/>
                  </a:lnTo>
                  <a:cubicBezTo>
                    <a:pt x="10601" y="6693"/>
                    <a:pt x="10692" y="6546"/>
                    <a:pt x="10692" y="6378"/>
                  </a:cubicBezTo>
                  <a:lnTo>
                    <a:pt x="10692" y="5000"/>
                  </a:lnTo>
                  <a:cubicBezTo>
                    <a:pt x="10692" y="4856"/>
                    <a:pt x="10810" y="4738"/>
                    <a:pt x="10954" y="4738"/>
                  </a:cubicBezTo>
                  <a:close/>
                  <a:moveTo>
                    <a:pt x="10546" y="15245"/>
                  </a:moveTo>
                  <a:lnTo>
                    <a:pt x="10428" y="15824"/>
                  </a:lnTo>
                  <a:cubicBezTo>
                    <a:pt x="10419" y="15874"/>
                    <a:pt x="10378" y="15906"/>
                    <a:pt x="10331" y="15906"/>
                  </a:cubicBezTo>
                  <a:lnTo>
                    <a:pt x="8447" y="15906"/>
                  </a:lnTo>
                  <a:cubicBezTo>
                    <a:pt x="8397" y="15906"/>
                    <a:pt x="8356" y="15871"/>
                    <a:pt x="8347" y="15824"/>
                  </a:cubicBezTo>
                  <a:lnTo>
                    <a:pt x="8230" y="15245"/>
                  </a:lnTo>
                  <a:close/>
                  <a:moveTo>
                    <a:pt x="12529" y="15245"/>
                  </a:moveTo>
                  <a:lnTo>
                    <a:pt x="12529" y="17155"/>
                  </a:lnTo>
                  <a:lnTo>
                    <a:pt x="6211" y="17155"/>
                  </a:lnTo>
                  <a:lnTo>
                    <a:pt x="6211" y="15245"/>
                  </a:lnTo>
                  <a:lnTo>
                    <a:pt x="7592" y="15245"/>
                  </a:lnTo>
                  <a:lnTo>
                    <a:pt x="7730" y="15933"/>
                  </a:lnTo>
                  <a:cubicBezTo>
                    <a:pt x="7792" y="16238"/>
                    <a:pt x="8059" y="16459"/>
                    <a:pt x="8368" y="16459"/>
                  </a:cubicBezTo>
                  <a:lnTo>
                    <a:pt x="10263" y="16459"/>
                  </a:lnTo>
                  <a:cubicBezTo>
                    <a:pt x="10575" y="16459"/>
                    <a:pt x="10842" y="16238"/>
                    <a:pt x="10904" y="15933"/>
                  </a:cubicBezTo>
                  <a:lnTo>
                    <a:pt x="11042" y="15245"/>
                  </a:lnTo>
                  <a:close/>
                  <a:moveTo>
                    <a:pt x="13282" y="17708"/>
                  </a:moveTo>
                  <a:cubicBezTo>
                    <a:pt x="13434" y="17708"/>
                    <a:pt x="13558" y="17831"/>
                    <a:pt x="13558" y="17981"/>
                  </a:cubicBezTo>
                  <a:lnTo>
                    <a:pt x="13558" y="18257"/>
                  </a:lnTo>
                  <a:lnTo>
                    <a:pt x="5217" y="18257"/>
                  </a:lnTo>
                  <a:lnTo>
                    <a:pt x="5217" y="17981"/>
                  </a:lnTo>
                  <a:cubicBezTo>
                    <a:pt x="5217" y="17831"/>
                    <a:pt x="5341" y="17708"/>
                    <a:pt x="5494" y="17708"/>
                  </a:cubicBezTo>
                  <a:close/>
                  <a:moveTo>
                    <a:pt x="9405" y="1"/>
                  </a:moveTo>
                  <a:cubicBezTo>
                    <a:pt x="8341" y="1"/>
                    <a:pt x="7477" y="865"/>
                    <a:pt x="7477" y="1929"/>
                  </a:cubicBezTo>
                  <a:cubicBezTo>
                    <a:pt x="7477" y="1946"/>
                    <a:pt x="7477" y="1964"/>
                    <a:pt x="7480" y="1985"/>
                  </a:cubicBezTo>
                  <a:lnTo>
                    <a:pt x="57" y="1985"/>
                  </a:lnTo>
                  <a:cubicBezTo>
                    <a:pt x="27" y="1985"/>
                    <a:pt x="1" y="2008"/>
                    <a:pt x="1" y="2038"/>
                  </a:cubicBezTo>
                  <a:lnTo>
                    <a:pt x="1" y="14957"/>
                  </a:lnTo>
                  <a:cubicBezTo>
                    <a:pt x="1" y="15116"/>
                    <a:pt x="130" y="15245"/>
                    <a:pt x="292" y="15245"/>
                  </a:cubicBezTo>
                  <a:lnTo>
                    <a:pt x="3128" y="15245"/>
                  </a:lnTo>
                  <a:cubicBezTo>
                    <a:pt x="3148" y="15245"/>
                    <a:pt x="3169" y="15236"/>
                    <a:pt x="3184" y="15221"/>
                  </a:cubicBezTo>
                  <a:cubicBezTo>
                    <a:pt x="3425" y="14983"/>
                    <a:pt x="3260" y="14692"/>
                    <a:pt x="3025" y="14692"/>
                  </a:cubicBezTo>
                  <a:lnTo>
                    <a:pt x="683" y="14692"/>
                  </a:lnTo>
                  <a:cubicBezTo>
                    <a:pt x="612" y="14692"/>
                    <a:pt x="553" y="14634"/>
                    <a:pt x="553" y="14563"/>
                  </a:cubicBezTo>
                  <a:lnTo>
                    <a:pt x="553" y="12600"/>
                  </a:lnTo>
                  <a:lnTo>
                    <a:pt x="10152" y="12600"/>
                  </a:lnTo>
                  <a:cubicBezTo>
                    <a:pt x="10199" y="13011"/>
                    <a:pt x="10543" y="13335"/>
                    <a:pt x="10960" y="13335"/>
                  </a:cubicBezTo>
                  <a:lnTo>
                    <a:pt x="15024" y="13335"/>
                  </a:lnTo>
                  <a:cubicBezTo>
                    <a:pt x="15442" y="13335"/>
                    <a:pt x="15786" y="13011"/>
                    <a:pt x="15833" y="12600"/>
                  </a:cubicBezTo>
                  <a:lnTo>
                    <a:pt x="18260" y="12600"/>
                  </a:lnTo>
                  <a:lnTo>
                    <a:pt x="18260" y="14234"/>
                  </a:lnTo>
                  <a:cubicBezTo>
                    <a:pt x="18260" y="14234"/>
                    <a:pt x="18050" y="14659"/>
                    <a:pt x="17809" y="14659"/>
                  </a:cubicBezTo>
                  <a:cubicBezTo>
                    <a:pt x="17800" y="14659"/>
                    <a:pt x="17790" y="14658"/>
                    <a:pt x="17781" y="14657"/>
                  </a:cubicBezTo>
                  <a:lnTo>
                    <a:pt x="12817" y="14657"/>
                  </a:lnTo>
                  <a:cubicBezTo>
                    <a:pt x="12817" y="14692"/>
                    <a:pt x="12817" y="14692"/>
                    <a:pt x="12817" y="14692"/>
                  </a:cubicBezTo>
                  <a:lnTo>
                    <a:pt x="10913" y="14692"/>
                  </a:lnTo>
                  <a:cubicBezTo>
                    <a:pt x="10913" y="14692"/>
                    <a:pt x="10913" y="14692"/>
                    <a:pt x="10910" y="14657"/>
                  </a:cubicBezTo>
                  <a:lnTo>
                    <a:pt x="7865" y="14657"/>
                  </a:lnTo>
                  <a:cubicBezTo>
                    <a:pt x="7862" y="14692"/>
                    <a:pt x="7862" y="14692"/>
                    <a:pt x="7862" y="14692"/>
                  </a:cubicBezTo>
                  <a:lnTo>
                    <a:pt x="5958" y="14692"/>
                  </a:lnTo>
                  <a:lnTo>
                    <a:pt x="5958" y="14657"/>
                  </a:lnTo>
                  <a:lnTo>
                    <a:pt x="4321" y="14657"/>
                  </a:lnTo>
                  <a:cubicBezTo>
                    <a:pt x="4206" y="14657"/>
                    <a:pt x="4101" y="14725"/>
                    <a:pt x="4056" y="14831"/>
                  </a:cubicBezTo>
                  <a:cubicBezTo>
                    <a:pt x="3971" y="15042"/>
                    <a:pt x="4124" y="15245"/>
                    <a:pt x="4327" y="15245"/>
                  </a:cubicBezTo>
                  <a:lnTo>
                    <a:pt x="5696" y="15245"/>
                  </a:lnTo>
                  <a:lnTo>
                    <a:pt x="5696" y="17155"/>
                  </a:lnTo>
                  <a:lnTo>
                    <a:pt x="5494" y="17155"/>
                  </a:lnTo>
                  <a:cubicBezTo>
                    <a:pt x="5038" y="17155"/>
                    <a:pt x="4668" y="17526"/>
                    <a:pt x="4668" y="17981"/>
                  </a:cubicBezTo>
                  <a:lnTo>
                    <a:pt x="4668" y="18387"/>
                  </a:lnTo>
                  <a:cubicBezTo>
                    <a:pt x="4668" y="18619"/>
                    <a:pt x="4856" y="18807"/>
                    <a:pt x="5088" y="18807"/>
                  </a:cubicBezTo>
                  <a:lnTo>
                    <a:pt x="13684" y="18807"/>
                  </a:lnTo>
                  <a:cubicBezTo>
                    <a:pt x="13919" y="18807"/>
                    <a:pt x="14107" y="18619"/>
                    <a:pt x="14107" y="18387"/>
                  </a:cubicBezTo>
                  <a:lnTo>
                    <a:pt x="14107" y="17981"/>
                  </a:lnTo>
                  <a:cubicBezTo>
                    <a:pt x="14107" y="17526"/>
                    <a:pt x="13737" y="17155"/>
                    <a:pt x="13282" y="17155"/>
                  </a:cubicBezTo>
                  <a:lnTo>
                    <a:pt x="13079" y="17155"/>
                  </a:lnTo>
                  <a:lnTo>
                    <a:pt x="13079" y="15245"/>
                  </a:lnTo>
                  <a:lnTo>
                    <a:pt x="18522" y="15245"/>
                  </a:lnTo>
                  <a:cubicBezTo>
                    <a:pt x="18680" y="15245"/>
                    <a:pt x="18810" y="15116"/>
                    <a:pt x="18810" y="14957"/>
                  </a:cubicBezTo>
                  <a:lnTo>
                    <a:pt x="18810" y="5323"/>
                  </a:lnTo>
                  <a:cubicBezTo>
                    <a:pt x="18810" y="5303"/>
                    <a:pt x="18804" y="5282"/>
                    <a:pt x="18789" y="5267"/>
                  </a:cubicBezTo>
                  <a:cubicBezTo>
                    <a:pt x="18705" y="5184"/>
                    <a:pt x="18616" y="5149"/>
                    <a:pt x="18535" y="5149"/>
                  </a:cubicBezTo>
                  <a:cubicBezTo>
                    <a:pt x="18383" y="5149"/>
                    <a:pt x="18260" y="5272"/>
                    <a:pt x="18260" y="5423"/>
                  </a:cubicBezTo>
                  <a:lnTo>
                    <a:pt x="18260" y="12047"/>
                  </a:lnTo>
                  <a:lnTo>
                    <a:pt x="17708" y="12047"/>
                  </a:lnTo>
                  <a:lnTo>
                    <a:pt x="17708" y="3507"/>
                  </a:lnTo>
                  <a:cubicBezTo>
                    <a:pt x="17708" y="3275"/>
                    <a:pt x="17520" y="3084"/>
                    <a:pt x="17287" y="3084"/>
                  </a:cubicBezTo>
                  <a:lnTo>
                    <a:pt x="10948" y="3084"/>
                  </a:lnTo>
                  <a:cubicBezTo>
                    <a:pt x="11072" y="2919"/>
                    <a:pt x="11172" y="2734"/>
                    <a:pt x="11236" y="2534"/>
                  </a:cubicBezTo>
                  <a:lnTo>
                    <a:pt x="17802" y="2534"/>
                  </a:lnTo>
                  <a:cubicBezTo>
                    <a:pt x="18054" y="2534"/>
                    <a:pt x="18260" y="2740"/>
                    <a:pt x="18260" y="2993"/>
                  </a:cubicBezTo>
                  <a:lnTo>
                    <a:pt x="18260" y="4151"/>
                  </a:lnTo>
                  <a:cubicBezTo>
                    <a:pt x="18260" y="4303"/>
                    <a:pt x="18384" y="4427"/>
                    <a:pt x="18536" y="4427"/>
                  </a:cubicBezTo>
                  <a:cubicBezTo>
                    <a:pt x="18686" y="4427"/>
                    <a:pt x="18810" y="4303"/>
                    <a:pt x="18810" y="4151"/>
                  </a:cubicBezTo>
                  <a:lnTo>
                    <a:pt x="18810" y="2038"/>
                  </a:lnTo>
                  <a:cubicBezTo>
                    <a:pt x="18810" y="2008"/>
                    <a:pt x="18786" y="1985"/>
                    <a:pt x="18757" y="1985"/>
                  </a:cubicBezTo>
                  <a:lnTo>
                    <a:pt x="11333" y="1985"/>
                  </a:lnTo>
                  <a:cubicBezTo>
                    <a:pt x="11333" y="1964"/>
                    <a:pt x="11336" y="1946"/>
                    <a:pt x="11336" y="1929"/>
                  </a:cubicBezTo>
                  <a:cubicBezTo>
                    <a:pt x="11336" y="865"/>
                    <a:pt x="10469" y="1"/>
                    <a:pt x="9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73"/>
            <p:cNvSpPr/>
            <p:nvPr/>
          </p:nvSpPr>
          <p:spPr>
            <a:xfrm>
              <a:off x="7152275" y="1865325"/>
              <a:ext cx="41325" cy="41325"/>
            </a:xfrm>
            <a:custGeom>
              <a:avLst/>
              <a:gdLst/>
              <a:ahLst/>
              <a:cxnLst/>
              <a:rect l="l" t="t" r="r" b="b"/>
              <a:pathLst>
                <a:path w="1653" h="1653" extrusionOk="0">
                  <a:moveTo>
                    <a:pt x="827" y="551"/>
                  </a:moveTo>
                  <a:cubicBezTo>
                    <a:pt x="979" y="551"/>
                    <a:pt x="1103" y="674"/>
                    <a:pt x="1103" y="827"/>
                  </a:cubicBezTo>
                  <a:cubicBezTo>
                    <a:pt x="1103" y="980"/>
                    <a:pt x="979" y="1103"/>
                    <a:pt x="827" y="1103"/>
                  </a:cubicBezTo>
                  <a:cubicBezTo>
                    <a:pt x="674" y="1103"/>
                    <a:pt x="550" y="980"/>
                    <a:pt x="550" y="827"/>
                  </a:cubicBezTo>
                  <a:cubicBezTo>
                    <a:pt x="550" y="674"/>
                    <a:pt x="674" y="551"/>
                    <a:pt x="827" y="551"/>
                  </a:cubicBezTo>
                  <a:close/>
                  <a:moveTo>
                    <a:pt x="827" y="1"/>
                  </a:moveTo>
                  <a:cubicBezTo>
                    <a:pt x="371" y="1"/>
                    <a:pt x="1" y="371"/>
                    <a:pt x="1" y="827"/>
                  </a:cubicBezTo>
                  <a:cubicBezTo>
                    <a:pt x="1" y="1282"/>
                    <a:pt x="371" y="1653"/>
                    <a:pt x="827" y="1653"/>
                  </a:cubicBezTo>
                  <a:cubicBezTo>
                    <a:pt x="1282" y="1653"/>
                    <a:pt x="1652" y="1282"/>
                    <a:pt x="1652" y="827"/>
                  </a:cubicBezTo>
                  <a:cubicBezTo>
                    <a:pt x="1652" y="371"/>
                    <a:pt x="1282" y="1"/>
                    <a:pt x="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73"/>
            <p:cNvSpPr/>
            <p:nvPr/>
          </p:nvSpPr>
          <p:spPr>
            <a:xfrm>
              <a:off x="7219300" y="2077450"/>
              <a:ext cx="87300" cy="63425"/>
            </a:xfrm>
            <a:custGeom>
              <a:avLst/>
              <a:gdLst/>
              <a:ahLst/>
              <a:cxnLst/>
              <a:rect l="l" t="t" r="r" b="b"/>
              <a:pathLst>
                <a:path w="3492" h="2537" extrusionOk="0">
                  <a:moveTo>
                    <a:pt x="2939" y="553"/>
                  </a:moveTo>
                  <a:lnTo>
                    <a:pt x="2939" y="1984"/>
                  </a:lnTo>
                  <a:lnTo>
                    <a:pt x="553" y="1984"/>
                  </a:lnTo>
                  <a:lnTo>
                    <a:pt x="553" y="553"/>
                  </a:lnTo>
                  <a:close/>
                  <a:moveTo>
                    <a:pt x="423" y="1"/>
                  </a:moveTo>
                  <a:cubicBezTo>
                    <a:pt x="191" y="1"/>
                    <a:pt x="0" y="192"/>
                    <a:pt x="0" y="424"/>
                  </a:cubicBezTo>
                  <a:lnTo>
                    <a:pt x="0" y="2114"/>
                  </a:lnTo>
                  <a:cubicBezTo>
                    <a:pt x="0" y="2346"/>
                    <a:pt x="191" y="2537"/>
                    <a:pt x="423" y="2537"/>
                  </a:cubicBezTo>
                  <a:lnTo>
                    <a:pt x="3068" y="2537"/>
                  </a:lnTo>
                  <a:cubicBezTo>
                    <a:pt x="3300" y="2537"/>
                    <a:pt x="3491" y="2346"/>
                    <a:pt x="3491" y="2111"/>
                  </a:cubicBezTo>
                  <a:lnTo>
                    <a:pt x="3491" y="424"/>
                  </a:lnTo>
                  <a:cubicBezTo>
                    <a:pt x="3491" y="189"/>
                    <a:pt x="3300" y="1"/>
                    <a:pt x="3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73"/>
            <p:cNvSpPr/>
            <p:nvPr/>
          </p:nvSpPr>
          <p:spPr>
            <a:xfrm>
              <a:off x="7225250" y="1987450"/>
              <a:ext cx="49900" cy="13825"/>
            </a:xfrm>
            <a:custGeom>
              <a:avLst/>
              <a:gdLst/>
              <a:ahLst/>
              <a:cxnLst/>
              <a:rect l="l" t="t" r="r" b="b"/>
              <a:pathLst>
                <a:path w="1996" h="553" extrusionOk="0">
                  <a:moveTo>
                    <a:pt x="306" y="0"/>
                  </a:moveTo>
                  <a:cubicBezTo>
                    <a:pt x="165" y="0"/>
                    <a:pt x="38" y="103"/>
                    <a:pt x="21" y="241"/>
                  </a:cubicBezTo>
                  <a:cubicBezTo>
                    <a:pt x="0" y="409"/>
                    <a:pt x="132" y="553"/>
                    <a:pt x="294" y="553"/>
                  </a:cubicBezTo>
                  <a:lnTo>
                    <a:pt x="1693" y="553"/>
                  </a:lnTo>
                  <a:cubicBezTo>
                    <a:pt x="1834" y="553"/>
                    <a:pt x="1960" y="450"/>
                    <a:pt x="1978" y="312"/>
                  </a:cubicBezTo>
                  <a:cubicBezTo>
                    <a:pt x="1996" y="144"/>
                    <a:pt x="1866" y="0"/>
                    <a:pt x="17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73"/>
            <p:cNvSpPr/>
            <p:nvPr/>
          </p:nvSpPr>
          <p:spPr>
            <a:xfrm>
              <a:off x="7225250" y="2014125"/>
              <a:ext cx="71350" cy="13750"/>
            </a:xfrm>
            <a:custGeom>
              <a:avLst/>
              <a:gdLst/>
              <a:ahLst/>
              <a:cxnLst/>
              <a:rect l="l" t="t" r="r" b="b"/>
              <a:pathLst>
                <a:path w="2854" h="550" extrusionOk="0">
                  <a:moveTo>
                    <a:pt x="306" y="0"/>
                  </a:moveTo>
                  <a:cubicBezTo>
                    <a:pt x="165" y="0"/>
                    <a:pt x="38" y="100"/>
                    <a:pt x="21" y="241"/>
                  </a:cubicBezTo>
                  <a:cubicBezTo>
                    <a:pt x="0" y="406"/>
                    <a:pt x="132" y="550"/>
                    <a:pt x="294" y="550"/>
                  </a:cubicBezTo>
                  <a:lnTo>
                    <a:pt x="2548" y="550"/>
                  </a:lnTo>
                  <a:cubicBezTo>
                    <a:pt x="2689" y="550"/>
                    <a:pt x="2816" y="450"/>
                    <a:pt x="2833" y="309"/>
                  </a:cubicBezTo>
                  <a:cubicBezTo>
                    <a:pt x="2854" y="141"/>
                    <a:pt x="2724" y="0"/>
                    <a:pt x="2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3"/>
            <p:cNvSpPr/>
            <p:nvPr/>
          </p:nvSpPr>
          <p:spPr>
            <a:xfrm>
              <a:off x="7225250" y="2040725"/>
              <a:ext cx="71350" cy="13825"/>
            </a:xfrm>
            <a:custGeom>
              <a:avLst/>
              <a:gdLst/>
              <a:ahLst/>
              <a:cxnLst/>
              <a:rect l="l" t="t" r="r" b="b"/>
              <a:pathLst>
                <a:path w="2854" h="553" extrusionOk="0">
                  <a:moveTo>
                    <a:pt x="306" y="0"/>
                  </a:moveTo>
                  <a:cubicBezTo>
                    <a:pt x="165" y="0"/>
                    <a:pt x="38" y="103"/>
                    <a:pt x="21" y="241"/>
                  </a:cubicBezTo>
                  <a:cubicBezTo>
                    <a:pt x="0" y="409"/>
                    <a:pt x="132" y="553"/>
                    <a:pt x="294" y="553"/>
                  </a:cubicBezTo>
                  <a:lnTo>
                    <a:pt x="2548" y="553"/>
                  </a:lnTo>
                  <a:cubicBezTo>
                    <a:pt x="2689" y="553"/>
                    <a:pt x="2816" y="450"/>
                    <a:pt x="2833" y="312"/>
                  </a:cubicBezTo>
                  <a:cubicBezTo>
                    <a:pt x="2854" y="144"/>
                    <a:pt x="2724" y="0"/>
                    <a:pt x="2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0" name="Google Shape;2520;p73"/>
          <p:cNvGrpSpPr/>
          <p:nvPr/>
        </p:nvGrpSpPr>
        <p:grpSpPr>
          <a:xfrm>
            <a:off x="6084172" y="1994588"/>
            <a:ext cx="470250" cy="422475"/>
            <a:chOff x="6094275" y="1800100"/>
            <a:chExt cx="470250" cy="422475"/>
          </a:xfrm>
        </p:grpSpPr>
        <p:sp>
          <p:nvSpPr>
            <p:cNvPr id="2521" name="Google Shape;2521;p73"/>
            <p:cNvSpPr/>
            <p:nvPr/>
          </p:nvSpPr>
          <p:spPr>
            <a:xfrm>
              <a:off x="6094275" y="1800100"/>
              <a:ext cx="470250" cy="422475"/>
            </a:xfrm>
            <a:custGeom>
              <a:avLst/>
              <a:gdLst/>
              <a:ahLst/>
              <a:cxnLst/>
              <a:rect l="l" t="t" r="r" b="b"/>
              <a:pathLst>
                <a:path w="18810" h="16899" extrusionOk="0">
                  <a:moveTo>
                    <a:pt x="10960" y="550"/>
                  </a:moveTo>
                  <a:cubicBezTo>
                    <a:pt x="11277" y="550"/>
                    <a:pt x="11536" y="808"/>
                    <a:pt x="11536" y="1126"/>
                  </a:cubicBezTo>
                  <a:lnTo>
                    <a:pt x="11536" y="4200"/>
                  </a:lnTo>
                  <a:cubicBezTo>
                    <a:pt x="11536" y="4517"/>
                    <a:pt x="11277" y="4776"/>
                    <a:pt x="10960" y="4776"/>
                  </a:cubicBezTo>
                  <a:lnTo>
                    <a:pt x="7886" y="4776"/>
                  </a:lnTo>
                  <a:cubicBezTo>
                    <a:pt x="7568" y="4776"/>
                    <a:pt x="7310" y="4517"/>
                    <a:pt x="7310" y="4200"/>
                  </a:cubicBezTo>
                  <a:lnTo>
                    <a:pt x="7310" y="1126"/>
                  </a:lnTo>
                  <a:cubicBezTo>
                    <a:pt x="7310" y="808"/>
                    <a:pt x="7568" y="550"/>
                    <a:pt x="7886" y="550"/>
                  </a:cubicBezTo>
                  <a:close/>
                  <a:moveTo>
                    <a:pt x="17684" y="550"/>
                  </a:moveTo>
                  <a:cubicBezTo>
                    <a:pt x="18001" y="550"/>
                    <a:pt x="18257" y="808"/>
                    <a:pt x="18257" y="1126"/>
                  </a:cubicBezTo>
                  <a:lnTo>
                    <a:pt x="18257" y="4200"/>
                  </a:lnTo>
                  <a:cubicBezTo>
                    <a:pt x="18257" y="4517"/>
                    <a:pt x="18001" y="4776"/>
                    <a:pt x="17684" y="4776"/>
                  </a:cubicBezTo>
                  <a:lnTo>
                    <a:pt x="14610" y="4776"/>
                  </a:lnTo>
                  <a:cubicBezTo>
                    <a:pt x="14292" y="4776"/>
                    <a:pt x="14034" y="4517"/>
                    <a:pt x="14034" y="4200"/>
                  </a:cubicBezTo>
                  <a:lnTo>
                    <a:pt x="14034" y="1126"/>
                  </a:lnTo>
                  <a:cubicBezTo>
                    <a:pt x="14034" y="808"/>
                    <a:pt x="14292" y="550"/>
                    <a:pt x="14610" y="550"/>
                  </a:cubicBezTo>
                  <a:close/>
                  <a:moveTo>
                    <a:pt x="9405" y="9775"/>
                  </a:moveTo>
                  <a:cubicBezTo>
                    <a:pt x="9881" y="9775"/>
                    <a:pt x="10275" y="10125"/>
                    <a:pt x="10348" y="10580"/>
                  </a:cubicBezTo>
                  <a:lnTo>
                    <a:pt x="8462" y="10580"/>
                  </a:lnTo>
                  <a:cubicBezTo>
                    <a:pt x="8532" y="10125"/>
                    <a:pt x="8929" y="9775"/>
                    <a:pt x="9405" y="9775"/>
                  </a:cubicBezTo>
                  <a:close/>
                  <a:moveTo>
                    <a:pt x="10360" y="11130"/>
                  </a:moveTo>
                  <a:lnTo>
                    <a:pt x="10360" y="11574"/>
                  </a:lnTo>
                  <a:cubicBezTo>
                    <a:pt x="10360" y="12103"/>
                    <a:pt x="9931" y="12532"/>
                    <a:pt x="9402" y="12532"/>
                  </a:cubicBezTo>
                  <a:cubicBezTo>
                    <a:pt x="8876" y="12532"/>
                    <a:pt x="8450" y="12106"/>
                    <a:pt x="8450" y="11579"/>
                  </a:cubicBezTo>
                  <a:lnTo>
                    <a:pt x="8450" y="11130"/>
                  </a:lnTo>
                  <a:close/>
                  <a:moveTo>
                    <a:pt x="9672" y="13067"/>
                  </a:moveTo>
                  <a:lnTo>
                    <a:pt x="9863" y="14592"/>
                  </a:lnTo>
                  <a:cubicBezTo>
                    <a:pt x="9869" y="14639"/>
                    <a:pt x="9852" y="14683"/>
                    <a:pt x="9814" y="14715"/>
                  </a:cubicBezTo>
                  <a:lnTo>
                    <a:pt x="9405" y="15047"/>
                  </a:lnTo>
                  <a:lnTo>
                    <a:pt x="8994" y="14715"/>
                  </a:lnTo>
                  <a:cubicBezTo>
                    <a:pt x="8958" y="14683"/>
                    <a:pt x="8938" y="14639"/>
                    <a:pt x="8944" y="14592"/>
                  </a:cubicBezTo>
                  <a:lnTo>
                    <a:pt x="9138" y="13067"/>
                  </a:lnTo>
                  <a:cubicBezTo>
                    <a:pt x="9223" y="13081"/>
                    <a:pt x="9311" y="13090"/>
                    <a:pt x="9402" y="13090"/>
                  </a:cubicBezTo>
                  <a:cubicBezTo>
                    <a:pt x="9493" y="13090"/>
                    <a:pt x="9584" y="13081"/>
                    <a:pt x="9672" y="13067"/>
                  </a:cubicBezTo>
                  <a:close/>
                  <a:moveTo>
                    <a:pt x="289" y="0"/>
                  </a:moveTo>
                  <a:cubicBezTo>
                    <a:pt x="130" y="0"/>
                    <a:pt x="0" y="130"/>
                    <a:pt x="0" y="288"/>
                  </a:cubicBezTo>
                  <a:lnTo>
                    <a:pt x="0" y="4200"/>
                  </a:lnTo>
                  <a:cubicBezTo>
                    <a:pt x="0" y="4823"/>
                    <a:pt x="503" y="5326"/>
                    <a:pt x="1126" y="5326"/>
                  </a:cubicBezTo>
                  <a:lnTo>
                    <a:pt x="2387" y="5326"/>
                  </a:lnTo>
                  <a:lnTo>
                    <a:pt x="2387" y="6278"/>
                  </a:lnTo>
                  <a:cubicBezTo>
                    <a:pt x="2387" y="6748"/>
                    <a:pt x="2769" y="7127"/>
                    <a:pt x="3236" y="7127"/>
                  </a:cubicBezTo>
                  <a:lnTo>
                    <a:pt x="9146" y="7127"/>
                  </a:lnTo>
                  <a:lnTo>
                    <a:pt x="9146" y="9258"/>
                  </a:lnTo>
                  <a:cubicBezTo>
                    <a:pt x="8438" y="9381"/>
                    <a:pt x="7897" y="10001"/>
                    <a:pt x="7897" y="10742"/>
                  </a:cubicBezTo>
                  <a:lnTo>
                    <a:pt x="7897" y="11574"/>
                  </a:lnTo>
                  <a:cubicBezTo>
                    <a:pt x="7897" y="11844"/>
                    <a:pt x="7971" y="12100"/>
                    <a:pt x="8094" y="12320"/>
                  </a:cubicBezTo>
                  <a:cubicBezTo>
                    <a:pt x="7242" y="12420"/>
                    <a:pt x="6575" y="13158"/>
                    <a:pt x="6575" y="14051"/>
                  </a:cubicBezTo>
                  <a:lnTo>
                    <a:pt x="6575" y="16611"/>
                  </a:lnTo>
                  <a:cubicBezTo>
                    <a:pt x="6575" y="16770"/>
                    <a:pt x="6704" y="16899"/>
                    <a:pt x="6866" y="16899"/>
                  </a:cubicBezTo>
                  <a:lnTo>
                    <a:pt x="9490" y="16899"/>
                  </a:lnTo>
                  <a:cubicBezTo>
                    <a:pt x="9520" y="16899"/>
                    <a:pt x="9546" y="16887"/>
                    <a:pt x="9567" y="16867"/>
                  </a:cubicBezTo>
                  <a:cubicBezTo>
                    <a:pt x="9790" y="16629"/>
                    <a:pt x="9628" y="16346"/>
                    <a:pt x="9402" y="16346"/>
                  </a:cubicBezTo>
                  <a:lnTo>
                    <a:pt x="7330" y="16346"/>
                  </a:lnTo>
                  <a:cubicBezTo>
                    <a:pt x="7218" y="16346"/>
                    <a:pt x="7127" y="16258"/>
                    <a:pt x="7127" y="16147"/>
                  </a:cubicBezTo>
                  <a:lnTo>
                    <a:pt x="7127" y="13869"/>
                  </a:lnTo>
                  <a:cubicBezTo>
                    <a:pt x="7127" y="13310"/>
                    <a:pt x="7580" y="12858"/>
                    <a:pt x="8138" y="12858"/>
                  </a:cubicBezTo>
                  <a:lnTo>
                    <a:pt x="8626" y="12858"/>
                  </a:lnTo>
                  <a:lnTo>
                    <a:pt x="8418" y="14510"/>
                  </a:lnTo>
                  <a:cubicBezTo>
                    <a:pt x="8388" y="14748"/>
                    <a:pt x="8479" y="14977"/>
                    <a:pt x="8664" y="15130"/>
                  </a:cubicBezTo>
                  <a:lnTo>
                    <a:pt x="9108" y="15488"/>
                  </a:lnTo>
                  <a:cubicBezTo>
                    <a:pt x="9199" y="15562"/>
                    <a:pt x="9311" y="15600"/>
                    <a:pt x="9423" y="15600"/>
                  </a:cubicBezTo>
                  <a:cubicBezTo>
                    <a:pt x="9534" y="15600"/>
                    <a:pt x="9646" y="15565"/>
                    <a:pt x="9740" y="15488"/>
                  </a:cubicBezTo>
                  <a:lnTo>
                    <a:pt x="10181" y="15130"/>
                  </a:lnTo>
                  <a:cubicBezTo>
                    <a:pt x="10366" y="14977"/>
                    <a:pt x="10460" y="14748"/>
                    <a:pt x="10428" y="14510"/>
                  </a:cubicBezTo>
                  <a:lnTo>
                    <a:pt x="10222" y="12858"/>
                  </a:lnTo>
                  <a:lnTo>
                    <a:pt x="10710" y="12858"/>
                  </a:lnTo>
                  <a:cubicBezTo>
                    <a:pt x="11265" y="12858"/>
                    <a:pt x="11718" y="13310"/>
                    <a:pt x="11718" y="13869"/>
                  </a:cubicBezTo>
                  <a:lnTo>
                    <a:pt x="11718" y="16147"/>
                  </a:lnTo>
                  <a:cubicBezTo>
                    <a:pt x="11718" y="16258"/>
                    <a:pt x="11630" y="16346"/>
                    <a:pt x="11518" y="16346"/>
                  </a:cubicBezTo>
                  <a:lnTo>
                    <a:pt x="10707" y="16346"/>
                  </a:lnTo>
                  <a:cubicBezTo>
                    <a:pt x="10566" y="16346"/>
                    <a:pt x="10439" y="16449"/>
                    <a:pt x="10422" y="16590"/>
                  </a:cubicBezTo>
                  <a:cubicBezTo>
                    <a:pt x="10401" y="16758"/>
                    <a:pt x="10531" y="16899"/>
                    <a:pt x="10692" y="16899"/>
                  </a:cubicBezTo>
                  <a:lnTo>
                    <a:pt x="11445" y="16899"/>
                  </a:lnTo>
                  <a:cubicBezTo>
                    <a:pt x="11880" y="16899"/>
                    <a:pt x="12232" y="16546"/>
                    <a:pt x="12232" y="16108"/>
                  </a:cubicBezTo>
                  <a:lnTo>
                    <a:pt x="12232" y="14051"/>
                  </a:lnTo>
                  <a:cubicBezTo>
                    <a:pt x="12232" y="13158"/>
                    <a:pt x="11568" y="12420"/>
                    <a:pt x="10713" y="12320"/>
                  </a:cubicBezTo>
                  <a:cubicBezTo>
                    <a:pt x="10839" y="12097"/>
                    <a:pt x="10910" y="11841"/>
                    <a:pt x="10910" y="11568"/>
                  </a:cubicBezTo>
                  <a:lnTo>
                    <a:pt x="10910" y="10742"/>
                  </a:lnTo>
                  <a:cubicBezTo>
                    <a:pt x="10910" y="10010"/>
                    <a:pt x="10390" y="9399"/>
                    <a:pt x="9699" y="9264"/>
                  </a:cubicBezTo>
                  <a:lnTo>
                    <a:pt x="9699" y="7127"/>
                  </a:lnTo>
                  <a:lnTo>
                    <a:pt x="15609" y="7127"/>
                  </a:lnTo>
                  <a:cubicBezTo>
                    <a:pt x="16079" y="7127"/>
                    <a:pt x="16458" y="6748"/>
                    <a:pt x="16458" y="6278"/>
                  </a:cubicBezTo>
                  <a:lnTo>
                    <a:pt x="16458" y="5326"/>
                  </a:lnTo>
                  <a:lnTo>
                    <a:pt x="17684" y="5326"/>
                  </a:lnTo>
                  <a:cubicBezTo>
                    <a:pt x="18304" y="5326"/>
                    <a:pt x="18810" y="4823"/>
                    <a:pt x="18810" y="4200"/>
                  </a:cubicBezTo>
                  <a:lnTo>
                    <a:pt x="18810" y="1126"/>
                  </a:lnTo>
                  <a:cubicBezTo>
                    <a:pt x="18810" y="503"/>
                    <a:pt x="18304" y="0"/>
                    <a:pt x="17684" y="0"/>
                  </a:cubicBezTo>
                  <a:lnTo>
                    <a:pt x="14607" y="0"/>
                  </a:lnTo>
                  <a:cubicBezTo>
                    <a:pt x="13987" y="0"/>
                    <a:pt x="13481" y="506"/>
                    <a:pt x="13481" y="1126"/>
                  </a:cubicBezTo>
                  <a:lnTo>
                    <a:pt x="13481" y="4200"/>
                  </a:lnTo>
                  <a:cubicBezTo>
                    <a:pt x="13481" y="4823"/>
                    <a:pt x="13987" y="5328"/>
                    <a:pt x="14607" y="5328"/>
                  </a:cubicBezTo>
                  <a:lnTo>
                    <a:pt x="15906" y="5328"/>
                  </a:lnTo>
                  <a:lnTo>
                    <a:pt x="15906" y="6278"/>
                  </a:lnTo>
                  <a:cubicBezTo>
                    <a:pt x="15906" y="6442"/>
                    <a:pt x="15774" y="6578"/>
                    <a:pt x="15609" y="6578"/>
                  </a:cubicBezTo>
                  <a:lnTo>
                    <a:pt x="9699" y="6578"/>
                  </a:lnTo>
                  <a:lnTo>
                    <a:pt x="9699" y="5328"/>
                  </a:lnTo>
                  <a:lnTo>
                    <a:pt x="10960" y="5328"/>
                  </a:lnTo>
                  <a:cubicBezTo>
                    <a:pt x="11583" y="5328"/>
                    <a:pt x="12085" y="4823"/>
                    <a:pt x="12085" y="4200"/>
                  </a:cubicBezTo>
                  <a:lnTo>
                    <a:pt x="12085" y="1126"/>
                  </a:lnTo>
                  <a:cubicBezTo>
                    <a:pt x="12085" y="503"/>
                    <a:pt x="11583" y="0"/>
                    <a:pt x="10960" y="0"/>
                  </a:cubicBezTo>
                  <a:lnTo>
                    <a:pt x="7886" y="0"/>
                  </a:lnTo>
                  <a:cubicBezTo>
                    <a:pt x="7263" y="0"/>
                    <a:pt x="6760" y="503"/>
                    <a:pt x="6760" y="1126"/>
                  </a:cubicBezTo>
                  <a:lnTo>
                    <a:pt x="6760" y="4200"/>
                  </a:lnTo>
                  <a:cubicBezTo>
                    <a:pt x="6760" y="4823"/>
                    <a:pt x="7263" y="5328"/>
                    <a:pt x="7886" y="5328"/>
                  </a:cubicBezTo>
                  <a:lnTo>
                    <a:pt x="9146" y="5328"/>
                  </a:lnTo>
                  <a:lnTo>
                    <a:pt x="9146" y="6578"/>
                  </a:lnTo>
                  <a:lnTo>
                    <a:pt x="3236" y="6578"/>
                  </a:lnTo>
                  <a:cubicBezTo>
                    <a:pt x="3072" y="6578"/>
                    <a:pt x="2939" y="6442"/>
                    <a:pt x="2939" y="6278"/>
                  </a:cubicBezTo>
                  <a:lnTo>
                    <a:pt x="2939" y="5328"/>
                  </a:lnTo>
                  <a:lnTo>
                    <a:pt x="4200" y="5328"/>
                  </a:lnTo>
                  <a:cubicBezTo>
                    <a:pt x="4823" y="5328"/>
                    <a:pt x="5326" y="4823"/>
                    <a:pt x="5326" y="4200"/>
                  </a:cubicBezTo>
                  <a:lnTo>
                    <a:pt x="5326" y="288"/>
                  </a:lnTo>
                  <a:cubicBezTo>
                    <a:pt x="5326" y="130"/>
                    <a:pt x="5196" y="0"/>
                    <a:pt x="5038" y="0"/>
                  </a:cubicBezTo>
                  <a:lnTo>
                    <a:pt x="2872" y="0"/>
                  </a:lnTo>
                  <a:cubicBezTo>
                    <a:pt x="2854" y="0"/>
                    <a:pt x="2837" y="6"/>
                    <a:pt x="2822" y="21"/>
                  </a:cubicBezTo>
                  <a:cubicBezTo>
                    <a:pt x="2575" y="259"/>
                    <a:pt x="2742" y="550"/>
                    <a:pt x="2975" y="550"/>
                  </a:cubicBezTo>
                  <a:lnTo>
                    <a:pt x="4200" y="550"/>
                  </a:lnTo>
                  <a:cubicBezTo>
                    <a:pt x="4518" y="550"/>
                    <a:pt x="4776" y="808"/>
                    <a:pt x="4776" y="1126"/>
                  </a:cubicBezTo>
                  <a:lnTo>
                    <a:pt x="4776" y="4200"/>
                  </a:lnTo>
                  <a:cubicBezTo>
                    <a:pt x="4776" y="4517"/>
                    <a:pt x="4518" y="4776"/>
                    <a:pt x="4200" y="4776"/>
                  </a:cubicBezTo>
                  <a:lnTo>
                    <a:pt x="1126" y="4776"/>
                  </a:lnTo>
                  <a:cubicBezTo>
                    <a:pt x="809" y="4776"/>
                    <a:pt x="550" y="4517"/>
                    <a:pt x="550" y="4200"/>
                  </a:cubicBezTo>
                  <a:lnTo>
                    <a:pt x="550" y="700"/>
                  </a:lnTo>
                  <a:cubicBezTo>
                    <a:pt x="550" y="617"/>
                    <a:pt x="618" y="550"/>
                    <a:pt x="700" y="550"/>
                  </a:cubicBezTo>
                  <a:lnTo>
                    <a:pt x="1799" y="550"/>
                  </a:lnTo>
                  <a:cubicBezTo>
                    <a:pt x="1817" y="550"/>
                    <a:pt x="1834" y="544"/>
                    <a:pt x="1849" y="532"/>
                  </a:cubicBezTo>
                  <a:cubicBezTo>
                    <a:pt x="2093" y="291"/>
                    <a:pt x="1928" y="0"/>
                    <a:pt x="1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3"/>
            <p:cNvSpPr/>
            <p:nvPr/>
          </p:nvSpPr>
          <p:spPr>
            <a:xfrm>
              <a:off x="6468700" y="1841525"/>
              <a:ext cx="60475" cy="47500"/>
            </a:xfrm>
            <a:custGeom>
              <a:avLst/>
              <a:gdLst/>
              <a:ahLst/>
              <a:cxnLst/>
              <a:rect l="l" t="t" r="r" b="b"/>
              <a:pathLst>
                <a:path w="2419" h="1900" extrusionOk="0">
                  <a:moveTo>
                    <a:pt x="2109" y="0"/>
                  </a:moveTo>
                  <a:cubicBezTo>
                    <a:pt x="2027" y="0"/>
                    <a:pt x="1945" y="36"/>
                    <a:pt x="1890" y="107"/>
                  </a:cubicBezTo>
                  <a:lnTo>
                    <a:pt x="1032" y="1206"/>
                  </a:lnTo>
                  <a:lnTo>
                    <a:pt x="500" y="656"/>
                  </a:lnTo>
                  <a:cubicBezTo>
                    <a:pt x="446" y="601"/>
                    <a:pt x="374" y="573"/>
                    <a:pt x="303" y="573"/>
                  </a:cubicBezTo>
                  <a:cubicBezTo>
                    <a:pt x="234" y="573"/>
                    <a:pt x="165" y="598"/>
                    <a:pt x="112" y="650"/>
                  </a:cubicBezTo>
                  <a:cubicBezTo>
                    <a:pt x="0" y="756"/>
                    <a:pt x="0" y="932"/>
                    <a:pt x="106" y="1041"/>
                  </a:cubicBezTo>
                  <a:lnTo>
                    <a:pt x="858" y="1814"/>
                  </a:lnTo>
                  <a:cubicBezTo>
                    <a:pt x="911" y="1870"/>
                    <a:pt x="982" y="1899"/>
                    <a:pt x="1055" y="1899"/>
                  </a:cubicBezTo>
                  <a:lnTo>
                    <a:pt x="1070" y="1899"/>
                  </a:lnTo>
                  <a:cubicBezTo>
                    <a:pt x="1149" y="1893"/>
                    <a:pt x="1223" y="1855"/>
                    <a:pt x="1273" y="1794"/>
                  </a:cubicBezTo>
                  <a:lnTo>
                    <a:pt x="2325" y="445"/>
                  </a:lnTo>
                  <a:cubicBezTo>
                    <a:pt x="2419" y="324"/>
                    <a:pt x="2398" y="151"/>
                    <a:pt x="2278" y="57"/>
                  </a:cubicBezTo>
                  <a:cubicBezTo>
                    <a:pt x="2228" y="19"/>
                    <a:pt x="2168"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3"/>
            <p:cNvSpPr/>
            <p:nvPr/>
          </p:nvSpPr>
          <p:spPr>
            <a:xfrm>
              <a:off x="6134325" y="1832275"/>
              <a:ext cx="52325" cy="13775"/>
            </a:xfrm>
            <a:custGeom>
              <a:avLst/>
              <a:gdLst/>
              <a:ahLst/>
              <a:cxnLst/>
              <a:rect l="l" t="t" r="r" b="b"/>
              <a:pathLst>
                <a:path w="2093" h="551" extrusionOk="0">
                  <a:moveTo>
                    <a:pt x="306" y="0"/>
                  </a:moveTo>
                  <a:cubicBezTo>
                    <a:pt x="162" y="0"/>
                    <a:pt x="38" y="100"/>
                    <a:pt x="21" y="241"/>
                  </a:cubicBezTo>
                  <a:cubicBezTo>
                    <a:pt x="0" y="406"/>
                    <a:pt x="130" y="550"/>
                    <a:pt x="294" y="550"/>
                  </a:cubicBezTo>
                  <a:lnTo>
                    <a:pt x="1790" y="550"/>
                  </a:lnTo>
                  <a:cubicBezTo>
                    <a:pt x="1931" y="550"/>
                    <a:pt x="2057" y="450"/>
                    <a:pt x="2072" y="309"/>
                  </a:cubicBezTo>
                  <a:cubicBezTo>
                    <a:pt x="2093" y="142"/>
                    <a:pt x="1963" y="0"/>
                    <a:pt x="18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3"/>
            <p:cNvSpPr/>
            <p:nvPr/>
          </p:nvSpPr>
          <p:spPr>
            <a:xfrm>
              <a:off x="6134325" y="1859825"/>
              <a:ext cx="52325" cy="13775"/>
            </a:xfrm>
            <a:custGeom>
              <a:avLst/>
              <a:gdLst/>
              <a:ahLst/>
              <a:cxnLst/>
              <a:rect l="l" t="t" r="r" b="b"/>
              <a:pathLst>
                <a:path w="2093" h="551" extrusionOk="0">
                  <a:moveTo>
                    <a:pt x="306" y="1"/>
                  </a:moveTo>
                  <a:cubicBezTo>
                    <a:pt x="162" y="1"/>
                    <a:pt x="38" y="101"/>
                    <a:pt x="21" y="242"/>
                  </a:cubicBezTo>
                  <a:cubicBezTo>
                    <a:pt x="0" y="406"/>
                    <a:pt x="130" y="550"/>
                    <a:pt x="294" y="550"/>
                  </a:cubicBezTo>
                  <a:lnTo>
                    <a:pt x="1790" y="550"/>
                  </a:lnTo>
                  <a:cubicBezTo>
                    <a:pt x="1931" y="550"/>
                    <a:pt x="2057" y="450"/>
                    <a:pt x="2072" y="309"/>
                  </a:cubicBezTo>
                  <a:cubicBezTo>
                    <a:pt x="2093" y="142"/>
                    <a:pt x="1963"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3"/>
            <p:cNvSpPr/>
            <p:nvPr/>
          </p:nvSpPr>
          <p:spPr>
            <a:xfrm>
              <a:off x="6134325" y="1887375"/>
              <a:ext cx="52325" cy="13775"/>
            </a:xfrm>
            <a:custGeom>
              <a:avLst/>
              <a:gdLst/>
              <a:ahLst/>
              <a:cxnLst/>
              <a:rect l="l" t="t" r="r" b="b"/>
              <a:pathLst>
                <a:path w="2093" h="551" extrusionOk="0">
                  <a:moveTo>
                    <a:pt x="306" y="1"/>
                  </a:moveTo>
                  <a:cubicBezTo>
                    <a:pt x="162" y="1"/>
                    <a:pt x="38" y="101"/>
                    <a:pt x="21" y="242"/>
                  </a:cubicBezTo>
                  <a:cubicBezTo>
                    <a:pt x="0" y="406"/>
                    <a:pt x="130" y="550"/>
                    <a:pt x="294" y="550"/>
                  </a:cubicBezTo>
                  <a:lnTo>
                    <a:pt x="1790" y="550"/>
                  </a:lnTo>
                  <a:cubicBezTo>
                    <a:pt x="1931" y="550"/>
                    <a:pt x="2057" y="450"/>
                    <a:pt x="2072" y="309"/>
                  </a:cubicBezTo>
                  <a:cubicBezTo>
                    <a:pt x="2093" y="142"/>
                    <a:pt x="1963" y="1"/>
                    <a:pt x="1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3"/>
            <p:cNvSpPr/>
            <p:nvPr/>
          </p:nvSpPr>
          <p:spPr>
            <a:xfrm>
              <a:off x="6304700" y="1842700"/>
              <a:ext cx="49325" cy="47925"/>
            </a:xfrm>
            <a:custGeom>
              <a:avLst/>
              <a:gdLst/>
              <a:ahLst/>
              <a:cxnLst/>
              <a:rect l="l" t="t" r="r" b="b"/>
              <a:pathLst>
                <a:path w="1973" h="1917" extrusionOk="0">
                  <a:moveTo>
                    <a:pt x="304" y="1"/>
                  </a:moveTo>
                  <a:cubicBezTo>
                    <a:pt x="233" y="1"/>
                    <a:pt x="162" y="27"/>
                    <a:pt x="109" y="80"/>
                  </a:cubicBezTo>
                  <a:cubicBezTo>
                    <a:pt x="1" y="189"/>
                    <a:pt x="1" y="362"/>
                    <a:pt x="109" y="471"/>
                  </a:cubicBezTo>
                  <a:lnTo>
                    <a:pt x="597" y="959"/>
                  </a:lnTo>
                  <a:lnTo>
                    <a:pt x="109" y="1447"/>
                  </a:lnTo>
                  <a:cubicBezTo>
                    <a:pt x="1" y="1555"/>
                    <a:pt x="1" y="1729"/>
                    <a:pt x="109" y="1838"/>
                  </a:cubicBezTo>
                  <a:cubicBezTo>
                    <a:pt x="162" y="1891"/>
                    <a:pt x="233" y="1917"/>
                    <a:pt x="303" y="1917"/>
                  </a:cubicBezTo>
                  <a:cubicBezTo>
                    <a:pt x="374" y="1917"/>
                    <a:pt x="444" y="1891"/>
                    <a:pt x="497" y="1838"/>
                  </a:cubicBezTo>
                  <a:lnTo>
                    <a:pt x="988" y="1350"/>
                  </a:lnTo>
                  <a:lnTo>
                    <a:pt x="1476" y="1838"/>
                  </a:lnTo>
                  <a:cubicBezTo>
                    <a:pt x="1529" y="1891"/>
                    <a:pt x="1599" y="1917"/>
                    <a:pt x="1670" y="1917"/>
                  </a:cubicBezTo>
                  <a:cubicBezTo>
                    <a:pt x="1740" y="1917"/>
                    <a:pt x="1811" y="1891"/>
                    <a:pt x="1864" y="1838"/>
                  </a:cubicBezTo>
                  <a:cubicBezTo>
                    <a:pt x="1973" y="1729"/>
                    <a:pt x="1973" y="1555"/>
                    <a:pt x="1864" y="1447"/>
                  </a:cubicBezTo>
                  <a:lnTo>
                    <a:pt x="1376" y="959"/>
                  </a:lnTo>
                  <a:lnTo>
                    <a:pt x="1864" y="471"/>
                  </a:lnTo>
                  <a:cubicBezTo>
                    <a:pt x="1973" y="362"/>
                    <a:pt x="1973" y="189"/>
                    <a:pt x="1864" y="80"/>
                  </a:cubicBezTo>
                  <a:lnTo>
                    <a:pt x="1867" y="80"/>
                  </a:lnTo>
                  <a:cubicBezTo>
                    <a:pt x="1812" y="27"/>
                    <a:pt x="1742" y="1"/>
                    <a:pt x="1671" y="1"/>
                  </a:cubicBezTo>
                  <a:cubicBezTo>
                    <a:pt x="1601" y="1"/>
                    <a:pt x="1530" y="27"/>
                    <a:pt x="1476" y="80"/>
                  </a:cubicBezTo>
                  <a:lnTo>
                    <a:pt x="988" y="568"/>
                  </a:lnTo>
                  <a:lnTo>
                    <a:pt x="500" y="80"/>
                  </a:lnTo>
                  <a:cubicBezTo>
                    <a:pt x="446" y="27"/>
                    <a:pt x="37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73"/>
          <p:cNvGrpSpPr/>
          <p:nvPr/>
        </p:nvGrpSpPr>
        <p:grpSpPr>
          <a:xfrm>
            <a:off x="5441333" y="1970701"/>
            <a:ext cx="400525" cy="470250"/>
            <a:chOff x="5430225" y="1800100"/>
            <a:chExt cx="400525" cy="470250"/>
          </a:xfrm>
        </p:grpSpPr>
        <p:sp>
          <p:nvSpPr>
            <p:cNvPr id="2528" name="Google Shape;2528;p73"/>
            <p:cNvSpPr/>
            <p:nvPr/>
          </p:nvSpPr>
          <p:spPr>
            <a:xfrm>
              <a:off x="5430225" y="1800100"/>
              <a:ext cx="329775" cy="470250"/>
            </a:xfrm>
            <a:custGeom>
              <a:avLst/>
              <a:gdLst/>
              <a:ahLst/>
              <a:cxnLst/>
              <a:rect l="l" t="t" r="r" b="b"/>
              <a:pathLst>
                <a:path w="13191" h="18810" extrusionOk="0">
                  <a:moveTo>
                    <a:pt x="424" y="0"/>
                  </a:moveTo>
                  <a:cubicBezTo>
                    <a:pt x="192" y="0"/>
                    <a:pt x="1" y="191"/>
                    <a:pt x="1" y="423"/>
                  </a:cubicBezTo>
                  <a:lnTo>
                    <a:pt x="1" y="18386"/>
                  </a:lnTo>
                  <a:cubicBezTo>
                    <a:pt x="1" y="18621"/>
                    <a:pt x="192" y="18809"/>
                    <a:pt x="424" y="18809"/>
                  </a:cubicBezTo>
                  <a:lnTo>
                    <a:pt x="12902" y="18809"/>
                  </a:lnTo>
                  <a:cubicBezTo>
                    <a:pt x="13061" y="18809"/>
                    <a:pt x="13190" y="18680"/>
                    <a:pt x="13190" y="18521"/>
                  </a:cubicBezTo>
                  <a:lnTo>
                    <a:pt x="13190" y="14404"/>
                  </a:lnTo>
                  <a:cubicBezTo>
                    <a:pt x="13190" y="14339"/>
                    <a:pt x="13161" y="14280"/>
                    <a:pt x="13108" y="14242"/>
                  </a:cubicBezTo>
                  <a:cubicBezTo>
                    <a:pt x="13043" y="14195"/>
                    <a:pt x="12976" y="14174"/>
                    <a:pt x="12914" y="14174"/>
                  </a:cubicBezTo>
                  <a:cubicBezTo>
                    <a:pt x="12761" y="14174"/>
                    <a:pt x="12638" y="14298"/>
                    <a:pt x="12638" y="14451"/>
                  </a:cubicBezTo>
                  <a:lnTo>
                    <a:pt x="12638" y="18260"/>
                  </a:lnTo>
                  <a:lnTo>
                    <a:pt x="553" y="18260"/>
                  </a:lnTo>
                  <a:lnTo>
                    <a:pt x="553" y="553"/>
                  </a:lnTo>
                  <a:lnTo>
                    <a:pt x="2569" y="553"/>
                  </a:lnTo>
                  <a:cubicBezTo>
                    <a:pt x="2710" y="553"/>
                    <a:pt x="2837" y="450"/>
                    <a:pt x="2851" y="312"/>
                  </a:cubicBezTo>
                  <a:cubicBezTo>
                    <a:pt x="2872" y="144"/>
                    <a:pt x="2743" y="0"/>
                    <a:pt x="2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73"/>
            <p:cNvSpPr/>
            <p:nvPr/>
          </p:nvSpPr>
          <p:spPr>
            <a:xfrm>
              <a:off x="5457775" y="1831325"/>
              <a:ext cx="274675" cy="62475"/>
            </a:xfrm>
            <a:custGeom>
              <a:avLst/>
              <a:gdLst/>
              <a:ahLst/>
              <a:cxnLst/>
              <a:rect l="l" t="t" r="r" b="b"/>
              <a:pathLst>
                <a:path w="10987" h="2499" extrusionOk="0">
                  <a:moveTo>
                    <a:pt x="10434" y="553"/>
                  </a:moveTo>
                  <a:lnTo>
                    <a:pt x="10434" y="1949"/>
                  </a:lnTo>
                  <a:lnTo>
                    <a:pt x="553" y="1949"/>
                  </a:lnTo>
                  <a:lnTo>
                    <a:pt x="553" y="553"/>
                  </a:lnTo>
                  <a:close/>
                  <a:moveTo>
                    <a:pt x="409" y="0"/>
                  </a:moveTo>
                  <a:cubicBezTo>
                    <a:pt x="186" y="0"/>
                    <a:pt x="1" y="183"/>
                    <a:pt x="1" y="409"/>
                  </a:cubicBezTo>
                  <a:lnTo>
                    <a:pt x="1" y="2090"/>
                  </a:lnTo>
                  <a:cubicBezTo>
                    <a:pt x="1" y="2316"/>
                    <a:pt x="186" y="2498"/>
                    <a:pt x="409" y="2498"/>
                  </a:cubicBezTo>
                  <a:lnTo>
                    <a:pt x="10575" y="2498"/>
                  </a:lnTo>
                  <a:cubicBezTo>
                    <a:pt x="10801" y="2498"/>
                    <a:pt x="10986" y="2313"/>
                    <a:pt x="10986" y="2087"/>
                  </a:cubicBezTo>
                  <a:lnTo>
                    <a:pt x="10986" y="409"/>
                  </a:lnTo>
                  <a:cubicBezTo>
                    <a:pt x="10986" y="183"/>
                    <a:pt x="10801" y="0"/>
                    <a:pt x="10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73"/>
            <p:cNvSpPr/>
            <p:nvPr/>
          </p:nvSpPr>
          <p:spPr>
            <a:xfrm>
              <a:off x="5478125" y="2050850"/>
              <a:ext cx="91000" cy="13775"/>
            </a:xfrm>
            <a:custGeom>
              <a:avLst/>
              <a:gdLst/>
              <a:ahLst/>
              <a:cxnLst/>
              <a:rect l="l" t="t" r="r" b="b"/>
              <a:pathLst>
                <a:path w="3640" h="551" extrusionOk="0">
                  <a:moveTo>
                    <a:pt x="306" y="1"/>
                  </a:moveTo>
                  <a:cubicBezTo>
                    <a:pt x="165" y="1"/>
                    <a:pt x="39" y="101"/>
                    <a:pt x="21" y="242"/>
                  </a:cubicBezTo>
                  <a:cubicBezTo>
                    <a:pt x="1" y="406"/>
                    <a:pt x="130" y="550"/>
                    <a:pt x="295" y="550"/>
                  </a:cubicBezTo>
                  <a:lnTo>
                    <a:pt x="3336" y="550"/>
                  </a:lnTo>
                  <a:cubicBezTo>
                    <a:pt x="3478" y="550"/>
                    <a:pt x="3604" y="450"/>
                    <a:pt x="3619" y="309"/>
                  </a:cubicBezTo>
                  <a:cubicBezTo>
                    <a:pt x="3639" y="142"/>
                    <a:pt x="3510" y="1"/>
                    <a:pt x="3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73"/>
            <p:cNvSpPr/>
            <p:nvPr/>
          </p:nvSpPr>
          <p:spPr>
            <a:xfrm>
              <a:off x="5478125" y="2081125"/>
              <a:ext cx="91000" cy="13850"/>
            </a:xfrm>
            <a:custGeom>
              <a:avLst/>
              <a:gdLst/>
              <a:ahLst/>
              <a:cxnLst/>
              <a:rect l="l" t="t" r="r" b="b"/>
              <a:pathLst>
                <a:path w="3640" h="554" extrusionOk="0">
                  <a:moveTo>
                    <a:pt x="306" y="1"/>
                  </a:moveTo>
                  <a:cubicBezTo>
                    <a:pt x="165" y="1"/>
                    <a:pt x="39" y="103"/>
                    <a:pt x="21" y="242"/>
                  </a:cubicBezTo>
                  <a:cubicBezTo>
                    <a:pt x="1" y="409"/>
                    <a:pt x="130" y="553"/>
                    <a:pt x="295" y="553"/>
                  </a:cubicBezTo>
                  <a:lnTo>
                    <a:pt x="3336" y="553"/>
                  </a:lnTo>
                  <a:cubicBezTo>
                    <a:pt x="3478" y="553"/>
                    <a:pt x="3604" y="450"/>
                    <a:pt x="3619" y="312"/>
                  </a:cubicBezTo>
                  <a:cubicBezTo>
                    <a:pt x="3639" y="145"/>
                    <a:pt x="3510" y="1"/>
                    <a:pt x="3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73"/>
            <p:cNvSpPr/>
            <p:nvPr/>
          </p:nvSpPr>
          <p:spPr>
            <a:xfrm>
              <a:off x="5478125" y="1939700"/>
              <a:ext cx="126050" cy="13825"/>
            </a:xfrm>
            <a:custGeom>
              <a:avLst/>
              <a:gdLst/>
              <a:ahLst/>
              <a:cxnLst/>
              <a:rect l="l" t="t" r="r" b="b"/>
              <a:pathLst>
                <a:path w="5042" h="553" extrusionOk="0">
                  <a:moveTo>
                    <a:pt x="306" y="0"/>
                  </a:moveTo>
                  <a:cubicBezTo>
                    <a:pt x="165" y="0"/>
                    <a:pt x="39" y="103"/>
                    <a:pt x="21" y="241"/>
                  </a:cubicBezTo>
                  <a:cubicBezTo>
                    <a:pt x="1" y="409"/>
                    <a:pt x="130" y="553"/>
                    <a:pt x="295" y="553"/>
                  </a:cubicBezTo>
                  <a:lnTo>
                    <a:pt x="4735" y="553"/>
                  </a:lnTo>
                  <a:cubicBezTo>
                    <a:pt x="4876" y="553"/>
                    <a:pt x="5003" y="450"/>
                    <a:pt x="5020" y="312"/>
                  </a:cubicBezTo>
                  <a:cubicBezTo>
                    <a:pt x="5041" y="144"/>
                    <a:pt x="4909" y="0"/>
                    <a:pt x="4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73"/>
            <p:cNvSpPr/>
            <p:nvPr/>
          </p:nvSpPr>
          <p:spPr>
            <a:xfrm>
              <a:off x="5478125" y="1965400"/>
              <a:ext cx="193700" cy="13850"/>
            </a:xfrm>
            <a:custGeom>
              <a:avLst/>
              <a:gdLst/>
              <a:ahLst/>
              <a:cxnLst/>
              <a:rect l="l" t="t" r="r" b="b"/>
              <a:pathLst>
                <a:path w="7748" h="554" extrusionOk="0">
                  <a:moveTo>
                    <a:pt x="304" y="1"/>
                  </a:moveTo>
                  <a:cubicBezTo>
                    <a:pt x="162" y="1"/>
                    <a:pt x="36" y="104"/>
                    <a:pt x="21" y="242"/>
                  </a:cubicBezTo>
                  <a:cubicBezTo>
                    <a:pt x="1" y="409"/>
                    <a:pt x="130" y="553"/>
                    <a:pt x="295" y="553"/>
                  </a:cubicBezTo>
                  <a:lnTo>
                    <a:pt x="7454" y="553"/>
                  </a:lnTo>
                  <a:cubicBezTo>
                    <a:pt x="7618" y="553"/>
                    <a:pt x="7748" y="409"/>
                    <a:pt x="7727" y="242"/>
                  </a:cubicBezTo>
                  <a:cubicBezTo>
                    <a:pt x="7710" y="101"/>
                    <a:pt x="7583" y="1"/>
                    <a:pt x="74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73"/>
            <p:cNvSpPr/>
            <p:nvPr/>
          </p:nvSpPr>
          <p:spPr>
            <a:xfrm>
              <a:off x="5478125" y="1992075"/>
              <a:ext cx="144250" cy="13775"/>
            </a:xfrm>
            <a:custGeom>
              <a:avLst/>
              <a:gdLst/>
              <a:ahLst/>
              <a:cxnLst/>
              <a:rect l="l" t="t" r="r" b="b"/>
              <a:pathLst>
                <a:path w="5770" h="551" extrusionOk="0">
                  <a:moveTo>
                    <a:pt x="304" y="1"/>
                  </a:moveTo>
                  <a:cubicBezTo>
                    <a:pt x="162" y="1"/>
                    <a:pt x="36" y="101"/>
                    <a:pt x="21" y="242"/>
                  </a:cubicBezTo>
                  <a:cubicBezTo>
                    <a:pt x="1" y="406"/>
                    <a:pt x="130" y="550"/>
                    <a:pt x="295" y="550"/>
                  </a:cubicBezTo>
                  <a:lnTo>
                    <a:pt x="5467" y="550"/>
                  </a:lnTo>
                  <a:cubicBezTo>
                    <a:pt x="5608" y="550"/>
                    <a:pt x="5735" y="450"/>
                    <a:pt x="5749" y="309"/>
                  </a:cubicBezTo>
                  <a:cubicBezTo>
                    <a:pt x="5770" y="142"/>
                    <a:pt x="5641" y="1"/>
                    <a:pt x="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73"/>
            <p:cNvSpPr/>
            <p:nvPr/>
          </p:nvSpPr>
          <p:spPr>
            <a:xfrm>
              <a:off x="5518475" y="1800100"/>
              <a:ext cx="312275" cy="360775"/>
            </a:xfrm>
            <a:custGeom>
              <a:avLst/>
              <a:gdLst/>
              <a:ahLst/>
              <a:cxnLst/>
              <a:rect l="l" t="t" r="r" b="b"/>
              <a:pathLst>
                <a:path w="12491" h="14431" extrusionOk="0">
                  <a:moveTo>
                    <a:pt x="11379" y="3142"/>
                  </a:moveTo>
                  <a:cubicBezTo>
                    <a:pt x="11469" y="3142"/>
                    <a:pt x="11560" y="3165"/>
                    <a:pt x="11644" y="3212"/>
                  </a:cubicBezTo>
                  <a:cubicBezTo>
                    <a:pt x="11768" y="3283"/>
                    <a:pt x="11856" y="3395"/>
                    <a:pt x="11894" y="3533"/>
                  </a:cubicBezTo>
                  <a:cubicBezTo>
                    <a:pt x="11932" y="3671"/>
                    <a:pt x="11918" y="3812"/>
                    <a:pt x="11847" y="3938"/>
                  </a:cubicBezTo>
                  <a:lnTo>
                    <a:pt x="11847" y="3935"/>
                  </a:lnTo>
                  <a:lnTo>
                    <a:pt x="11227" y="5032"/>
                  </a:lnTo>
                  <a:lnTo>
                    <a:pt x="10298" y="4509"/>
                  </a:lnTo>
                  <a:lnTo>
                    <a:pt x="10915" y="3412"/>
                  </a:lnTo>
                  <a:cubicBezTo>
                    <a:pt x="11013" y="3240"/>
                    <a:pt x="11193" y="3142"/>
                    <a:pt x="11379" y="3142"/>
                  </a:cubicBezTo>
                  <a:close/>
                  <a:moveTo>
                    <a:pt x="10025" y="4988"/>
                  </a:moveTo>
                  <a:lnTo>
                    <a:pt x="10957" y="5511"/>
                  </a:lnTo>
                  <a:lnTo>
                    <a:pt x="9873" y="7423"/>
                  </a:lnTo>
                  <a:lnTo>
                    <a:pt x="9873" y="7423"/>
                  </a:lnTo>
                  <a:lnTo>
                    <a:pt x="8943" y="6901"/>
                  </a:lnTo>
                  <a:lnTo>
                    <a:pt x="10025" y="4988"/>
                  </a:lnTo>
                  <a:close/>
                  <a:moveTo>
                    <a:pt x="8673" y="7380"/>
                  </a:moveTo>
                  <a:lnTo>
                    <a:pt x="9602" y="7903"/>
                  </a:lnTo>
                  <a:lnTo>
                    <a:pt x="7368" y="11856"/>
                  </a:lnTo>
                  <a:lnTo>
                    <a:pt x="6439" y="11330"/>
                  </a:lnTo>
                  <a:lnTo>
                    <a:pt x="8673" y="7380"/>
                  </a:lnTo>
                  <a:close/>
                  <a:moveTo>
                    <a:pt x="6166" y="11812"/>
                  </a:moveTo>
                  <a:lnTo>
                    <a:pt x="7098" y="12335"/>
                  </a:lnTo>
                  <a:lnTo>
                    <a:pt x="6551" y="13299"/>
                  </a:lnTo>
                  <a:cubicBezTo>
                    <a:pt x="6469" y="13446"/>
                    <a:pt x="6340" y="13560"/>
                    <a:pt x="6184" y="13625"/>
                  </a:cubicBezTo>
                  <a:lnTo>
                    <a:pt x="5619" y="13866"/>
                  </a:lnTo>
                  <a:lnTo>
                    <a:pt x="5531" y="13258"/>
                  </a:lnTo>
                  <a:cubicBezTo>
                    <a:pt x="5508" y="13093"/>
                    <a:pt x="5540" y="12923"/>
                    <a:pt x="5622" y="12776"/>
                  </a:cubicBezTo>
                  <a:lnTo>
                    <a:pt x="6166" y="11812"/>
                  </a:lnTo>
                  <a:close/>
                  <a:moveTo>
                    <a:pt x="324" y="0"/>
                  </a:moveTo>
                  <a:cubicBezTo>
                    <a:pt x="259" y="0"/>
                    <a:pt x="200" y="30"/>
                    <a:pt x="165" y="83"/>
                  </a:cubicBezTo>
                  <a:cubicBezTo>
                    <a:pt x="0" y="306"/>
                    <a:pt x="156" y="553"/>
                    <a:pt x="371" y="553"/>
                  </a:cubicBezTo>
                  <a:lnTo>
                    <a:pt x="9108" y="553"/>
                  </a:lnTo>
                  <a:lnTo>
                    <a:pt x="9108" y="5431"/>
                  </a:lnTo>
                  <a:cubicBezTo>
                    <a:pt x="9108" y="5440"/>
                    <a:pt x="9111" y="5452"/>
                    <a:pt x="9111" y="5461"/>
                  </a:cubicBezTo>
                  <a:lnTo>
                    <a:pt x="5808" y="11300"/>
                  </a:lnTo>
                  <a:lnTo>
                    <a:pt x="5129" y="12505"/>
                  </a:lnTo>
                  <a:cubicBezTo>
                    <a:pt x="4985" y="12758"/>
                    <a:pt x="4929" y="13052"/>
                    <a:pt x="4970" y="13337"/>
                  </a:cubicBezTo>
                  <a:lnTo>
                    <a:pt x="5064" y="13975"/>
                  </a:lnTo>
                  <a:cubicBezTo>
                    <a:pt x="5099" y="14222"/>
                    <a:pt x="5299" y="14416"/>
                    <a:pt x="5581" y="14430"/>
                  </a:cubicBezTo>
                  <a:cubicBezTo>
                    <a:pt x="5588" y="14431"/>
                    <a:pt x="5596" y="14431"/>
                    <a:pt x="5603" y="14431"/>
                  </a:cubicBezTo>
                  <a:cubicBezTo>
                    <a:pt x="5654" y="14431"/>
                    <a:pt x="5702" y="14421"/>
                    <a:pt x="5749" y="14401"/>
                  </a:cubicBezTo>
                  <a:lnTo>
                    <a:pt x="6384" y="14133"/>
                  </a:lnTo>
                  <a:cubicBezTo>
                    <a:pt x="6651" y="14022"/>
                    <a:pt x="6874" y="13822"/>
                    <a:pt x="7018" y="13572"/>
                  </a:cubicBezTo>
                  <a:lnTo>
                    <a:pt x="7697" y="12367"/>
                  </a:lnTo>
                  <a:lnTo>
                    <a:pt x="9108" y="9872"/>
                  </a:lnTo>
                  <a:lnTo>
                    <a:pt x="9108" y="13125"/>
                  </a:lnTo>
                  <a:cubicBezTo>
                    <a:pt x="9108" y="13187"/>
                    <a:pt x="9140" y="13246"/>
                    <a:pt x="9190" y="13284"/>
                  </a:cubicBezTo>
                  <a:cubicBezTo>
                    <a:pt x="9256" y="13332"/>
                    <a:pt x="9323" y="13352"/>
                    <a:pt x="9385" y="13352"/>
                  </a:cubicBezTo>
                  <a:cubicBezTo>
                    <a:pt x="9537" y="13352"/>
                    <a:pt x="9660" y="13228"/>
                    <a:pt x="9660" y="13075"/>
                  </a:cubicBezTo>
                  <a:lnTo>
                    <a:pt x="9660" y="8899"/>
                  </a:lnTo>
                  <a:lnTo>
                    <a:pt x="12311" y="4209"/>
                  </a:lnTo>
                  <a:cubicBezTo>
                    <a:pt x="12455" y="3956"/>
                    <a:pt x="12491" y="3665"/>
                    <a:pt x="12411" y="3386"/>
                  </a:cubicBezTo>
                  <a:cubicBezTo>
                    <a:pt x="12335" y="3107"/>
                    <a:pt x="12153" y="2874"/>
                    <a:pt x="11900" y="2730"/>
                  </a:cubicBezTo>
                  <a:cubicBezTo>
                    <a:pt x="11732" y="2636"/>
                    <a:pt x="11550" y="2591"/>
                    <a:pt x="11369" y="2591"/>
                  </a:cubicBezTo>
                  <a:cubicBezTo>
                    <a:pt x="10990" y="2591"/>
                    <a:pt x="10621" y="2789"/>
                    <a:pt x="10422" y="3142"/>
                  </a:cubicBezTo>
                  <a:lnTo>
                    <a:pt x="9660" y="4491"/>
                  </a:lnTo>
                  <a:lnTo>
                    <a:pt x="9660" y="288"/>
                  </a:lnTo>
                  <a:cubicBezTo>
                    <a:pt x="9660" y="130"/>
                    <a:pt x="9531" y="0"/>
                    <a:pt x="93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73"/>
            <p:cNvSpPr/>
            <p:nvPr/>
          </p:nvSpPr>
          <p:spPr>
            <a:xfrm>
              <a:off x="5609350" y="2172075"/>
              <a:ext cx="123100" cy="62475"/>
            </a:xfrm>
            <a:custGeom>
              <a:avLst/>
              <a:gdLst/>
              <a:ahLst/>
              <a:cxnLst/>
              <a:rect l="l" t="t" r="r" b="b"/>
              <a:pathLst>
                <a:path w="4924" h="2499" extrusionOk="0">
                  <a:moveTo>
                    <a:pt x="4371" y="550"/>
                  </a:moveTo>
                  <a:lnTo>
                    <a:pt x="4371" y="1946"/>
                  </a:lnTo>
                  <a:lnTo>
                    <a:pt x="550" y="1946"/>
                  </a:lnTo>
                  <a:lnTo>
                    <a:pt x="550" y="550"/>
                  </a:lnTo>
                  <a:close/>
                  <a:moveTo>
                    <a:pt x="421" y="1"/>
                  </a:moveTo>
                  <a:cubicBezTo>
                    <a:pt x="189" y="1"/>
                    <a:pt x="1" y="189"/>
                    <a:pt x="1" y="424"/>
                  </a:cubicBezTo>
                  <a:lnTo>
                    <a:pt x="1" y="2076"/>
                  </a:lnTo>
                  <a:cubicBezTo>
                    <a:pt x="1" y="2308"/>
                    <a:pt x="189" y="2499"/>
                    <a:pt x="424" y="2499"/>
                  </a:cubicBezTo>
                  <a:lnTo>
                    <a:pt x="4500" y="2499"/>
                  </a:lnTo>
                  <a:cubicBezTo>
                    <a:pt x="4732" y="2499"/>
                    <a:pt x="4923" y="2308"/>
                    <a:pt x="4923" y="2076"/>
                  </a:cubicBezTo>
                  <a:lnTo>
                    <a:pt x="4923" y="421"/>
                  </a:lnTo>
                  <a:cubicBezTo>
                    <a:pt x="4923" y="189"/>
                    <a:pt x="4732" y="1"/>
                    <a:pt x="4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73"/>
            <p:cNvSpPr/>
            <p:nvPr/>
          </p:nvSpPr>
          <p:spPr>
            <a:xfrm>
              <a:off x="5457775" y="2172075"/>
              <a:ext cx="130450" cy="62475"/>
            </a:xfrm>
            <a:custGeom>
              <a:avLst/>
              <a:gdLst/>
              <a:ahLst/>
              <a:cxnLst/>
              <a:rect l="l" t="t" r="r" b="b"/>
              <a:pathLst>
                <a:path w="5218" h="2499" extrusionOk="0">
                  <a:moveTo>
                    <a:pt x="4668" y="550"/>
                  </a:moveTo>
                  <a:lnTo>
                    <a:pt x="4668" y="1946"/>
                  </a:lnTo>
                  <a:lnTo>
                    <a:pt x="553" y="1946"/>
                  </a:lnTo>
                  <a:lnTo>
                    <a:pt x="553" y="550"/>
                  </a:lnTo>
                  <a:close/>
                  <a:moveTo>
                    <a:pt x="424" y="1"/>
                  </a:moveTo>
                  <a:cubicBezTo>
                    <a:pt x="192" y="1"/>
                    <a:pt x="1" y="189"/>
                    <a:pt x="1" y="421"/>
                  </a:cubicBezTo>
                  <a:lnTo>
                    <a:pt x="1" y="2076"/>
                  </a:lnTo>
                  <a:cubicBezTo>
                    <a:pt x="1" y="2308"/>
                    <a:pt x="192" y="2499"/>
                    <a:pt x="424" y="2499"/>
                  </a:cubicBezTo>
                  <a:lnTo>
                    <a:pt x="4797" y="2499"/>
                  </a:lnTo>
                  <a:cubicBezTo>
                    <a:pt x="5029" y="2499"/>
                    <a:pt x="5217" y="2308"/>
                    <a:pt x="5217" y="2076"/>
                  </a:cubicBezTo>
                  <a:lnTo>
                    <a:pt x="5217" y="421"/>
                  </a:lnTo>
                  <a:cubicBezTo>
                    <a:pt x="5217" y="189"/>
                    <a:pt x="5029" y="1"/>
                    <a:pt x="4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73"/>
          <p:cNvGrpSpPr/>
          <p:nvPr/>
        </p:nvGrpSpPr>
        <p:grpSpPr>
          <a:xfrm>
            <a:off x="4728769" y="1970701"/>
            <a:ext cx="470250" cy="470250"/>
            <a:chOff x="4546725" y="1813900"/>
            <a:chExt cx="470250" cy="470250"/>
          </a:xfrm>
        </p:grpSpPr>
        <p:sp>
          <p:nvSpPr>
            <p:cNvPr id="2539" name="Google Shape;2539;p73"/>
            <p:cNvSpPr/>
            <p:nvPr/>
          </p:nvSpPr>
          <p:spPr>
            <a:xfrm>
              <a:off x="4546725" y="1813900"/>
              <a:ext cx="470250" cy="470250"/>
            </a:xfrm>
            <a:custGeom>
              <a:avLst/>
              <a:gdLst/>
              <a:ahLst/>
              <a:cxnLst/>
              <a:rect l="l" t="t" r="r" b="b"/>
              <a:pathLst>
                <a:path w="18810" h="18810" extrusionOk="0">
                  <a:moveTo>
                    <a:pt x="4760" y="562"/>
                  </a:moveTo>
                  <a:cubicBezTo>
                    <a:pt x="4780" y="562"/>
                    <a:pt x="4800" y="563"/>
                    <a:pt x="4820" y="565"/>
                  </a:cubicBezTo>
                  <a:cubicBezTo>
                    <a:pt x="5090" y="597"/>
                    <a:pt x="5290" y="835"/>
                    <a:pt x="5290" y="1109"/>
                  </a:cubicBezTo>
                  <a:lnTo>
                    <a:pt x="5290" y="2352"/>
                  </a:lnTo>
                  <a:lnTo>
                    <a:pt x="4226" y="2352"/>
                  </a:lnTo>
                  <a:lnTo>
                    <a:pt x="4226" y="1094"/>
                  </a:lnTo>
                  <a:cubicBezTo>
                    <a:pt x="4226" y="800"/>
                    <a:pt x="4466" y="562"/>
                    <a:pt x="4760" y="562"/>
                  </a:cubicBezTo>
                  <a:close/>
                  <a:moveTo>
                    <a:pt x="5290" y="2901"/>
                  </a:moveTo>
                  <a:lnTo>
                    <a:pt x="5290" y="5032"/>
                  </a:lnTo>
                  <a:lnTo>
                    <a:pt x="4226" y="5035"/>
                  </a:lnTo>
                  <a:lnTo>
                    <a:pt x="4226" y="2901"/>
                  </a:lnTo>
                  <a:close/>
                  <a:moveTo>
                    <a:pt x="7201" y="5585"/>
                  </a:moveTo>
                  <a:lnTo>
                    <a:pt x="7201" y="6134"/>
                  </a:lnTo>
                  <a:lnTo>
                    <a:pt x="5843" y="6134"/>
                  </a:lnTo>
                  <a:lnTo>
                    <a:pt x="5843" y="5585"/>
                  </a:lnTo>
                  <a:close/>
                  <a:moveTo>
                    <a:pt x="5290" y="5579"/>
                  </a:moveTo>
                  <a:lnTo>
                    <a:pt x="5290" y="10175"/>
                  </a:lnTo>
                  <a:lnTo>
                    <a:pt x="4226" y="10175"/>
                  </a:lnTo>
                  <a:lnTo>
                    <a:pt x="4226" y="5585"/>
                  </a:lnTo>
                  <a:lnTo>
                    <a:pt x="5290" y="5579"/>
                  </a:lnTo>
                  <a:close/>
                  <a:moveTo>
                    <a:pt x="5290" y="10725"/>
                  </a:moveTo>
                  <a:lnTo>
                    <a:pt x="5290" y="11836"/>
                  </a:lnTo>
                  <a:cubicBezTo>
                    <a:pt x="5290" y="12003"/>
                    <a:pt x="5234" y="12165"/>
                    <a:pt x="5132" y="12300"/>
                  </a:cubicBezTo>
                  <a:lnTo>
                    <a:pt x="4758" y="12785"/>
                  </a:lnTo>
                  <a:lnTo>
                    <a:pt x="4385" y="12300"/>
                  </a:lnTo>
                  <a:cubicBezTo>
                    <a:pt x="4282" y="12168"/>
                    <a:pt x="4226" y="12003"/>
                    <a:pt x="4226" y="11836"/>
                  </a:cubicBezTo>
                  <a:lnTo>
                    <a:pt x="4226" y="10725"/>
                  </a:lnTo>
                  <a:close/>
                  <a:moveTo>
                    <a:pt x="16091" y="6687"/>
                  </a:moveTo>
                  <a:lnTo>
                    <a:pt x="16091" y="14951"/>
                  </a:lnTo>
                  <a:lnTo>
                    <a:pt x="2684" y="14951"/>
                  </a:lnTo>
                  <a:lnTo>
                    <a:pt x="2684" y="6687"/>
                  </a:lnTo>
                  <a:lnTo>
                    <a:pt x="3674" y="6687"/>
                  </a:lnTo>
                  <a:lnTo>
                    <a:pt x="3674" y="11821"/>
                  </a:lnTo>
                  <a:cubicBezTo>
                    <a:pt x="3674" y="12109"/>
                    <a:pt x="3771" y="12394"/>
                    <a:pt x="3947" y="12623"/>
                  </a:cubicBezTo>
                  <a:lnTo>
                    <a:pt x="4341" y="13132"/>
                  </a:lnTo>
                  <a:cubicBezTo>
                    <a:pt x="4441" y="13261"/>
                    <a:pt x="4594" y="13335"/>
                    <a:pt x="4758" y="13335"/>
                  </a:cubicBezTo>
                  <a:cubicBezTo>
                    <a:pt x="4923" y="13335"/>
                    <a:pt x="5073" y="13261"/>
                    <a:pt x="5173" y="13132"/>
                  </a:cubicBezTo>
                  <a:lnTo>
                    <a:pt x="5567" y="12623"/>
                  </a:lnTo>
                  <a:cubicBezTo>
                    <a:pt x="5746" y="12394"/>
                    <a:pt x="5843" y="12112"/>
                    <a:pt x="5843" y="11821"/>
                  </a:cubicBezTo>
                  <a:lnTo>
                    <a:pt x="5843" y="6687"/>
                  </a:lnTo>
                  <a:lnTo>
                    <a:pt x="7201" y="6687"/>
                  </a:lnTo>
                  <a:lnTo>
                    <a:pt x="7201" y="7360"/>
                  </a:lnTo>
                  <a:cubicBezTo>
                    <a:pt x="7201" y="7983"/>
                    <a:pt x="7703" y="8485"/>
                    <a:pt x="8326" y="8485"/>
                  </a:cubicBezTo>
                  <a:lnTo>
                    <a:pt x="10213" y="8485"/>
                  </a:lnTo>
                  <a:lnTo>
                    <a:pt x="10842" y="9402"/>
                  </a:lnTo>
                  <a:cubicBezTo>
                    <a:pt x="10921" y="9520"/>
                    <a:pt x="11051" y="9590"/>
                    <a:pt x="11192" y="9590"/>
                  </a:cubicBezTo>
                  <a:cubicBezTo>
                    <a:pt x="11333" y="9590"/>
                    <a:pt x="11462" y="9520"/>
                    <a:pt x="11541" y="9402"/>
                  </a:cubicBezTo>
                  <a:lnTo>
                    <a:pt x="12170" y="8485"/>
                  </a:lnTo>
                  <a:lnTo>
                    <a:pt x="14195" y="8485"/>
                  </a:lnTo>
                  <a:cubicBezTo>
                    <a:pt x="14815" y="8485"/>
                    <a:pt x="15321" y="7983"/>
                    <a:pt x="15321" y="7360"/>
                  </a:cubicBezTo>
                  <a:lnTo>
                    <a:pt x="15321" y="6687"/>
                  </a:lnTo>
                  <a:close/>
                  <a:moveTo>
                    <a:pt x="11371" y="16606"/>
                  </a:moveTo>
                  <a:lnTo>
                    <a:pt x="11103" y="17008"/>
                  </a:lnTo>
                  <a:cubicBezTo>
                    <a:pt x="11042" y="17099"/>
                    <a:pt x="10939" y="17155"/>
                    <a:pt x="10827" y="17155"/>
                  </a:cubicBezTo>
                  <a:lnTo>
                    <a:pt x="7947" y="17155"/>
                  </a:lnTo>
                  <a:cubicBezTo>
                    <a:pt x="7835" y="17155"/>
                    <a:pt x="7733" y="17099"/>
                    <a:pt x="7671" y="17008"/>
                  </a:cubicBezTo>
                  <a:lnTo>
                    <a:pt x="7403" y="16606"/>
                  </a:lnTo>
                  <a:close/>
                  <a:moveTo>
                    <a:pt x="18245" y="16603"/>
                  </a:moveTo>
                  <a:cubicBezTo>
                    <a:pt x="18254" y="16603"/>
                    <a:pt x="18260" y="16611"/>
                    <a:pt x="18260" y="16617"/>
                  </a:cubicBezTo>
                  <a:lnTo>
                    <a:pt x="18260" y="17525"/>
                  </a:lnTo>
                  <a:cubicBezTo>
                    <a:pt x="18260" y="17931"/>
                    <a:pt x="17931" y="18257"/>
                    <a:pt x="17528" y="18257"/>
                  </a:cubicBezTo>
                  <a:lnTo>
                    <a:pt x="1285" y="18257"/>
                  </a:lnTo>
                  <a:cubicBezTo>
                    <a:pt x="879" y="18257"/>
                    <a:pt x="553" y="17931"/>
                    <a:pt x="553" y="17525"/>
                  </a:cubicBezTo>
                  <a:lnTo>
                    <a:pt x="553" y="16617"/>
                  </a:lnTo>
                  <a:cubicBezTo>
                    <a:pt x="553" y="16611"/>
                    <a:pt x="559" y="16603"/>
                    <a:pt x="567" y="16603"/>
                  </a:cubicBezTo>
                  <a:lnTo>
                    <a:pt x="6760" y="16603"/>
                  </a:lnTo>
                  <a:lnTo>
                    <a:pt x="7230" y="17314"/>
                  </a:lnTo>
                  <a:cubicBezTo>
                    <a:pt x="7395" y="17558"/>
                    <a:pt x="7668" y="17705"/>
                    <a:pt x="7965" y="17705"/>
                  </a:cubicBezTo>
                  <a:lnTo>
                    <a:pt x="10848" y="17705"/>
                  </a:lnTo>
                  <a:cubicBezTo>
                    <a:pt x="11142" y="17705"/>
                    <a:pt x="11415" y="17558"/>
                    <a:pt x="11580" y="17314"/>
                  </a:cubicBezTo>
                  <a:lnTo>
                    <a:pt x="12050" y="16603"/>
                  </a:lnTo>
                  <a:close/>
                  <a:moveTo>
                    <a:pt x="4754" y="0"/>
                  </a:moveTo>
                  <a:cubicBezTo>
                    <a:pt x="4158" y="0"/>
                    <a:pt x="3674" y="488"/>
                    <a:pt x="3674" y="1082"/>
                  </a:cubicBezTo>
                  <a:lnTo>
                    <a:pt x="3674" y="5032"/>
                  </a:lnTo>
                  <a:lnTo>
                    <a:pt x="1317" y="5032"/>
                  </a:lnTo>
                  <a:cubicBezTo>
                    <a:pt x="1158" y="5032"/>
                    <a:pt x="1029" y="5161"/>
                    <a:pt x="1029" y="5320"/>
                  </a:cubicBezTo>
                  <a:lnTo>
                    <a:pt x="1029" y="13264"/>
                  </a:lnTo>
                  <a:cubicBezTo>
                    <a:pt x="1029" y="13282"/>
                    <a:pt x="1035" y="13299"/>
                    <a:pt x="1049" y="13314"/>
                  </a:cubicBezTo>
                  <a:cubicBezTo>
                    <a:pt x="1133" y="13399"/>
                    <a:pt x="1222" y="13434"/>
                    <a:pt x="1304" y="13434"/>
                  </a:cubicBezTo>
                  <a:cubicBezTo>
                    <a:pt x="1457" y="13434"/>
                    <a:pt x="1581" y="13311"/>
                    <a:pt x="1581" y="13158"/>
                  </a:cubicBezTo>
                  <a:lnTo>
                    <a:pt x="1581" y="6190"/>
                  </a:lnTo>
                  <a:cubicBezTo>
                    <a:pt x="1581" y="5855"/>
                    <a:pt x="1852" y="5585"/>
                    <a:pt x="2187" y="5585"/>
                  </a:cubicBezTo>
                  <a:lnTo>
                    <a:pt x="3674" y="5585"/>
                  </a:lnTo>
                  <a:lnTo>
                    <a:pt x="3674" y="6134"/>
                  </a:lnTo>
                  <a:lnTo>
                    <a:pt x="2566" y="6134"/>
                  </a:lnTo>
                  <a:cubicBezTo>
                    <a:pt x="2325" y="6134"/>
                    <a:pt x="2131" y="6328"/>
                    <a:pt x="2131" y="6569"/>
                  </a:cubicBezTo>
                  <a:lnTo>
                    <a:pt x="2131" y="15068"/>
                  </a:lnTo>
                  <a:cubicBezTo>
                    <a:pt x="2131" y="15307"/>
                    <a:pt x="2325" y="15500"/>
                    <a:pt x="2566" y="15500"/>
                  </a:cubicBezTo>
                  <a:lnTo>
                    <a:pt x="16208" y="15500"/>
                  </a:lnTo>
                  <a:cubicBezTo>
                    <a:pt x="16446" y="15500"/>
                    <a:pt x="16640" y="15307"/>
                    <a:pt x="16640" y="15068"/>
                  </a:cubicBezTo>
                  <a:lnTo>
                    <a:pt x="16640" y="6569"/>
                  </a:lnTo>
                  <a:cubicBezTo>
                    <a:pt x="16640" y="6328"/>
                    <a:pt x="16446" y="6134"/>
                    <a:pt x="16208" y="6134"/>
                  </a:cubicBezTo>
                  <a:lnTo>
                    <a:pt x="15318" y="6134"/>
                  </a:lnTo>
                  <a:lnTo>
                    <a:pt x="15318" y="5585"/>
                  </a:lnTo>
                  <a:lnTo>
                    <a:pt x="16587" y="5585"/>
                  </a:lnTo>
                  <a:cubicBezTo>
                    <a:pt x="16923" y="5585"/>
                    <a:pt x="17193" y="5855"/>
                    <a:pt x="17193" y="6190"/>
                  </a:cubicBezTo>
                  <a:lnTo>
                    <a:pt x="17193" y="15448"/>
                  </a:lnTo>
                  <a:cubicBezTo>
                    <a:pt x="17193" y="15783"/>
                    <a:pt x="16923" y="16053"/>
                    <a:pt x="16587" y="16053"/>
                  </a:cubicBezTo>
                  <a:lnTo>
                    <a:pt x="1869" y="16053"/>
                  </a:lnTo>
                  <a:cubicBezTo>
                    <a:pt x="1708" y="16053"/>
                    <a:pt x="1578" y="15924"/>
                    <a:pt x="1578" y="15765"/>
                  </a:cubicBezTo>
                  <a:lnTo>
                    <a:pt x="1578" y="14372"/>
                  </a:lnTo>
                  <a:cubicBezTo>
                    <a:pt x="1578" y="14334"/>
                    <a:pt x="1564" y="14298"/>
                    <a:pt x="1537" y="14272"/>
                  </a:cubicBezTo>
                  <a:cubicBezTo>
                    <a:pt x="1460" y="14203"/>
                    <a:pt x="1379" y="14173"/>
                    <a:pt x="1305" y="14173"/>
                  </a:cubicBezTo>
                  <a:cubicBezTo>
                    <a:pt x="1152" y="14173"/>
                    <a:pt x="1029" y="14296"/>
                    <a:pt x="1029" y="14448"/>
                  </a:cubicBezTo>
                  <a:lnTo>
                    <a:pt x="1029" y="15448"/>
                  </a:lnTo>
                  <a:cubicBezTo>
                    <a:pt x="1029" y="15671"/>
                    <a:pt x="1091" y="15877"/>
                    <a:pt x="1199" y="16053"/>
                  </a:cubicBezTo>
                  <a:lnTo>
                    <a:pt x="250" y="16053"/>
                  </a:lnTo>
                  <a:cubicBezTo>
                    <a:pt x="112" y="16053"/>
                    <a:pt x="0" y="16165"/>
                    <a:pt x="0" y="16303"/>
                  </a:cubicBezTo>
                  <a:lnTo>
                    <a:pt x="0" y="18242"/>
                  </a:lnTo>
                  <a:cubicBezTo>
                    <a:pt x="0" y="18557"/>
                    <a:pt x="253" y="18810"/>
                    <a:pt x="565" y="18810"/>
                  </a:cubicBezTo>
                  <a:lnTo>
                    <a:pt x="18245" y="18810"/>
                  </a:lnTo>
                  <a:cubicBezTo>
                    <a:pt x="18557" y="18810"/>
                    <a:pt x="18809" y="18557"/>
                    <a:pt x="18809" y="18242"/>
                  </a:cubicBezTo>
                  <a:lnTo>
                    <a:pt x="18809" y="16303"/>
                  </a:lnTo>
                  <a:cubicBezTo>
                    <a:pt x="18809" y="16165"/>
                    <a:pt x="18698" y="16053"/>
                    <a:pt x="18559" y="16053"/>
                  </a:cubicBezTo>
                  <a:lnTo>
                    <a:pt x="17572" y="16053"/>
                  </a:lnTo>
                  <a:cubicBezTo>
                    <a:pt x="17681" y="15877"/>
                    <a:pt x="17745" y="15668"/>
                    <a:pt x="17745" y="15448"/>
                  </a:cubicBezTo>
                  <a:lnTo>
                    <a:pt x="17745" y="6190"/>
                  </a:lnTo>
                  <a:cubicBezTo>
                    <a:pt x="17745" y="5549"/>
                    <a:pt x="17225" y="5032"/>
                    <a:pt x="16587" y="5032"/>
                  </a:cubicBezTo>
                  <a:lnTo>
                    <a:pt x="15321" y="5032"/>
                  </a:lnTo>
                  <a:lnTo>
                    <a:pt x="15321" y="1611"/>
                  </a:lnTo>
                  <a:cubicBezTo>
                    <a:pt x="15321" y="1453"/>
                    <a:pt x="15191" y="1323"/>
                    <a:pt x="15030" y="1323"/>
                  </a:cubicBezTo>
                  <a:lnTo>
                    <a:pt x="13375" y="1323"/>
                  </a:lnTo>
                  <a:cubicBezTo>
                    <a:pt x="13355" y="1323"/>
                    <a:pt x="13337" y="1329"/>
                    <a:pt x="13322" y="1341"/>
                  </a:cubicBezTo>
                  <a:cubicBezTo>
                    <a:pt x="13078" y="1582"/>
                    <a:pt x="13243" y="1873"/>
                    <a:pt x="13478" y="1873"/>
                  </a:cubicBezTo>
                  <a:lnTo>
                    <a:pt x="14195" y="1873"/>
                  </a:lnTo>
                  <a:cubicBezTo>
                    <a:pt x="14513" y="1873"/>
                    <a:pt x="14768" y="2129"/>
                    <a:pt x="14768" y="2446"/>
                  </a:cubicBezTo>
                  <a:lnTo>
                    <a:pt x="14768" y="7360"/>
                  </a:lnTo>
                  <a:cubicBezTo>
                    <a:pt x="14768" y="7677"/>
                    <a:pt x="14513" y="7936"/>
                    <a:pt x="14195" y="7936"/>
                  </a:cubicBezTo>
                  <a:lnTo>
                    <a:pt x="12132" y="7936"/>
                  </a:lnTo>
                  <a:cubicBezTo>
                    <a:pt x="11973" y="7936"/>
                    <a:pt x="11826" y="8012"/>
                    <a:pt x="11735" y="8144"/>
                  </a:cubicBezTo>
                  <a:lnTo>
                    <a:pt x="11192" y="8938"/>
                  </a:lnTo>
                  <a:lnTo>
                    <a:pt x="10648" y="8144"/>
                  </a:lnTo>
                  <a:cubicBezTo>
                    <a:pt x="10557" y="8012"/>
                    <a:pt x="10410" y="7936"/>
                    <a:pt x="10251" y="7936"/>
                  </a:cubicBezTo>
                  <a:lnTo>
                    <a:pt x="8326" y="7936"/>
                  </a:lnTo>
                  <a:cubicBezTo>
                    <a:pt x="8009" y="7936"/>
                    <a:pt x="7753" y="7677"/>
                    <a:pt x="7753" y="7360"/>
                  </a:cubicBezTo>
                  <a:lnTo>
                    <a:pt x="7753" y="2161"/>
                  </a:lnTo>
                  <a:cubicBezTo>
                    <a:pt x="7753" y="2002"/>
                    <a:pt x="7882" y="1873"/>
                    <a:pt x="8041" y="1873"/>
                  </a:cubicBezTo>
                  <a:lnTo>
                    <a:pt x="12294" y="1873"/>
                  </a:lnTo>
                  <a:cubicBezTo>
                    <a:pt x="12332" y="1873"/>
                    <a:pt x="12373" y="1858"/>
                    <a:pt x="12400" y="1829"/>
                  </a:cubicBezTo>
                  <a:cubicBezTo>
                    <a:pt x="12608" y="1594"/>
                    <a:pt x="12447" y="1323"/>
                    <a:pt x="12220" y="1323"/>
                  </a:cubicBezTo>
                  <a:lnTo>
                    <a:pt x="8326" y="1323"/>
                  </a:lnTo>
                  <a:cubicBezTo>
                    <a:pt x="7703" y="1323"/>
                    <a:pt x="7201" y="1826"/>
                    <a:pt x="7201" y="2446"/>
                  </a:cubicBezTo>
                  <a:lnTo>
                    <a:pt x="7201" y="5032"/>
                  </a:lnTo>
                  <a:lnTo>
                    <a:pt x="5843" y="5032"/>
                  </a:lnTo>
                  <a:lnTo>
                    <a:pt x="5843" y="1106"/>
                  </a:lnTo>
                  <a:cubicBezTo>
                    <a:pt x="5843" y="536"/>
                    <a:pt x="5411" y="45"/>
                    <a:pt x="4841" y="4"/>
                  </a:cubicBezTo>
                  <a:cubicBezTo>
                    <a:pt x="4812" y="1"/>
                    <a:pt x="4783" y="0"/>
                    <a:pt x="4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73"/>
            <p:cNvSpPr/>
            <p:nvPr/>
          </p:nvSpPr>
          <p:spPr>
            <a:xfrm>
              <a:off x="4781250" y="1887375"/>
              <a:ext cx="54450" cy="13775"/>
            </a:xfrm>
            <a:custGeom>
              <a:avLst/>
              <a:gdLst/>
              <a:ahLst/>
              <a:cxnLst/>
              <a:rect l="l" t="t" r="r" b="b"/>
              <a:pathLst>
                <a:path w="2178" h="551" extrusionOk="0">
                  <a:moveTo>
                    <a:pt x="306" y="1"/>
                  </a:moveTo>
                  <a:cubicBezTo>
                    <a:pt x="165" y="1"/>
                    <a:pt x="38" y="101"/>
                    <a:pt x="21" y="242"/>
                  </a:cubicBezTo>
                  <a:cubicBezTo>
                    <a:pt x="0" y="406"/>
                    <a:pt x="133" y="550"/>
                    <a:pt x="294" y="550"/>
                  </a:cubicBezTo>
                  <a:lnTo>
                    <a:pt x="1872" y="550"/>
                  </a:lnTo>
                  <a:cubicBezTo>
                    <a:pt x="2013" y="550"/>
                    <a:pt x="2140" y="450"/>
                    <a:pt x="2157" y="309"/>
                  </a:cubicBezTo>
                  <a:cubicBezTo>
                    <a:pt x="2178" y="142"/>
                    <a:pt x="2046" y="1"/>
                    <a:pt x="1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73"/>
            <p:cNvSpPr/>
            <p:nvPr/>
          </p:nvSpPr>
          <p:spPr>
            <a:xfrm>
              <a:off x="4781250" y="1914925"/>
              <a:ext cx="101475" cy="13775"/>
            </a:xfrm>
            <a:custGeom>
              <a:avLst/>
              <a:gdLst/>
              <a:ahLst/>
              <a:cxnLst/>
              <a:rect l="l" t="t" r="r" b="b"/>
              <a:pathLst>
                <a:path w="4059" h="551" extrusionOk="0">
                  <a:moveTo>
                    <a:pt x="306" y="1"/>
                  </a:moveTo>
                  <a:cubicBezTo>
                    <a:pt x="165" y="1"/>
                    <a:pt x="38" y="101"/>
                    <a:pt x="21" y="242"/>
                  </a:cubicBezTo>
                  <a:cubicBezTo>
                    <a:pt x="0" y="406"/>
                    <a:pt x="130" y="550"/>
                    <a:pt x="294" y="550"/>
                  </a:cubicBezTo>
                  <a:lnTo>
                    <a:pt x="3753" y="550"/>
                  </a:lnTo>
                  <a:cubicBezTo>
                    <a:pt x="3894" y="550"/>
                    <a:pt x="4021" y="450"/>
                    <a:pt x="4038" y="309"/>
                  </a:cubicBezTo>
                  <a:cubicBezTo>
                    <a:pt x="4059" y="142"/>
                    <a:pt x="3930" y="1"/>
                    <a:pt x="3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73"/>
            <p:cNvSpPr/>
            <p:nvPr/>
          </p:nvSpPr>
          <p:spPr>
            <a:xfrm>
              <a:off x="4781250" y="1942475"/>
              <a:ext cx="101475" cy="13775"/>
            </a:xfrm>
            <a:custGeom>
              <a:avLst/>
              <a:gdLst/>
              <a:ahLst/>
              <a:cxnLst/>
              <a:rect l="l" t="t" r="r" b="b"/>
              <a:pathLst>
                <a:path w="4059" h="551" extrusionOk="0">
                  <a:moveTo>
                    <a:pt x="306" y="1"/>
                  </a:moveTo>
                  <a:cubicBezTo>
                    <a:pt x="165" y="1"/>
                    <a:pt x="38" y="101"/>
                    <a:pt x="21" y="242"/>
                  </a:cubicBezTo>
                  <a:cubicBezTo>
                    <a:pt x="0" y="406"/>
                    <a:pt x="130" y="550"/>
                    <a:pt x="294" y="550"/>
                  </a:cubicBezTo>
                  <a:lnTo>
                    <a:pt x="3765" y="550"/>
                  </a:lnTo>
                  <a:cubicBezTo>
                    <a:pt x="3930" y="550"/>
                    <a:pt x="4059" y="406"/>
                    <a:pt x="4038" y="242"/>
                  </a:cubicBezTo>
                  <a:cubicBezTo>
                    <a:pt x="4021" y="101"/>
                    <a:pt x="3894" y="1"/>
                    <a:pt x="3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73"/>
            <p:cNvSpPr/>
            <p:nvPr/>
          </p:nvSpPr>
          <p:spPr>
            <a:xfrm>
              <a:off x="4781250" y="1970025"/>
              <a:ext cx="78200" cy="13775"/>
            </a:xfrm>
            <a:custGeom>
              <a:avLst/>
              <a:gdLst/>
              <a:ahLst/>
              <a:cxnLst/>
              <a:rect l="l" t="t" r="r" b="b"/>
              <a:pathLst>
                <a:path w="3128" h="551" extrusionOk="0">
                  <a:moveTo>
                    <a:pt x="294" y="1"/>
                  </a:moveTo>
                  <a:cubicBezTo>
                    <a:pt x="133" y="1"/>
                    <a:pt x="0" y="142"/>
                    <a:pt x="21" y="310"/>
                  </a:cubicBezTo>
                  <a:cubicBezTo>
                    <a:pt x="38" y="451"/>
                    <a:pt x="165" y="550"/>
                    <a:pt x="306" y="550"/>
                  </a:cubicBezTo>
                  <a:lnTo>
                    <a:pt x="2825" y="550"/>
                  </a:lnTo>
                  <a:cubicBezTo>
                    <a:pt x="2966" y="550"/>
                    <a:pt x="3092" y="451"/>
                    <a:pt x="3107" y="310"/>
                  </a:cubicBezTo>
                  <a:cubicBezTo>
                    <a:pt x="3127" y="142"/>
                    <a:pt x="2998" y="1"/>
                    <a:pt x="2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73"/>
            <p:cNvSpPr/>
            <p:nvPr/>
          </p:nvSpPr>
          <p:spPr>
            <a:xfrm>
              <a:off x="4764425" y="2069225"/>
              <a:ext cx="123975" cy="78050"/>
            </a:xfrm>
            <a:custGeom>
              <a:avLst/>
              <a:gdLst/>
              <a:ahLst/>
              <a:cxnLst/>
              <a:rect l="l" t="t" r="r" b="b"/>
              <a:pathLst>
                <a:path w="4959" h="3122" extrusionOk="0">
                  <a:moveTo>
                    <a:pt x="4409" y="550"/>
                  </a:moveTo>
                  <a:lnTo>
                    <a:pt x="4409" y="2572"/>
                  </a:lnTo>
                  <a:lnTo>
                    <a:pt x="550" y="2572"/>
                  </a:lnTo>
                  <a:lnTo>
                    <a:pt x="550" y="550"/>
                  </a:lnTo>
                  <a:close/>
                  <a:moveTo>
                    <a:pt x="423" y="0"/>
                  </a:moveTo>
                  <a:cubicBezTo>
                    <a:pt x="188" y="0"/>
                    <a:pt x="0" y="189"/>
                    <a:pt x="0" y="421"/>
                  </a:cubicBezTo>
                  <a:lnTo>
                    <a:pt x="0" y="2698"/>
                  </a:lnTo>
                  <a:cubicBezTo>
                    <a:pt x="0" y="2933"/>
                    <a:pt x="188" y="3122"/>
                    <a:pt x="423" y="3122"/>
                  </a:cubicBezTo>
                  <a:lnTo>
                    <a:pt x="4538" y="3122"/>
                  </a:lnTo>
                  <a:cubicBezTo>
                    <a:pt x="4770" y="3122"/>
                    <a:pt x="4958" y="2933"/>
                    <a:pt x="4958" y="2698"/>
                  </a:cubicBezTo>
                  <a:lnTo>
                    <a:pt x="4958" y="421"/>
                  </a:lnTo>
                  <a:cubicBezTo>
                    <a:pt x="4958" y="189"/>
                    <a:pt x="4770" y="0"/>
                    <a:pt x="4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73"/>
          <p:cNvGrpSpPr/>
          <p:nvPr/>
        </p:nvGrpSpPr>
        <p:grpSpPr>
          <a:xfrm>
            <a:off x="4016206" y="1970701"/>
            <a:ext cx="470250" cy="470250"/>
            <a:chOff x="3919475" y="1813825"/>
            <a:chExt cx="470250" cy="470250"/>
          </a:xfrm>
        </p:grpSpPr>
        <p:sp>
          <p:nvSpPr>
            <p:cNvPr id="2546" name="Google Shape;2546;p73"/>
            <p:cNvSpPr/>
            <p:nvPr/>
          </p:nvSpPr>
          <p:spPr>
            <a:xfrm>
              <a:off x="3919475" y="1813900"/>
              <a:ext cx="207600" cy="179775"/>
            </a:xfrm>
            <a:custGeom>
              <a:avLst/>
              <a:gdLst/>
              <a:ahLst/>
              <a:cxnLst/>
              <a:rect l="l" t="t" r="r" b="b"/>
              <a:pathLst>
                <a:path w="8304" h="7191" extrusionOk="0">
                  <a:moveTo>
                    <a:pt x="603" y="1"/>
                  </a:moveTo>
                  <a:cubicBezTo>
                    <a:pt x="271" y="1"/>
                    <a:pt x="1" y="268"/>
                    <a:pt x="1" y="603"/>
                  </a:cubicBezTo>
                  <a:lnTo>
                    <a:pt x="1" y="5643"/>
                  </a:lnTo>
                  <a:cubicBezTo>
                    <a:pt x="1" y="5976"/>
                    <a:pt x="271" y="6246"/>
                    <a:pt x="603" y="6246"/>
                  </a:cubicBezTo>
                  <a:lnTo>
                    <a:pt x="3151" y="6246"/>
                  </a:lnTo>
                  <a:cubicBezTo>
                    <a:pt x="3201" y="6246"/>
                    <a:pt x="3248" y="6264"/>
                    <a:pt x="3287" y="6293"/>
                  </a:cubicBezTo>
                  <a:cubicBezTo>
                    <a:pt x="3287" y="6293"/>
                    <a:pt x="4242" y="7089"/>
                    <a:pt x="4245" y="7092"/>
                  </a:cubicBezTo>
                  <a:cubicBezTo>
                    <a:pt x="4324" y="7157"/>
                    <a:pt x="4425" y="7191"/>
                    <a:pt x="4527" y="7191"/>
                  </a:cubicBezTo>
                  <a:cubicBezTo>
                    <a:pt x="4582" y="7191"/>
                    <a:pt x="4638" y="7181"/>
                    <a:pt x="4691" y="7160"/>
                  </a:cubicBezTo>
                  <a:cubicBezTo>
                    <a:pt x="4841" y="7095"/>
                    <a:pt x="4944" y="6957"/>
                    <a:pt x="4956" y="6795"/>
                  </a:cubicBezTo>
                  <a:lnTo>
                    <a:pt x="5006" y="6246"/>
                  </a:lnTo>
                  <a:lnTo>
                    <a:pt x="7701" y="6246"/>
                  </a:lnTo>
                  <a:cubicBezTo>
                    <a:pt x="8033" y="6246"/>
                    <a:pt x="8303" y="5976"/>
                    <a:pt x="8303" y="5643"/>
                  </a:cubicBezTo>
                  <a:lnTo>
                    <a:pt x="8303" y="289"/>
                  </a:lnTo>
                  <a:cubicBezTo>
                    <a:pt x="8303" y="130"/>
                    <a:pt x="8174" y="1"/>
                    <a:pt x="8015" y="1"/>
                  </a:cubicBezTo>
                  <a:lnTo>
                    <a:pt x="3751" y="1"/>
                  </a:lnTo>
                  <a:cubicBezTo>
                    <a:pt x="3739" y="1"/>
                    <a:pt x="3727" y="4"/>
                    <a:pt x="3719" y="13"/>
                  </a:cubicBezTo>
                  <a:cubicBezTo>
                    <a:pt x="3460" y="254"/>
                    <a:pt x="3627" y="550"/>
                    <a:pt x="3863" y="550"/>
                  </a:cubicBezTo>
                  <a:lnTo>
                    <a:pt x="6843" y="550"/>
                  </a:lnTo>
                  <a:cubicBezTo>
                    <a:pt x="7345" y="550"/>
                    <a:pt x="7754" y="959"/>
                    <a:pt x="7754" y="1461"/>
                  </a:cubicBezTo>
                  <a:lnTo>
                    <a:pt x="7754" y="4782"/>
                  </a:lnTo>
                  <a:cubicBezTo>
                    <a:pt x="7754" y="5285"/>
                    <a:pt x="7345" y="5693"/>
                    <a:pt x="6843" y="5693"/>
                  </a:cubicBezTo>
                  <a:lnTo>
                    <a:pt x="4865" y="5693"/>
                  </a:lnTo>
                  <a:cubicBezTo>
                    <a:pt x="4659" y="5693"/>
                    <a:pt x="4486" y="5852"/>
                    <a:pt x="4468" y="6058"/>
                  </a:cubicBezTo>
                  <a:lnTo>
                    <a:pt x="4427" y="6525"/>
                  </a:lnTo>
                  <a:lnTo>
                    <a:pt x="3642" y="5870"/>
                  </a:lnTo>
                  <a:cubicBezTo>
                    <a:pt x="3504" y="5758"/>
                    <a:pt x="3331" y="5693"/>
                    <a:pt x="3151" y="5693"/>
                  </a:cubicBezTo>
                  <a:lnTo>
                    <a:pt x="1461" y="5693"/>
                  </a:lnTo>
                  <a:cubicBezTo>
                    <a:pt x="959" y="5693"/>
                    <a:pt x="550" y="5285"/>
                    <a:pt x="550" y="4782"/>
                  </a:cubicBezTo>
                  <a:lnTo>
                    <a:pt x="550" y="838"/>
                  </a:lnTo>
                  <a:cubicBezTo>
                    <a:pt x="550" y="680"/>
                    <a:pt x="680" y="550"/>
                    <a:pt x="841" y="550"/>
                  </a:cubicBezTo>
                  <a:lnTo>
                    <a:pt x="2640" y="550"/>
                  </a:lnTo>
                  <a:cubicBezTo>
                    <a:pt x="2658" y="550"/>
                    <a:pt x="2675" y="544"/>
                    <a:pt x="2687" y="533"/>
                  </a:cubicBezTo>
                  <a:cubicBezTo>
                    <a:pt x="2937" y="292"/>
                    <a:pt x="2769" y="1"/>
                    <a:pt x="2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73"/>
            <p:cNvSpPr/>
            <p:nvPr/>
          </p:nvSpPr>
          <p:spPr>
            <a:xfrm>
              <a:off x="3967325" y="1858000"/>
              <a:ext cx="57550" cy="13750"/>
            </a:xfrm>
            <a:custGeom>
              <a:avLst/>
              <a:gdLst/>
              <a:ahLst/>
              <a:cxnLst/>
              <a:rect l="l" t="t" r="r" b="b"/>
              <a:pathLst>
                <a:path w="2302" h="550" extrusionOk="0">
                  <a:moveTo>
                    <a:pt x="306" y="0"/>
                  </a:moveTo>
                  <a:cubicBezTo>
                    <a:pt x="165" y="0"/>
                    <a:pt x="38" y="100"/>
                    <a:pt x="21" y="241"/>
                  </a:cubicBezTo>
                  <a:cubicBezTo>
                    <a:pt x="0" y="406"/>
                    <a:pt x="132" y="550"/>
                    <a:pt x="294" y="550"/>
                  </a:cubicBezTo>
                  <a:lnTo>
                    <a:pt x="1999" y="550"/>
                  </a:lnTo>
                  <a:cubicBezTo>
                    <a:pt x="2140" y="550"/>
                    <a:pt x="2266" y="450"/>
                    <a:pt x="2281" y="309"/>
                  </a:cubicBezTo>
                  <a:cubicBezTo>
                    <a:pt x="2301" y="141"/>
                    <a:pt x="2172" y="0"/>
                    <a:pt x="20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73"/>
            <p:cNvSpPr/>
            <p:nvPr/>
          </p:nvSpPr>
          <p:spPr>
            <a:xfrm>
              <a:off x="3967325" y="1885550"/>
              <a:ext cx="111325" cy="13750"/>
            </a:xfrm>
            <a:custGeom>
              <a:avLst/>
              <a:gdLst/>
              <a:ahLst/>
              <a:cxnLst/>
              <a:rect l="l" t="t" r="r" b="b"/>
              <a:pathLst>
                <a:path w="4453" h="550" extrusionOk="0">
                  <a:moveTo>
                    <a:pt x="306" y="0"/>
                  </a:moveTo>
                  <a:cubicBezTo>
                    <a:pt x="165" y="0"/>
                    <a:pt x="38" y="100"/>
                    <a:pt x="21" y="241"/>
                  </a:cubicBezTo>
                  <a:cubicBezTo>
                    <a:pt x="0" y="406"/>
                    <a:pt x="132" y="550"/>
                    <a:pt x="294" y="550"/>
                  </a:cubicBezTo>
                  <a:lnTo>
                    <a:pt x="4176" y="550"/>
                  </a:lnTo>
                  <a:cubicBezTo>
                    <a:pt x="4329" y="550"/>
                    <a:pt x="4453" y="426"/>
                    <a:pt x="4453" y="274"/>
                  </a:cubicBezTo>
                  <a:cubicBezTo>
                    <a:pt x="4453" y="121"/>
                    <a:pt x="4329" y="0"/>
                    <a:pt x="4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73"/>
            <p:cNvSpPr/>
            <p:nvPr/>
          </p:nvSpPr>
          <p:spPr>
            <a:xfrm>
              <a:off x="3967325" y="1913100"/>
              <a:ext cx="87875" cy="13750"/>
            </a:xfrm>
            <a:custGeom>
              <a:avLst/>
              <a:gdLst/>
              <a:ahLst/>
              <a:cxnLst/>
              <a:rect l="l" t="t" r="r" b="b"/>
              <a:pathLst>
                <a:path w="3515" h="550" extrusionOk="0">
                  <a:moveTo>
                    <a:pt x="294" y="0"/>
                  </a:moveTo>
                  <a:cubicBezTo>
                    <a:pt x="132" y="0"/>
                    <a:pt x="0" y="141"/>
                    <a:pt x="21" y="309"/>
                  </a:cubicBezTo>
                  <a:cubicBezTo>
                    <a:pt x="38" y="450"/>
                    <a:pt x="165" y="550"/>
                    <a:pt x="306" y="550"/>
                  </a:cubicBezTo>
                  <a:lnTo>
                    <a:pt x="3209" y="550"/>
                  </a:lnTo>
                  <a:cubicBezTo>
                    <a:pt x="3350" y="550"/>
                    <a:pt x="3477" y="450"/>
                    <a:pt x="3494" y="309"/>
                  </a:cubicBezTo>
                  <a:cubicBezTo>
                    <a:pt x="3515" y="141"/>
                    <a:pt x="3383" y="0"/>
                    <a:pt x="3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73"/>
            <p:cNvSpPr/>
            <p:nvPr/>
          </p:nvSpPr>
          <p:spPr>
            <a:xfrm>
              <a:off x="4182150" y="1813825"/>
              <a:ext cx="207575" cy="179850"/>
            </a:xfrm>
            <a:custGeom>
              <a:avLst/>
              <a:gdLst/>
              <a:ahLst/>
              <a:cxnLst/>
              <a:rect l="l" t="t" r="r" b="b"/>
              <a:pathLst>
                <a:path w="8303" h="7194" extrusionOk="0">
                  <a:moveTo>
                    <a:pt x="6531" y="553"/>
                  </a:moveTo>
                  <a:cubicBezTo>
                    <a:pt x="7204" y="553"/>
                    <a:pt x="7753" y="1100"/>
                    <a:pt x="7753" y="1776"/>
                  </a:cubicBezTo>
                  <a:lnTo>
                    <a:pt x="7753" y="4474"/>
                  </a:lnTo>
                  <a:lnTo>
                    <a:pt x="7750" y="4474"/>
                  </a:lnTo>
                  <a:cubicBezTo>
                    <a:pt x="7750" y="5150"/>
                    <a:pt x="7204" y="5696"/>
                    <a:pt x="6531" y="5696"/>
                  </a:cubicBezTo>
                  <a:lnTo>
                    <a:pt x="5167" y="5696"/>
                  </a:lnTo>
                  <a:cubicBezTo>
                    <a:pt x="4988" y="5696"/>
                    <a:pt x="4814" y="5758"/>
                    <a:pt x="4679" y="5873"/>
                  </a:cubicBezTo>
                  <a:lnTo>
                    <a:pt x="3892" y="6528"/>
                  </a:lnTo>
                  <a:lnTo>
                    <a:pt x="3862" y="6184"/>
                  </a:lnTo>
                  <a:cubicBezTo>
                    <a:pt x="3839" y="5908"/>
                    <a:pt x="3606" y="5696"/>
                    <a:pt x="3330" y="5696"/>
                  </a:cubicBezTo>
                  <a:lnTo>
                    <a:pt x="1773" y="5696"/>
                  </a:lnTo>
                  <a:cubicBezTo>
                    <a:pt x="1100" y="5696"/>
                    <a:pt x="553" y="5150"/>
                    <a:pt x="553" y="4474"/>
                  </a:cubicBezTo>
                  <a:lnTo>
                    <a:pt x="553" y="1776"/>
                  </a:lnTo>
                  <a:cubicBezTo>
                    <a:pt x="553" y="1100"/>
                    <a:pt x="1100" y="553"/>
                    <a:pt x="1773" y="553"/>
                  </a:cubicBezTo>
                  <a:close/>
                  <a:moveTo>
                    <a:pt x="6525" y="1"/>
                  </a:moveTo>
                  <a:lnTo>
                    <a:pt x="6525" y="4"/>
                  </a:lnTo>
                  <a:lnTo>
                    <a:pt x="362" y="4"/>
                  </a:lnTo>
                  <a:cubicBezTo>
                    <a:pt x="162" y="4"/>
                    <a:pt x="0" y="165"/>
                    <a:pt x="0" y="365"/>
                  </a:cubicBezTo>
                  <a:lnTo>
                    <a:pt x="0" y="5884"/>
                  </a:lnTo>
                  <a:cubicBezTo>
                    <a:pt x="0" y="6084"/>
                    <a:pt x="162" y="6246"/>
                    <a:pt x="362" y="6246"/>
                  </a:cubicBezTo>
                  <a:lnTo>
                    <a:pt x="3313" y="6246"/>
                  </a:lnTo>
                  <a:lnTo>
                    <a:pt x="3360" y="6798"/>
                  </a:lnTo>
                  <a:cubicBezTo>
                    <a:pt x="3374" y="6960"/>
                    <a:pt x="3477" y="7098"/>
                    <a:pt x="3627" y="7160"/>
                  </a:cubicBezTo>
                  <a:cubicBezTo>
                    <a:pt x="3680" y="7182"/>
                    <a:pt x="3737" y="7194"/>
                    <a:pt x="3794" y="7194"/>
                  </a:cubicBezTo>
                  <a:cubicBezTo>
                    <a:pt x="3894" y="7194"/>
                    <a:pt x="3995" y="7160"/>
                    <a:pt x="4074" y="7092"/>
                  </a:cubicBezTo>
                  <a:lnTo>
                    <a:pt x="5079" y="6258"/>
                  </a:lnTo>
                  <a:cubicBezTo>
                    <a:pt x="5085" y="6252"/>
                    <a:pt x="5094" y="6246"/>
                    <a:pt x="5105" y="6246"/>
                  </a:cubicBezTo>
                  <a:lnTo>
                    <a:pt x="7938" y="6246"/>
                  </a:lnTo>
                  <a:cubicBezTo>
                    <a:pt x="8138" y="6246"/>
                    <a:pt x="8303" y="6084"/>
                    <a:pt x="8303" y="5884"/>
                  </a:cubicBezTo>
                  <a:lnTo>
                    <a:pt x="8303" y="1776"/>
                  </a:lnTo>
                  <a:cubicBezTo>
                    <a:pt x="8303" y="797"/>
                    <a:pt x="7503" y="1"/>
                    <a:pt x="6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73"/>
            <p:cNvSpPr/>
            <p:nvPr/>
          </p:nvSpPr>
          <p:spPr>
            <a:xfrm>
              <a:off x="4230500" y="1858000"/>
              <a:ext cx="57550" cy="13750"/>
            </a:xfrm>
            <a:custGeom>
              <a:avLst/>
              <a:gdLst/>
              <a:ahLst/>
              <a:cxnLst/>
              <a:rect l="l" t="t" r="r" b="b"/>
              <a:pathLst>
                <a:path w="2302" h="550" extrusionOk="0">
                  <a:moveTo>
                    <a:pt x="303" y="0"/>
                  </a:moveTo>
                  <a:cubicBezTo>
                    <a:pt x="162" y="0"/>
                    <a:pt x="35" y="100"/>
                    <a:pt x="21" y="241"/>
                  </a:cubicBezTo>
                  <a:cubicBezTo>
                    <a:pt x="0" y="406"/>
                    <a:pt x="130" y="550"/>
                    <a:pt x="294" y="550"/>
                  </a:cubicBezTo>
                  <a:lnTo>
                    <a:pt x="1996" y="550"/>
                  </a:lnTo>
                  <a:cubicBezTo>
                    <a:pt x="2137" y="550"/>
                    <a:pt x="2263" y="450"/>
                    <a:pt x="2281" y="309"/>
                  </a:cubicBezTo>
                  <a:cubicBezTo>
                    <a:pt x="2301" y="141"/>
                    <a:pt x="2169" y="0"/>
                    <a:pt x="20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73"/>
            <p:cNvSpPr/>
            <p:nvPr/>
          </p:nvSpPr>
          <p:spPr>
            <a:xfrm>
              <a:off x="4230500" y="1885550"/>
              <a:ext cx="111700" cy="13750"/>
            </a:xfrm>
            <a:custGeom>
              <a:avLst/>
              <a:gdLst/>
              <a:ahLst/>
              <a:cxnLst/>
              <a:rect l="l" t="t" r="r" b="b"/>
              <a:pathLst>
                <a:path w="4468" h="550" extrusionOk="0">
                  <a:moveTo>
                    <a:pt x="303" y="0"/>
                  </a:moveTo>
                  <a:cubicBezTo>
                    <a:pt x="162" y="0"/>
                    <a:pt x="35" y="100"/>
                    <a:pt x="21" y="241"/>
                  </a:cubicBezTo>
                  <a:cubicBezTo>
                    <a:pt x="0" y="406"/>
                    <a:pt x="130" y="550"/>
                    <a:pt x="294" y="550"/>
                  </a:cubicBezTo>
                  <a:lnTo>
                    <a:pt x="4165" y="550"/>
                  </a:lnTo>
                  <a:cubicBezTo>
                    <a:pt x="4306" y="550"/>
                    <a:pt x="4432" y="450"/>
                    <a:pt x="4447" y="309"/>
                  </a:cubicBezTo>
                  <a:cubicBezTo>
                    <a:pt x="4467" y="141"/>
                    <a:pt x="4338"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73"/>
            <p:cNvSpPr/>
            <p:nvPr/>
          </p:nvSpPr>
          <p:spPr>
            <a:xfrm>
              <a:off x="4230500" y="1913100"/>
              <a:ext cx="87825" cy="13750"/>
            </a:xfrm>
            <a:custGeom>
              <a:avLst/>
              <a:gdLst/>
              <a:ahLst/>
              <a:cxnLst/>
              <a:rect l="l" t="t" r="r" b="b"/>
              <a:pathLst>
                <a:path w="3513" h="550" extrusionOk="0">
                  <a:moveTo>
                    <a:pt x="303" y="0"/>
                  </a:moveTo>
                  <a:cubicBezTo>
                    <a:pt x="162" y="0"/>
                    <a:pt x="35" y="100"/>
                    <a:pt x="21" y="241"/>
                  </a:cubicBezTo>
                  <a:cubicBezTo>
                    <a:pt x="0" y="406"/>
                    <a:pt x="130" y="550"/>
                    <a:pt x="294" y="550"/>
                  </a:cubicBezTo>
                  <a:lnTo>
                    <a:pt x="3207" y="550"/>
                  </a:lnTo>
                  <a:cubicBezTo>
                    <a:pt x="3348" y="550"/>
                    <a:pt x="3474" y="450"/>
                    <a:pt x="3492" y="309"/>
                  </a:cubicBezTo>
                  <a:cubicBezTo>
                    <a:pt x="3512" y="141"/>
                    <a:pt x="3380" y="0"/>
                    <a:pt x="3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73"/>
            <p:cNvSpPr/>
            <p:nvPr/>
          </p:nvSpPr>
          <p:spPr>
            <a:xfrm>
              <a:off x="3999350" y="1964950"/>
              <a:ext cx="311400" cy="319125"/>
            </a:xfrm>
            <a:custGeom>
              <a:avLst/>
              <a:gdLst/>
              <a:ahLst/>
              <a:cxnLst/>
              <a:rect l="l" t="t" r="r" b="b"/>
              <a:pathLst>
                <a:path w="12456" h="12765" extrusionOk="0">
                  <a:moveTo>
                    <a:pt x="6290" y="536"/>
                  </a:moveTo>
                  <a:cubicBezTo>
                    <a:pt x="6766" y="536"/>
                    <a:pt x="7163" y="886"/>
                    <a:pt x="7236" y="1341"/>
                  </a:cubicBezTo>
                  <a:lnTo>
                    <a:pt x="5346" y="1341"/>
                  </a:lnTo>
                  <a:cubicBezTo>
                    <a:pt x="5420" y="886"/>
                    <a:pt x="5817" y="536"/>
                    <a:pt x="6290" y="536"/>
                  </a:cubicBezTo>
                  <a:close/>
                  <a:moveTo>
                    <a:pt x="7239" y="1894"/>
                  </a:moveTo>
                  <a:lnTo>
                    <a:pt x="7239" y="2314"/>
                  </a:lnTo>
                  <a:cubicBezTo>
                    <a:pt x="7239" y="2820"/>
                    <a:pt x="6857" y="3252"/>
                    <a:pt x="6357" y="3290"/>
                  </a:cubicBezTo>
                  <a:cubicBezTo>
                    <a:pt x="6331" y="3292"/>
                    <a:pt x="6306" y="3293"/>
                    <a:pt x="6280" y="3293"/>
                  </a:cubicBezTo>
                  <a:cubicBezTo>
                    <a:pt x="5754" y="3293"/>
                    <a:pt x="5329" y="2865"/>
                    <a:pt x="5329" y="2338"/>
                  </a:cubicBezTo>
                  <a:lnTo>
                    <a:pt x="5329" y="1894"/>
                  </a:lnTo>
                  <a:close/>
                  <a:moveTo>
                    <a:pt x="5805" y="3778"/>
                  </a:moveTo>
                  <a:lnTo>
                    <a:pt x="5805" y="3778"/>
                  </a:lnTo>
                  <a:cubicBezTo>
                    <a:pt x="5955" y="3831"/>
                    <a:pt x="6119" y="3857"/>
                    <a:pt x="6287" y="3857"/>
                  </a:cubicBezTo>
                  <a:cubicBezTo>
                    <a:pt x="6457" y="3857"/>
                    <a:pt x="6616" y="3831"/>
                    <a:pt x="6766" y="3781"/>
                  </a:cubicBezTo>
                  <a:lnTo>
                    <a:pt x="6766" y="3781"/>
                  </a:lnTo>
                  <a:lnTo>
                    <a:pt x="6566" y="4501"/>
                  </a:lnTo>
                  <a:lnTo>
                    <a:pt x="6013" y="4501"/>
                  </a:lnTo>
                  <a:lnTo>
                    <a:pt x="5805" y="3778"/>
                  </a:lnTo>
                  <a:close/>
                  <a:moveTo>
                    <a:pt x="6534" y="5053"/>
                  </a:moveTo>
                  <a:lnTo>
                    <a:pt x="6751" y="6772"/>
                  </a:lnTo>
                  <a:cubicBezTo>
                    <a:pt x="6757" y="6819"/>
                    <a:pt x="6736" y="6866"/>
                    <a:pt x="6701" y="6896"/>
                  </a:cubicBezTo>
                  <a:lnTo>
                    <a:pt x="6290" y="7228"/>
                  </a:lnTo>
                  <a:lnTo>
                    <a:pt x="5881" y="6896"/>
                  </a:lnTo>
                  <a:cubicBezTo>
                    <a:pt x="5843" y="6866"/>
                    <a:pt x="5825" y="6819"/>
                    <a:pt x="5831" y="6772"/>
                  </a:cubicBezTo>
                  <a:lnTo>
                    <a:pt x="6049" y="5053"/>
                  </a:lnTo>
                  <a:close/>
                  <a:moveTo>
                    <a:pt x="3821" y="6484"/>
                  </a:moveTo>
                  <a:lnTo>
                    <a:pt x="3821" y="8615"/>
                  </a:lnTo>
                  <a:lnTo>
                    <a:pt x="2904" y="8615"/>
                  </a:lnTo>
                  <a:lnTo>
                    <a:pt x="2904" y="6484"/>
                  </a:lnTo>
                  <a:close/>
                  <a:moveTo>
                    <a:pt x="8653" y="3619"/>
                  </a:moveTo>
                  <a:cubicBezTo>
                    <a:pt x="9232" y="3619"/>
                    <a:pt x="9699" y="4089"/>
                    <a:pt x="9699" y="4665"/>
                  </a:cubicBezTo>
                  <a:lnTo>
                    <a:pt x="9699" y="5935"/>
                  </a:lnTo>
                  <a:lnTo>
                    <a:pt x="8782" y="5935"/>
                  </a:lnTo>
                  <a:lnTo>
                    <a:pt x="8782" y="4874"/>
                  </a:lnTo>
                  <a:cubicBezTo>
                    <a:pt x="8782" y="4733"/>
                    <a:pt x="8679" y="4606"/>
                    <a:pt x="8541" y="4589"/>
                  </a:cubicBezTo>
                  <a:cubicBezTo>
                    <a:pt x="8529" y="4587"/>
                    <a:pt x="8518" y="4587"/>
                    <a:pt x="8506" y="4587"/>
                  </a:cubicBezTo>
                  <a:cubicBezTo>
                    <a:pt x="8354" y="4587"/>
                    <a:pt x="8229" y="4712"/>
                    <a:pt x="8229" y="4862"/>
                  </a:cubicBezTo>
                  <a:lnTo>
                    <a:pt x="8229" y="8615"/>
                  </a:lnTo>
                  <a:lnTo>
                    <a:pt x="4374" y="8615"/>
                  </a:lnTo>
                  <a:lnTo>
                    <a:pt x="4376" y="4850"/>
                  </a:lnTo>
                  <a:cubicBezTo>
                    <a:pt x="4376" y="4697"/>
                    <a:pt x="4250" y="4574"/>
                    <a:pt x="4097" y="4574"/>
                  </a:cubicBezTo>
                  <a:cubicBezTo>
                    <a:pt x="3944" y="4574"/>
                    <a:pt x="3821" y="4697"/>
                    <a:pt x="3821" y="4850"/>
                  </a:cubicBezTo>
                  <a:lnTo>
                    <a:pt x="3821" y="5935"/>
                  </a:lnTo>
                  <a:lnTo>
                    <a:pt x="2904" y="5935"/>
                  </a:lnTo>
                  <a:lnTo>
                    <a:pt x="2904" y="4665"/>
                  </a:lnTo>
                  <a:cubicBezTo>
                    <a:pt x="2904" y="4089"/>
                    <a:pt x="3371" y="3619"/>
                    <a:pt x="3947" y="3619"/>
                  </a:cubicBezTo>
                  <a:lnTo>
                    <a:pt x="5196" y="3619"/>
                  </a:lnTo>
                  <a:lnTo>
                    <a:pt x="5543" y="4824"/>
                  </a:lnTo>
                  <a:cubicBezTo>
                    <a:pt x="5534" y="4847"/>
                    <a:pt x="5526" y="4871"/>
                    <a:pt x="5523" y="4897"/>
                  </a:cubicBezTo>
                  <a:lnTo>
                    <a:pt x="5296" y="6702"/>
                  </a:lnTo>
                  <a:cubicBezTo>
                    <a:pt x="5264" y="6940"/>
                    <a:pt x="5358" y="7172"/>
                    <a:pt x="5543" y="7322"/>
                  </a:cubicBezTo>
                  <a:lnTo>
                    <a:pt x="5984" y="7683"/>
                  </a:lnTo>
                  <a:cubicBezTo>
                    <a:pt x="6078" y="7757"/>
                    <a:pt x="6190" y="7795"/>
                    <a:pt x="6301" y="7795"/>
                  </a:cubicBezTo>
                  <a:cubicBezTo>
                    <a:pt x="6413" y="7795"/>
                    <a:pt x="6525" y="7757"/>
                    <a:pt x="6616" y="7683"/>
                  </a:cubicBezTo>
                  <a:lnTo>
                    <a:pt x="7060" y="7322"/>
                  </a:lnTo>
                  <a:cubicBezTo>
                    <a:pt x="7245" y="7172"/>
                    <a:pt x="7336" y="6940"/>
                    <a:pt x="7307" y="6702"/>
                  </a:cubicBezTo>
                  <a:lnTo>
                    <a:pt x="7080" y="4912"/>
                  </a:lnTo>
                  <a:cubicBezTo>
                    <a:pt x="7077" y="4883"/>
                    <a:pt x="7068" y="4856"/>
                    <a:pt x="7057" y="4830"/>
                  </a:cubicBezTo>
                  <a:lnTo>
                    <a:pt x="7395" y="3619"/>
                  </a:lnTo>
                  <a:close/>
                  <a:moveTo>
                    <a:pt x="9699" y="6484"/>
                  </a:moveTo>
                  <a:lnTo>
                    <a:pt x="9699" y="8615"/>
                  </a:lnTo>
                  <a:lnTo>
                    <a:pt x="8782" y="8615"/>
                  </a:lnTo>
                  <a:lnTo>
                    <a:pt x="8782" y="6484"/>
                  </a:lnTo>
                  <a:close/>
                  <a:moveTo>
                    <a:pt x="11882" y="9168"/>
                  </a:moveTo>
                  <a:cubicBezTo>
                    <a:pt x="11894" y="9168"/>
                    <a:pt x="11903" y="9176"/>
                    <a:pt x="11903" y="9188"/>
                  </a:cubicBezTo>
                  <a:lnTo>
                    <a:pt x="11903" y="9770"/>
                  </a:lnTo>
                  <a:cubicBezTo>
                    <a:pt x="11903" y="9782"/>
                    <a:pt x="11894" y="9791"/>
                    <a:pt x="11882" y="9791"/>
                  </a:cubicBezTo>
                  <a:lnTo>
                    <a:pt x="574" y="9791"/>
                  </a:lnTo>
                  <a:cubicBezTo>
                    <a:pt x="562" y="9791"/>
                    <a:pt x="553" y="9782"/>
                    <a:pt x="553" y="9770"/>
                  </a:cubicBezTo>
                  <a:lnTo>
                    <a:pt x="553" y="9188"/>
                  </a:lnTo>
                  <a:cubicBezTo>
                    <a:pt x="553" y="9176"/>
                    <a:pt x="562" y="9168"/>
                    <a:pt x="574" y="9168"/>
                  </a:cubicBezTo>
                  <a:close/>
                  <a:moveTo>
                    <a:pt x="7974" y="11554"/>
                  </a:moveTo>
                  <a:lnTo>
                    <a:pt x="7974" y="12215"/>
                  </a:lnTo>
                  <a:lnTo>
                    <a:pt x="4447" y="12215"/>
                  </a:lnTo>
                  <a:lnTo>
                    <a:pt x="4447" y="11554"/>
                  </a:lnTo>
                  <a:close/>
                  <a:moveTo>
                    <a:pt x="6282" y="1"/>
                  </a:moveTo>
                  <a:cubicBezTo>
                    <a:pt x="5451" y="1"/>
                    <a:pt x="4776" y="677"/>
                    <a:pt x="4776" y="1509"/>
                  </a:cubicBezTo>
                  <a:lnTo>
                    <a:pt x="4776" y="2352"/>
                  </a:lnTo>
                  <a:cubicBezTo>
                    <a:pt x="4776" y="2611"/>
                    <a:pt x="4844" y="2855"/>
                    <a:pt x="4958" y="3069"/>
                  </a:cubicBezTo>
                  <a:lnTo>
                    <a:pt x="3950" y="3069"/>
                  </a:lnTo>
                  <a:cubicBezTo>
                    <a:pt x="3069" y="3069"/>
                    <a:pt x="2352" y="3783"/>
                    <a:pt x="2352" y="4665"/>
                  </a:cubicBezTo>
                  <a:lnTo>
                    <a:pt x="2352" y="8615"/>
                  </a:lnTo>
                  <a:lnTo>
                    <a:pt x="574" y="8615"/>
                  </a:lnTo>
                  <a:cubicBezTo>
                    <a:pt x="256" y="8615"/>
                    <a:pt x="0" y="8871"/>
                    <a:pt x="0" y="9188"/>
                  </a:cubicBezTo>
                  <a:lnTo>
                    <a:pt x="0" y="9770"/>
                  </a:lnTo>
                  <a:cubicBezTo>
                    <a:pt x="0" y="10084"/>
                    <a:pt x="256" y="10340"/>
                    <a:pt x="574" y="10340"/>
                  </a:cubicBezTo>
                  <a:lnTo>
                    <a:pt x="1067" y="10340"/>
                  </a:lnTo>
                  <a:lnTo>
                    <a:pt x="1067" y="12491"/>
                  </a:lnTo>
                  <a:cubicBezTo>
                    <a:pt x="1067" y="12644"/>
                    <a:pt x="1191" y="12765"/>
                    <a:pt x="1343" y="12765"/>
                  </a:cubicBezTo>
                  <a:lnTo>
                    <a:pt x="11115" y="12765"/>
                  </a:lnTo>
                  <a:cubicBezTo>
                    <a:pt x="11265" y="12765"/>
                    <a:pt x="11389" y="12644"/>
                    <a:pt x="11389" y="12491"/>
                  </a:cubicBezTo>
                  <a:lnTo>
                    <a:pt x="11389" y="11992"/>
                  </a:lnTo>
                  <a:cubicBezTo>
                    <a:pt x="11389" y="11854"/>
                    <a:pt x="11289" y="11727"/>
                    <a:pt x="11148" y="11710"/>
                  </a:cubicBezTo>
                  <a:cubicBezTo>
                    <a:pt x="11136" y="11708"/>
                    <a:pt x="11124" y="11708"/>
                    <a:pt x="11113" y="11708"/>
                  </a:cubicBezTo>
                  <a:cubicBezTo>
                    <a:pt x="10961" y="11708"/>
                    <a:pt x="10839" y="11830"/>
                    <a:pt x="10839" y="11983"/>
                  </a:cubicBezTo>
                  <a:lnTo>
                    <a:pt x="10839" y="12215"/>
                  </a:lnTo>
                  <a:lnTo>
                    <a:pt x="8523" y="12215"/>
                  </a:lnTo>
                  <a:lnTo>
                    <a:pt x="8523" y="11433"/>
                  </a:lnTo>
                  <a:cubicBezTo>
                    <a:pt x="8523" y="11195"/>
                    <a:pt x="8329" y="11001"/>
                    <a:pt x="8091" y="11001"/>
                  </a:cubicBezTo>
                  <a:lnTo>
                    <a:pt x="4362" y="11001"/>
                  </a:lnTo>
                  <a:cubicBezTo>
                    <a:pt x="4124" y="11001"/>
                    <a:pt x="3933" y="11195"/>
                    <a:pt x="3933" y="11433"/>
                  </a:cubicBezTo>
                  <a:lnTo>
                    <a:pt x="3933" y="12215"/>
                  </a:lnTo>
                  <a:lnTo>
                    <a:pt x="1617" y="12215"/>
                  </a:lnTo>
                  <a:lnTo>
                    <a:pt x="1617" y="10340"/>
                  </a:lnTo>
                  <a:lnTo>
                    <a:pt x="10839" y="10340"/>
                  </a:lnTo>
                  <a:lnTo>
                    <a:pt x="10839" y="10699"/>
                  </a:lnTo>
                  <a:cubicBezTo>
                    <a:pt x="10839" y="10837"/>
                    <a:pt x="10939" y="10963"/>
                    <a:pt x="11080" y="10981"/>
                  </a:cubicBezTo>
                  <a:cubicBezTo>
                    <a:pt x="11092" y="10982"/>
                    <a:pt x="11104" y="10983"/>
                    <a:pt x="11115" y="10983"/>
                  </a:cubicBezTo>
                  <a:cubicBezTo>
                    <a:pt x="11267" y="10983"/>
                    <a:pt x="11389" y="10860"/>
                    <a:pt x="11389" y="10708"/>
                  </a:cubicBezTo>
                  <a:lnTo>
                    <a:pt x="11389" y="10340"/>
                  </a:lnTo>
                  <a:lnTo>
                    <a:pt x="11882" y="10340"/>
                  </a:lnTo>
                  <a:cubicBezTo>
                    <a:pt x="12197" y="10340"/>
                    <a:pt x="12456" y="10084"/>
                    <a:pt x="12456" y="9770"/>
                  </a:cubicBezTo>
                  <a:lnTo>
                    <a:pt x="12456" y="9188"/>
                  </a:lnTo>
                  <a:cubicBezTo>
                    <a:pt x="12456" y="8871"/>
                    <a:pt x="12203" y="8615"/>
                    <a:pt x="11891" y="8615"/>
                  </a:cubicBezTo>
                  <a:lnTo>
                    <a:pt x="10251" y="8615"/>
                  </a:lnTo>
                  <a:lnTo>
                    <a:pt x="10251" y="4665"/>
                  </a:lnTo>
                  <a:cubicBezTo>
                    <a:pt x="10251" y="3783"/>
                    <a:pt x="9534" y="3069"/>
                    <a:pt x="8653" y="3069"/>
                  </a:cubicBezTo>
                  <a:lnTo>
                    <a:pt x="7606" y="3069"/>
                  </a:lnTo>
                  <a:cubicBezTo>
                    <a:pt x="7724" y="2855"/>
                    <a:pt x="7789" y="2608"/>
                    <a:pt x="7789" y="2349"/>
                  </a:cubicBezTo>
                  <a:lnTo>
                    <a:pt x="7789" y="1535"/>
                  </a:lnTo>
                  <a:cubicBezTo>
                    <a:pt x="7789" y="736"/>
                    <a:pt x="7177" y="54"/>
                    <a:pt x="6381" y="4"/>
                  </a:cubicBezTo>
                  <a:cubicBezTo>
                    <a:pt x="6348" y="2"/>
                    <a:pt x="6315" y="1"/>
                    <a:pt x="6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5" name="Google Shape;2555;p73"/>
          <p:cNvGrpSpPr/>
          <p:nvPr/>
        </p:nvGrpSpPr>
        <p:grpSpPr>
          <a:xfrm>
            <a:off x="3303642" y="1970738"/>
            <a:ext cx="470250" cy="470175"/>
            <a:chOff x="3118625" y="1813900"/>
            <a:chExt cx="470250" cy="470175"/>
          </a:xfrm>
        </p:grpSpPr>
        <p:sp>
          <p:nvSpPr>
            <p:cNvPr id="2556" name="Google Shape;2556;p73"/>
            <p:cNvSpPr/>
            <p:nvPr/>
          </p:nvSpPr>
          <p:spPr>
            <a:xfrm>
              <a:off x="3444775" y="1960850"/>
              <a:ext cx="71950" cy="13775"/>
            </a:xfrm>
            <a:custGeom>
              <a:avLst/>
              <a:gdLst/>
              <a:ahLst/>
              <a:cxnLst/>
              <a:rect l="l" t="t" r="r" b="b"/>
              <a:pathLst>
                <a:path w="2878" h="551" extrusionOk="0">
                  <a:moveTo>
                    <a:pt x="303" y="1"/>
                  </a:moveTo>
                  <a:cubicBezTo>
                    <a:pt x="162" y="1"/>
                    <a:pt x="39" y="100"/>
                    <a:pt x="21" y="242"/>
                  </a:cubicBezTo>
                  <a:cubicBezTo>
                    <a:pt x="1" y="406"/>
                    <a:pt x="130" y="550"/>
                    <a:pt x="294" y="550"/>
                  </a:cubicBezTo>
                  <a:lnTo>
                    <a:pt x="2572" y="550"/>
                  </a:lnTo>
                  <a:cubicBezTo>
                    <a:pt x="2713" y="550"/>
                    <a:pt x="2840" y="450"/>
                    <a:pt x="2857" y="309"/>
                  </a:cubicBezTo>
                  <a:cubicBezTo>
                    <a:pt x="2878" y="142"/>
                    <a:pt x="2745" y="1"/>
                    <a:pt x="2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73"/>
            <p:cNvSpPr/>
            <p:nvPr/>
          </p:nvSpPr>
          <p:spPr>
            <a:xfrm>
              <a:off x="3444775" y="1988400"/>
              <a:ext cx="71950" cy="13775"/>
            </a:xfrm>
            <a:custGeom>
              <a:avLst/>
              <a:gdLst/>
              <a:ahLst/>
              <a:cxnLst/>
              <a:rect l="l" t="t" r="r" b="b"/>
              <a:pathLst>
                <a:path w="2878" h="551" extrusionOk="0">
                  <a:moveTo>
                    <a:pt x="303" y="1"/>
                  </a:moveTo>
                  <a:cubicBezTo>
                    <a:pt x="162" y="1"/>
                    <a:pt x="39" y="101"/>
                    <a:pt x="21" y="242"/>
                  </a:cubicBezTo>
                  <a:cubicBezTo>
                    <a:pt x="1" y="406"/>
                    <a:pt x="130" y="550"/>
                    <a:pt x="294" y="550"/>
                  </a:cubicBezTo>
                  <a:lnTo>
                    <a:pt x="2572" y="550"/>
                  </a:lnTo>
                  <a:cubicBezTo>
                    <a:pt x="2713" y="550"/>
                    <a:pt x="2840" y="450"/>
                    <a:pt x="2857" y="309"/>
                  </a:cubicBezTo>
                  <a:cubicBezTo>
                    <a:pt x="2878" y="142"/>
                    <a:pt x="2745" y="1"/>
                    <a:pt x="2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73"/>
            <p:cNvSpPr/>
            <p:nvPr/>
          </p:nvSpPr>
          <p:spPr>
            <a:xfrm>
              <a:off x="3444775" y="2015950"/>
              <a:ext cx="71950" cy="13775"/>
            </a:xfrm>
            <a:custGeom>
              <a:avLst/>
              <a:gdLst/>
              <a:ahLst/>
              <a:cxnLst/>
              <a:rect l="l" t="t" r="r" b="b"/>
              <a:pathLst>
                <a:path w="2878" h="551" extrusionOk="0">
                  <a:moveTo>
                    <a:pt x="303" y="1"/>
                  </a:moveTo>
                  <a:cubicBezTo>
                    <a:pt x="162" y="1"/>
                    <a:pt x="39" y="101"/>
                    <a:pt x="21" y="242"/>
                  </a:cubicBezTo>
                  <a:cubicBezTo>
                    <a:pt x="1" y="406"/>
                    <a:pt x="130" y="550"/>
                    <a:pt x="294" y="550"/>
                  </a:cubicBezTo>
                  <a:lnTo>
                    <a:pt x="2572" y="550"/>
                  </a:lnTo>
                  <a:cubicBezTo>
                    <a:pt x="2713" y="550"/>
                    <a:pt x="2840" y="450"/>
                    <a:pt x="2857" y="309"/>
                  </a:cubicBezTo>
                  <a:cubicBezTo>
                    <a:pt x="2878" y="142"/>
                    <a:pt x="2745" y="1"/>
                    <a:pt x="2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73"/>
            <p:cNvSpPr/>
            <p:nvPr/>
          </p:nvSpPr>
          <p:spPr>
            <a:xfrm>
              <a:off x="3184525" y="1813900"/>
              <a:ext cx="404350" cy="280100"/>
            </a:xfrm>
            <a:custGeom>
              <a:avLst/>
              <a:gdLst/>
              <a:ahLst/>
              <a:cxnLst/>
              <a:rect l="l" t="t" r="r" b="b"/>
              <a:pathLst>
                <a:path w="16174" h="11204" extrusionOk="0">
                  <a:moveTo>
                    <a:pt x="315" y="1"/>
                  </a:moveTo>
                  <a:cubicBezTo>
                    <a:pt x="271" y="1"/>
                    <a:pt x="227" y="21"/>
                    <a:pt x="198" y="54"/>
                  </a:cubicBezTo>
                  <a:cubicBezTo>
                    <a:pt x="1" y="286"/>
                    <a:pt x="163" y="550"/>
                    <a:pt x="386" y="550"/>
                  </a:cubicBezTo>
                  <a:lnTo>
                    <a:pt x="15621" y="550"/>
                  </a:lnTo>
                  <a:lnTo>
                    <a:pt x="15621" y="10654"/>
                  </a:lnTo>
                  <a:lnTo>
                    <a:pt x="13302" y="10654"/>
                  </a:lnTo>
                  <a:cubicBezTo>
                    <a:pt x="13161" y="10654"/>
                    <a:pt x="13035" y="10754"/>
                    <a:pt x="13017" y="10895"/>
                  </a:cubicBezTo>
                  <a:cubicBezTo>
                    <a:pt x="12997" y="11060"/>
                    <a:pt x="13126" y="11204"/>
                    <a:pt x="13291" y="11204"/>
                  </a:cubicBezTo>
                  <a:lnTo>
                    <a:pt x="15633" y="11204"/>
                  </a:lnTo>
                  <a:cubicBezTo>
                    <a:pt x="15933" y="11204"/>
                    <a:pt x="16174" y="10963"/>
                    <a:pt x="16174" y="10663"/>
                  </a:cubicBezTo>
                  <a:lnTo>
                    <a:pt x="16174" y="289"/>
                  </a:lnTo>
                  <a:cubicBezTo>
                    <a:pt x="16174" y="130"/>
                    <a:pt x="16044" y="1"/>
                    <a:pt x="15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73"/>
            <p:cNvSpPr/>
            <p:nvPr/>
          </p:nvSpPr>
          <p:spPr>
            <a:xfrm>
              <a:off x="3400550" y="1924125"/>
              <a:ext cx="160775" cy="142325"/>
            </a:xfrm>
            <a:custGeom>
              <a:avLst/>
              <a:gdLst/>
              <a:ahLst/>
              <a:cxnLst/>
              <a:rect l="l" t="t" r="r" b="b"/>
              <a:pathLst>
                <a:path w="6431" h="5693" extrusionOk="0">
                  <a:moveTo>
                    <a:pt x="5878" y="550"/>
                  </a:moveTo>
                  <a:lnTo>
                    <a:pt x="5878" y="5143"/>
                  </a:lnTo>
                  <a:lnTo>
                    <a:pt x="553" y="5143"/>
                  </a:lnTo>
                  <a:lnTo>
                    <a:pt x="553" y="550"/>
                  </a:lnTo>
                  <a:close/>
                  <a:moveTo>
                    <a:pt x="523" y="0"/>
                  </a:moveTo>
                  <a:cubicBezTo>
                    <a:pt x="235" y="0"/>
                    <a:pt x="0" y="232"/>
                    <a:pt x="0" y="520"/>
                  </a:cubicBezTo>
                  <a:lnTo>
                    <a:pt x="0" y="5170"/>
                  </a:lnTo>
                  <a:cubicBezTo>
                    <a:pt x="0" y="5458"/>
                    <a:pt x="235" y="5693"/>
                    <a:pt x="523" y="5693"/>
                  </a:cubicBezTo>
                  <a:lnTo>
                    <a:pt x="5908" y="5693"/>
                  </a:lnTo>
                  <a:cubicBezTo>
                    <a:pt x="6196" y="5693"/>
                    <a:pt x="6431" y="5458"/>
                    <a:pt x="6431" y="5170"/>
                  </a:cubicBezTo>
                  <a:lnTo>
                    <a:pt x="6431" y="520"/>
                  </a:lnTo>
                  <a:cubicBezTo>
                    <a:pt x="6431" y="232"/>
                    <a:pt x="6196" y="0"/>
                    <a:pt x="5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73"/>
            <p:cNvSpPr/>
            <p:nvPr/>
          </p:nvSpPr>
          <p:spPr>
            <a:xfrm>
              <a:off x="3400550" y="1841450"/>
              <a:ext cx="160775" cy="60650"/>
            </a:xfrm>
            <a:custGeom>
              <a:avLst/>
              <a:gdLst/>
              <a:ahLst/>
              <a:cxnLst/>
              <a:rect l="l" t="t" r="r" b="b"/>
              <a:pathLst>
                <a:path w="6431" h="2426" extrusionOk="0">
                  <a:moveTo>
                    <a:pt x="5878" y="550"/>
                  </a:moveTo>
                  <a:lnTo>
                    <a:pt x="5878" y="1873"/>
                  </a:lnTo>
                  <a:lnTo>
                    <a:pt x="553" y="1873"/>
                  </a:lnTo>
                  <a:lnTo>
                    <a:pt x="553" y="550"/>
                  </a:lnTo>
                  <a:close/>
                  <a:moveTo>
                    <a:pt x="523" y="1"/>
                  </a:moveTo>
                  <a:cubicBezTo>
                    <a:pt x="235" y="1"/>
                    <a:pt x="0" y="233"/>
                    <a:pt x="0" y="521"/>
                  </a:cubicBezTo>
                  <a:lnTo>
                    <a:pt x="0" y="1902"/>
                  </a:lnTo>
                  <a:cubicBezTo>
                    <a:pt x="0" y="2190"/>
                    <a:pt x="235" y="2425"/>
                    <a:pt x="523" y="2425"/>
                  </a:cubicBezTo>
                  <a:lnTo>
                    <a:pt x="5908" y="2425"/>
                  </a:lnTo>
                  <a:cubicBezTo>
                    <a:pt x="6196" y="2425"/>
                    <a:pt x="6431" y="2190"/>
                    <a:pt x="6431" y="1902"/>
                  </a:cubicBezTo>
                  <a:lnTo>
                    <a:pt x="6431" y="521"/>
                  </a:lnTo>
                  <a:cubicBezTo>
                    <a:pt x="6431" y="233"/>
                    <a:pt x="6196" y="1"/>
                    <a:pt x="59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73"/>
            <p:cNvSpPr/>
            <p:nvPr/>
          </p:nvSpPr>
          <p:spPr>
            <a:xfrm>
              <a:off x="3161025" y="1876575"/>
              <a:ext cx="171500" cy="171375"/>
            </a:xfrm>
            <a:custGeom>
              <a:avLst/>
              <a:gdLst/>
              <a:ahLst/>
              <a:cxnLst/>
              <a:rect l="l" t="t" r="r" b="b"/>
              <a:pathLst>
                <a:path w="6860" h="6855" extrusionOk="0">
                  <a:moveTo>
                    <a:pt x="3154" y="562"/>
                  </a:moveTo>
                  <a:lnTo>
                    <a:pt x="3157" y="3278"/>
                  </a:lnTo>
                  <a:cubicBezTo>
                    <a:pt x="3157" y="3513"/>
                    <a:pt x="3345" y="3701"/>
                    <a:pt x="3577" y="3701"/>
                  </a:cubicBezTo>
                  <a:lnTo>
                    <a:pt x="6296" y="3701"/>
                  </a:lnTo>
                  <a:cubicBezTo>
                    <a:pt x="6155" y="5147"/>
                    <a:pt x="4897" y="6302"/>
                    <a:pt x="3430" y="6302"/>
                  </a:cubicBezTo>
                  <a:cubicBezTo>
                    <a:pt x="1843" y="6302"/>
                    <a:pt x="553" y="5011"/>
                    <a:pt x="553" y="3424"/>
                  </a:cubicBezTo>
                  <a:cubicBezTo>
                    <a:pt x="553" y="1961"/>
                    <a:pt x="1708" y="706"/>
                    <a:pt x="3154" y="562"/>
                  </a:cubicBezTo>
                  <a:close/>
                  <a:moveTo>
                    <a:pt x="3280" y="0"/>
                  </a:moveTo>
                  <a:cubicBezTo>
                    <a:pt x="3273" y="0"/>
                    <a:pt x="3267" y="0"/>
                    <a:pt x="3260" y="1"/>
                  </a:cubicBezTo>
                  <a:cubicBezTo>
                    <a:pt x="2384" y="45"/>
                    <a:pt x="1567" y="421"/>
                    <a:pt x="953" y="1062"/>
                  </a:cubicBezTo>
                  <a:cubicBezTo>
                    <a:pt x="338" y="1705"/>
                    <a:pt x="0" y="2546"/>
                    <a:pt x="0" y="3424"/>
                  </a:cubicBezTo>
                  <a:cubicBezTo>
                    <a:pt x="0" y="4306"/>
                    <a:pt x="359" y="5194"/>
                    <a:pt x="1009" y="5846"/>
                  </a:cubicBezTo>
                  <a:cubicBezTo>
                    <a:pt x="1658" y="6496"/>
                    <a:pt x="2519" y="6854"/>
                    <a:pt x="3427" y="6854"/>
                  </a:cubicBezTo>
                  <a:cubicBezTo>
                    <a:pt x="4338" y="6854"/>
                    <a:pt x="5149" y="6513"/>
                    <a:pt x="5793" y="5899"/>
                  </a:cubicBezTo>
                  <a:cubicBezTo>
                    <a:pt x="6434" y="5288"/>
                    <a:pt x="6810" y="4468"/>
                    <a:pt x="6854" y="3592"/>
                  </a:cubicBezTo>
                  <a:cubicBezTo>
                    <a:pt x="6860" y="3477"/>
                    <a:pt x="6816" y="3363"/>
                    <a:pt x="6736" y="3280"/>
                  </a:cubicBezTo>
                  <a:cubicBezTo>
                    <a:pt x="6657" y="3198"/>
                    <a:pt x="6545" y="3148"/>
                    <a:pt x="6431" y="3148"/>
                  </a:cubicBezTo>
                  <a:lnTo>
                    <a:pt x="3704" y="3148"/>
                  </a:lnTo>
                  <a:lnTo>
                    <a:pt x="3704" y="424"/>
                  </a:lnTo>
                  <a:cubicBezTo>
                    <a:pt x="3704" y="306"/>
                    <a:pt x="3654" y="195"/>
                    <a:pt x="3571" y="118"/>
                  </a:cubicBezTo>
                  <a:cubicBezTo>
                    <a:pt x="3494" y="44"/>
                    <a:pt x="3388" y="0"/>
                    <a:pt x="3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73"/>
            <p:cNvSpPr/>
            <p:nvPr/>
          </p:nvSpPr>
          <p:spPr>
            <a:xfrm>
              <a:off x="3271075" y="1846300"/>
              <a:ext cx="92675" cy="92525"/>
            </a:xfrm>
            <a:custGeom>
              <a:avLst/>
              <a:gdLst/>
              <a:ahLst/>
              <a:cxnLst/>
              <a:rect l="l" t="t" r="r" b="b"/>
              <a:pathLst>
                <a:path w="3707" h="3701" extrusionOk="0">
                  <a:moveTo>
                    <a:pt x="551" y="559"/>
                  </a:moveTo>
                  <a:cubicBezTo>
                    <a:pt x="1905" y="691"/>
                    <a:pt x="3007" y="1794"/>
                    <a:pt x="3140" y="3148"/>
                  </a:cubicBezTo>
                  <a:lnTo>
                    <a:pt x="551" y="3148"/>
                  </a:lnTo>
                  <a:lnTo>
                    <a:pt x="551" y="559"/>
                  </a:lnTo>
                  <a:close/>
                  <a:moveTo>
                    <a:pt x="420" y="0"/>
                  </a:moveTo>
                  <a:cubicBezTo>
                    <a:pt x="313" y="0"/>
                    <a:pt x="210" y="41"/>
                    <a:pt x="130" y="115"/>
                  </a:cubicBezTo>
                  <a:cubicBezTo>
                    <a:pt x="48" y="195"/>
                    <a:pt x="1" y="306"/>
                    <a:pt x="1" y="421"/>
                  </a:cubicBezTo>
                  <a:lnTo>
                    <a:pt x="1" y="3278"/>
                  </a:lnTo>
                  <a:cubicBezTo>
                    <a:pt x="1" y="3510"/>
                    <a:pt x="189" y="3698"/>
                    <a:pt x="421" y="3698"/>
                  </a:cubicBezTo>
                  <a:lnTo>
                    <a:pt x="3278" y="3698"/>
                  </a:lnTo>
                  <a:lnTo>
                    <a:pt x="3278" y="3701"/>
                  </a:lnTo>
                  <a:cubicBezTo>
                    <a:pt x="3392" y="3701"/>
                    <a:pt x="3504" y="3651"/>
                    <a:pt x="3583" y="3569"/>
                  </a:cubicBezTo>
                  <a:cubicBezTo>
                    <a:pt x="3663" y="3486"/>
                    <a:pt x="3707" y="3372"/>
                    <a:pt x="3701" y="3257"/>
                  </a:cubicBezTo>
                  <a:cubicBezTo>
                    <a:pt x="3660" y="2411"/>
                    <a:pt x="3301" y="1611"/>
                    <a:pt x="2696" y="1003"/>
                  </a:cubicBezTo>
                  <a:cubicBezTo>
                    <a:pt x="2088" y="398"/>
                    <a:pt x="1288" y="42"/>
                    <a:pt x="442" y="1"/>
                  </a:cubicBezTo>
                  <a:cubicBezTo>
                    <a:pt x="435" y="0"/>
                    <a:pt x="427" y="0"/>
                    <a:pt x="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73"/>
            <p:cNvSpPr/>
            <p:nvPr/>
          </p:nvSpPr>
          <p:spPr>
            <a:xfrm>
              <a:off x="3118625" y="1813900"/>
              <a:ext cx="389425" cy="470175"/>
            </a:xfrm>
            <a:custGeom>
              <a:avLst/>
              <a:gdLst/>
              <a:ahLst/>
              <a:cxnLst/>
              <a:rect l="l" t="t" r="r" b="b"/>
              <a:pathLst>
                <a:path w="15577" h="18807" extrusionOk="0">
                  <a:moveTo>
                    <a:pt x="9396" y="9702"/>
                  </a:moveTo>
                  <a:cubicBezTo>
                    <a:pt x="9873" y="9702"/>
                    <a:pt x="10266" y="10052"/>
                    <a:pt x="10340" y="10507"/>
                  </a:cubicBezTo>
                  <a:lnTo>
                    <a:pt x="8453" y="10507"/>
                  </a:lnTo>
                  <a:cubicBezTo>
                    <a:pt x="8527" y="10052"/>
                    <a:pt x="8923" y="9702"/>
                    <a:pt x="9396" y="9702"/>
                  </a:cubicBezTo>
                  <a:close/>
                  <a:moveTo>
                    <a:pt x="10360" y="11057"/>
                  </a:moveTo>
                  <a:lnTo>
                    <a:pt x="10360" y="11480"/>
                  </a:lnTo>
                  <a:cubicBezTo>
                    <a:pt x="10360" y="11983"/>
                    <a:pt x="9978" y="12415"/>
                    <a:pt x="9479" y="12456"/>
                  </a:cubicBezTo>
                  <a:cubicBezTo>
                    <a:pt x="9454" y="12458"/>
                    <a:pt x="9430" y="12458"/>
                    <a:pt x="9407" y="12458"/>
                  </a:cubicBezTo>
                  <a:cubicBezTo>
                    <a:pt x="8878" y="12458"/>
                    <a:pt x="8450" y="12029"/>
                    <a:pt x="8450" y="11504"/>
                  </a:cubicBezTo>
                  <a:lnTo>
                    <a:pt x="8450" y="11057"/>
                  </a:lnTo>
                  <a:close/>
                  <a:moveTo>
                    <a:pt x="8909" y="12941"/>
                  </a:moveTo>
                  <a:lnTo>
                    <a:pt x="8909" y="12941"/>
                  </a:lnTo>
                  <a:cubicBezTo>
                    <a:pt x="9061" y="12994"/>
                    <a:pt x="9226" y="13023"/>
                    <a:pt x="9393" y="13023"/>
                  </a:cubicBezTo>
                  <a:cubicBezTo>
                    <a:pt x="9564" y="13023"/>
                    <a:pt x="9723" y="12994"/>
                    <a:pt x="9873" y="12944"/>
                  </a:cubicBezTo>
                  <a:lnTo>
                    <a:pt x="9873" y="12944"/>
                  </a:lnTo>
                  <a:lnTo>
                    <a:pt x="9673" y="13667"/>
                  </a:lnTo>
                  <a:lnTo>
                    <a:pt x="9117" y="13667"/>
                  </a:lnTo>
                  <a:lnTo>
                    <a:pt x="8909" y="12941"/>
                  </a:lnTo>
                  <a:close/>
                  <a:moveTo>
                    <a:pt x="9640" y="14216"/>
                  </a:moveTo>
                  <a:lnTo>
                    <a:pt x="9855" y="15935"/>
                  </a:lnTo>
                  <a:cubicBezTo>
                    <a:pt x="9861" y="15982"/>
                    <a:pt x="9843" y="16029"/>
                    <a:pt x="9808" y="16059"/>
                  </a:cubicBezTo>
                  <a:lnTo>
                    <a:pt x="9396" y="16394"/>
                  </a:lnTo>
                  <a:lnTo>
                    <a:pt x="8988" y="16059"/>
                  </a:lnTo>
                  <a:cubicBezTo>
                    <a:pt x="8950" y="16029"/>
                    <a:pt x="8932" y="15982"/>
                    <a:pt x="8938" y="15935"/>
                  </a:cubicBezTo>
                  <a:lnTo>
                    <a:pt x="9152" y="14216"/>
                  </a:lnTo>
                  <a:close/>
                  <a:moveTo>
                    <a:pt x="6907" y="15650"/>
                  </a:moveTo>
                  <a:lnTo>
                    <a:pt x="6907" y="16852"/>
                  </a:lnTo>
                  <a:cubicBezTo>
                    <a:pt x="6907" y="17302"/>
                    <a:pt x="6540" y="17669"/>
                    <a:pt x="6087" y="17669"/>
                  </a:cubicBezTo>
                  <a:lnTo>
                    <a:pt x="4280" y="17669"/>
                  </a:lnTo>
                  <a:cubicBezTo>
                    <a:pt x="3986" y="17669"/>
                    <a:pt x="3748" y="17431"/>
                    <a:pt x="3748" y="17137"/>
                  </a:cubicBezTo>
                  <a:lnTo>
                    <a:pt x="3748" y="16655"/>
                  </a:lnTo>
                  <a:cubicBezTo>
                    <a:pt x="3748" y="16414"/>
                    <a:pt x="3945" y="16218"/>
                    <a:pt x="4186" y="16218"/>
                  </a:cubicBezTo>
                  <a:cubicBezTo>
                    <a:pt x="4200" y="16218"/>
                    <a:pt x="4212" y="16232"/>
                    <a:pt x="4212" y="16250"/>
                  </a:cubicBezTo>
                  <a:cubicBezTo>
                    <a:pt x="4215" y="16526"/>
                    <a:pt x="4441" y="16752"/>
                    <a:pt x="4718" y="16752"/>
                  </a:cubicBezTo>
                  <a:lnTo>
                    <a:pt x="5714" y="16752"/>
                  </a:lnTo>
                  <a:cubicBezTo>
                    <a:pt x="5864" y="16752"/>
                    <a:pt x="5987" y="16629"/>
                    <a:pt x="5987" y="16476"/>
                  </a:cubicBezTo>
                  <a:lnTo>
                    <a:pt x="5987" y="15650"/>
                  </a:lnTo>
                  <a:close/>
                  <a:moveTo>
                    <a:pt x="12785" y="15650"/>
                  </a:moveTo>
                  <a:lnTo>
                    <a:pt x="12785" y="16476"/>
                  </a:lnTo>
                  <a:cubicBezTo>
                    <a:pt x="12785" y="16629"/>
                    <a:pt x="12908" y="16752"/>
                    <a:pt x="13061" y="16752"/>
                  </a:cubicBezTo>
                  <a:lnTo>
                    <a:pt x="14055" y="16752"/>
                  </a:lnTo>
                  <a:cubicBezTo>
                    <a:pt x="14331" y="16752"/>
                    <a:pt x="14560" y="16526"/>
                    <a:pt x="14560" y="16250"/>
                  </a:cubicBezTo>
                  <a:cubicBezTo>
                    <a:pt x="14560" y="16232"/>
                    <a:pt x="14572" y="16218"/>
                    <a:pt x="14589" y="16218"/>
                  </a:cubicBezTo>
                  <a:cubicBezTo>
                    <a:pt x="14830" y="16218"/>
                    <a:pt x="15024" y="16414"/>
                    <a:pt x="15024" y="16655"/>
                  </a:cubicBezTo>
                  <a:lnTo>
                    <a:pt x="15024" y="17137"/>
                  </a:lnTo>
                  <a:cubicBezTo>
                    <a:pt x="15024" y="17431"/>
                    <a:pt x="14786" y="17669"/>
                    <a:pt x="14492" y="17669"/>
                  </a:cubicBezTo>
                  <a:lnTo>
                    <a:pt x="12685" y="17669"/>
                  </a:lnTo>
                  <a:cubicBezTo>
                    <a:pt x="12232" y="17669"/>
                    <a:pt x="11865" y="17302"/>
                    <a:pt x="11865" y="16852"/>
                  </a:cubicBezTo>
                  <a:lnTo>
                    <a:pt x="11865" y="15650"/>
                  </a:lnTo>
                  <a:close/>
                  <a:moveTo>
                    <a:pt x="11739" y="12785"/>
                  </a:moveTo>
                  <a:cubicBezTo>
                    <a:pt x="12315" y="12785"/>
                    <a:pt x="12785" y="13252"/>
                    <a:pt x="12785" y="13831"/>
                  </a:cubicBezTo>
                  <a:lnTo>
                    <a:pt x="12785" y="15098"/>
                  </a:lnTo>
                  <a:lnTo>
                    <a:pt x="11865" y="15098"/>
                  </a:lnTo>
                  <a:lnTo>
                    <a:pt x="11865" y="14040"/>
                  </a:lnTo>
                  <a:cubicBezTo>
                    <a:pt x="11865" y="13899"/>
                    <a:pt x="11765" y="13772"/>
                    <a:pt x="11624" y="13755"/>
                  </a:cubicBezTo>
                  <a:cubicBezTo>
                    <a:pt x="11612" y="13753"/>
                    <a:pt x="11601" y="13753"/>
                    <a:pt x="11589" y="13753"/>
                  </a:cubicBezTo>
                  <a:cubicBezTo>
                    <a:pt x="11437" y="13753"/>
                    <a:pt x="11316" y="13875"/>
                    <a:pt x="11316" y="14028"/>
                  </a:cubicBezTo>
                  <a:lnTo>
                    <a:pt x="11316" y="18257"/>
                  </a:lnTo>
                  <a:lnTo>
                    <a:pt x="7457" y="18257"/>
                  </a:lnTo>
                  <a:lnTo>
                    <a:pt x="7460" y="14016"/>
                  </a:lnTo>
                  <a:cubicBezTo>
                    <a:pt x="7460" y="13864"/>
                    <a:pt x="7336" y="13740"/>
                    <a:pt x="7183" y="13740"/>
                  </a:cubicBezTo>
                  <a:cubicBezTo>
                    <a:pt x="7031" y="13740"/>
                    <a:pt x="6907" y="13864"/>
                    <a:pt x="6907" y="14013"/>
                  </a:cubicBezTo>
                  <a:lnTo>
                    <a:pt x="6907" y="15098"/>
                  </a:lnTo>
                  <a:lnTo>
                    <a:pt x="5987" y="15098"/>
                  </a:lnTo>
                  <a:lnTo>
                    <a:pt x="5987" y="13831"/>
                  </a:lnTo>
                  <a:cubicBezTo>
                    <a:pt x="5987" y="13252"/>
                    <a:pt x="6458" y="12785"/>
                    <a:pt x="7036" y="12785"/>
                  </a:cubicBezTo>
                  <a:lnTo>
                    <a:pt x="8280" y="12785"/>
                  </a:lnTo>
                  <a:lnTo>
                    <a:pt x="8626" y="13990"/>
                  </a:lnTo>
                  <a:cubicBezTo>
                    <a:pt x="8618" y="14010"/>
                    <a:pt x="8612" y="14037"/>
                    <a:pt x="8609" y="14060"/>
                  </a:cubicBezTo>
                  <a:lnTo>
                    <a:pt x="8380" y="15868"/>
                  </a:lnTo>
                  <a:cubicBezTo>
                    <a:pt x="8350" y="16106"/>
                    <a:pt x="8444" y="16338"/>
                    <a:pt x="8629" y="16488"/>
                  </a:cubicBezTo>
                  <a:lnTo>
                    <a:pt x="9070" y="16846"/>
                  </a:lnTo>
                  <a:cubicBezTo>
                    <a:pt x="9161" y="16923"/>
                    <a:pt x="9273" y="16958"/>
                    <a:pt x="9388" y="16958"/>
                  </a:cubicBezTo>
                  <a:cubicBezTo>
                    <a:pt x="9499" y="16958"/>
                    <a:pt x="9611" y="16923"/>
                    <a:pt x="9702" y="16846"/>
                  </a:cubicBezTo>
                  <a:lnTo>
                    <a:pt x="10143" y="16488"/>
                  </a:lnTo>
                  <a:cubicBezTo>
                    <a:pt x="10328" y="16338"/>
                    <a:pt x="10422" y="16106"/>
                    <a:pt x="10393" y="15868"/>
                  </a:cubicBezTo>
                  <a:lnTo>
                    <a:pt x="10166" y="14075"/>
                  </a:lnTo>
                  <a:cubicBezTo>
                    <a:pt x="10163" y="14049"/>
                    <a:pt x="10155" y="14019"/>
                    <a:pt x="10143" y="13996"/>
                  </a:cubicBezTo>
                  <a:lnTo>
                    <a:pt x="10478" y="12785"/>
                  </a:lnTo>
                  <a:close/>
                  <a:moveTo>
                    <a:pt x="541" y="1"/>
                  </a:moveTo>
                  <a:cubicBezTo>
                    <a:pt x="242" y="1"/>
                    <a:pt x="1" y="242"/>
                    <a:pt x="1" y="539"/>
                  </a:cubicBezTo>
                  <a:lnTo>
                    <a:pt x="1" y="10663"/>
                  </a:lnTo>
                  <a:cubicBezTo>
                    <a:pt x="1" y="10963"/>
                    <a:pt x="242" y="11204"/>
                    <a:pt x="541" y="11204"/>
                  </a:cubicBezTo>
                  <a:lnTo>
                    <a:pt x="7898" y="11204"/>
                  </a:lnTo>
                  <a:lnTo>
                    <a:pt x="7898" y="11512"/>
                  </a:lnTo>
                  <a:cubicBezTo>
                    <a:pt x="7898" y="11774"/>
                    <a:pt x="7965" y="12018"/>
                    <a:pt x="8080" y="12232"/>
                  </a:cubicBezTo>
                  <a:lnTo>
                    <a:pt x="7072" y="12232"/>
                  </a:lnTo>
                  <a:cubicBezTo>
                    <a:pt x="6190" y="12232"/>
                    <a:pt x="5473" y="12947"/>
                    <a:pt x="5473" y="13831"/>
                  </a:cubicBezTo>
                  <a:lnTo>
                    <a:pt x="5473" y="16200"/>
                  </a:lnTo>
                  <a:lnTo>
                    <a:pt x="4791" y="16200"/>
                  </a:lnTo>
                  <a:cubicBezTo>
                    <a:pt x="4768" y="15903"/>
                    <a:pt x="4512" y="15668"/>
                    <a:pt x="4203" y="15668"/>
                  </a:cubicBezTo>
                  <a:cubicBezTo>
                    <a:pt x="3648" y="15668"/>
                    <a:pt x="3198" y="16109"/>
                    <a:pt x="3198" y="16655"/>
                  </a:cubicBezTo>
                  <a:lnTo>
                    <a:pt x="3198" y="17135"/>
                  </a:lnTo>
                  <a:cubicBezTo>
                    <a:pt x="3198" y="17734"/>
                    <a:pt x="3683" y="18219"/>
                    <a:pt x="4283" y="18219"/>
                  </a:cubicBezTo>
                  <a:lnTo>
                    <a:pt x="6087" y="18219"/>
                  </a:lnTo>
                  <a:cubicBezTo>
                    <a:pt x="6396" y="18219"/>
                    <a:pt x="6678" y="18122"/>
                    <a:pt x="6907" y="17954"/>
                  </a:cubicBezTo>
                  <a:lnTo>
                    <a:pt x="6907" y="18533"/>
                  </a:lnTo>
                  <a:cubicBezTo>
                    <a:pt x="6907" y="18563"/>
                    <a:pt x="6910" y="18592"/>
                    <a:pt x="6919" y="18619"/>
                  </a:cubicBezTo>
                  <a:cubicBezTo>
                    <a:pt x="6957" y="18736"/>
                    <a:pt x="7066" y="18807"/>
                    <a:pt x="7183" y="18807"/>
                  </a:cubicBezTo>
                  <a:lnTo>
                    <a:pt x="11592" y="18807"/>
                  </a:lnTo>
                  <a:cubicBezTo>
                    <a:pt x="11745" y="18807"/>
                    <a:pt x="11868" y="18683"/>
                    <a:pt x="11868" y="18533"/>
                  </a:cubicBezTo>
                  <a:lnTo>
                    <a:pt x="11868" y="17949"/>
                  </a:lnTo>
                  <a:cubicBezTo>
                    <a:pt x="12097" y="18119"/>
                    <a:pt x="12379" y="18219"/>
                    <a:pt x="12688" y="18219"/>
                  </a:cubicBezTo>
                  <a:lnTo>
                    <a:pt x="14589" y="18219"/>
                  </a:lnTo>
                  <a:cubicBezTo>
                    <a:pt x="15136" y="18219"/>
                    <a:pt x="15577" y="17778"/>
                    <a:pt x="15577" y="17231"/>
                  </a:cubicBezTo>
                  <a:lnTo>
                    <a:pt x="15577" y="16567"/>
                  </a:lnTo>
                  <a:cubicBezTo>
                    <a:pt x="15577" y="16071"/>
                    <a:pt x="15174" y="15668"/>
                    <a:pt x="14678" y="15668"/>
                  </a:cubicBezTo>
                  <a:lnTo>
                    <a:pt x="14587" y="15668"/>
                  </a:lnTo>
                  <a:cubicBezTo>
                    <a:pt x="14284" y="15668"/>
                    <a:pt x="14034" y="15903"/>
                    <a:pt x="14011" y="16200"/>
                  </a:cubicBezTo>
                  <a:lnTo>
                    <a:pt x="13335" y="16200"/>
                  </a:lnTo>
                  <a:lnTo>
                    <a:pt x="13335" y="13831"/>
                  </a:lnTo>
                  <a:cubicBezTo>
                    <a:pt x="13335" y="12950"/>
                    <a:pt x="12620" y="12232"/>
                    <a:pt x="11739" y="12232"/>
                  </a:cubicBezTo>
                  <a:lnTo>
                    <a:pt x="10731" y="12232"/>
                  </a:lnTo>
                  <a:cubicBezTo>
                    <a:pt x="10845" y="12018"/>
                    <a:pt x="10910" y="11771"/>
                    <a:pt x="10910" y="11509"/>
                  </a:cubicBezTo>
                  <a:lnTo>
                    <a:pt x="10910" y="11204"/>
                  </a:lnTo>
                  <a:lnTo>
                    <a:pt x="14601" y="11204"/>
                  </a:lnTo>
                  <a:cubicBezTo>
                    <a:pt x="14742" y="11204"/>
                    <a:pt x="14869" y="11104"/>
                    <a:pt x="14886" y="10963"/>
                  </a:cubicBezTo>
                  <a:cubicBezTo>
                    <a:pt x="14907" y="10795"/>
                    <a:pt x="14775" y="10654"/>
                    <a:pt x="14613" y="10654"/>
                  </a:cubicBezTo>
                  <a:lnTo>
                    <a:pt x="10904" y="10654"/>
                  </a:lnTo>
                  <a:cubicBezTo>
                    <a:pt x="10904" y="10654"/>
                    <a:pt x="10222" y="9164"/>
                    <a:pt x="9396" y="9164"/>
                  </a:cubicBezTo>
                  <a:cubicBezTo>
                    <a:pt x="8571" y="9164"/>
                    <a:pt x="7898" y="9834"/>
                    <a:pt x="7889" y="10690"/>
                  </a:cubicBezTo>
                  <a:lnTo>
                    <a:pt x="550" y="10690"/>
                  </a:lnTo>
                  <a:lnTo>
                    <a:pt x="550" y="550"/>
                  </a:lnTo>
                  <a:lnTo>
                    <a:pt x="1770" y="550"/>
                  </a:lnTo>
                  <a:cubicBezTo>
                    <a:pt x="1911" y="550"/>
                    <a:pt x="2037" y="450"/>
                    <a:pt x="2055" y="309"/>
                  </a:cubicBezTo>
                  <a:cubicBezTo>
                    <a:pt x="2073" y="142"/>
                    <a:pt x="1943" y="1"/>
                    <a:pt x="17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5" name="Google Shape;2565;p73"/>
          <p:cNvGrpSpPr/>
          <p:nvPr/>
        </p:nvGrpSpPr>
        <p:grpSpPr>
          <a:xfrm>
            <a:off x="2591078" y="2036813"/>
            <a:ext cx="470250" cy="338025"/>
            <a:chOff x="2323225" y="1813825"/>
            <a:chExt cx="470250" cy="338025"/>
          </a:xfrm>
        </p:grpSpPr>
        <p:sp>
          <p:nvSpPr>
            <p:cNvPr id="2566" name="Google Shape;2566;p73"/>
            <p:cNvSpPr/>
            <p:nvPr/>
          </p:nvSpPr>
          <p:spPr>
            <a:xfrm>
              <a:off x="2323225" y="1813825"/>
              <a:ext cx="470250" cy="338025"/>
            </a:xfrm>
            <a:custGeom>
              <a:avLst/>
              <a:gdLst/>
              <a:ahLst/>
              <a:cxnLst/>
              <a:rect l="l" t="t" r="r" b="b"/>
              <a:pathLst>
                <a:path w="18810" h="13521" extrusionOk="0">
                  <a:moveTo>
                    <a:pt x="13634" y="4409"/>
                  </a:moveTo>
                  <a:cubicBezTo>
                    <a:pt x="13813" y="4409"/>
                    <a:pt x="14001" y="4547"/>
                    <a:pt x="14204" y="4694"/>
                  </a:cubicBezTo>
                  <a:cubicBezTo>
                    <a:pt x="14354" y="4803"/>
                    <a:pt x="14507" y="4915"/>
                    <a:pt x="14680" y="4985"/>
                  </a:cubicBezTo>
                  <a:cubicBezTo>
                    <a:pt x="14859" y="5059"/>
                    <a:pt x="15053" y="5091"/>
                    <a:pt x="15241" y="5123"/>
                  </a:cubicBezTo>
                  <a:cubicBezTo>
                    <a:pt x="15482" y="5164"/>
                    <a:pt x="15709" y="5203"/>
                    <a:pt x="15829" y="5320"/>
                  </a:cubicBezTo>
                  <a:cubicBezTo>
                    <a:pt x="15947" y="5438"/>
                    <a:pt x="15985" y="5667"/>
                    <a:pt x="16023" y="5908"/>
                  </a:cubicBezTo>
                  <a:cubicBezTo>
                    <a:pt x="16055" y="6093"/>
                    <a:pt x="16088" y="6287"/>
                    <a:pt x="16161" y="6466"/>
                  </a:cubicBezTo>
                  <a:cubicBezTo>
                    <a:pt x="16235" y="6640"/>
                    <a:pt x="16346" y="6796"/>
                    <a:pt x="16455" y="6945"/>
                  </a:cubicBezTo>
                  <a:cubicBezTo>
                    <a:pt x="16599" y="7145"/>
                    <a:pt x="16737" y="7336"/>
                    <a:pt x="16737" y="7516"/>
                  </a:cubicBezTo>
                  <a:cubicBezTo>
                    <a:pt x="16737" y="7695"/>
                    <a:pt x="16599" y="7886"/>
                    <a:pt x="16455" y="8086"/>
                  </a:cubicBezTo>
                  <a:cubicBezTo>
                    <a:pt x="16346" y="8236"/>
                    <a:pt x="16235" y="8391"/>
                    <a:pt x="16161" y="8562"/>
                  </a:cubicBezTo>
                  <a:cubicBezTo>
                    <a:pt x="16088" y="8744"/>
                    <a:pt x="16055" y="8935"/>
                    <a:pt x="16023" y="9123"/>
                  </a:cubicBezTo>
                  <a:cubicBezTo>
                    <a:pt x="15985" y="9364"/>
                    <a:pt x="15947" y="9593"/>
                    <a:pt x="15829" y="9711"/>
                  </a:cubicBezTo>
                  <a:cubicBezTo>
                    <a:pt x="15709" y="9828"/>
                    <a:pt x="15482" y="9867"/>
                    <a:pt x="15241" y="9908"/>
                  </a:cubicBezTo>
                  <a:cubicBezTo>
                    <a:pt x="15053" y="9937"/>
                    <a:pt x="14859" y="9970"/>
                    <a:pt x="14680" y="10046"/>
                  </a:cubicBezTo>
                  <a:cubicBezTo>
                    <a:pt x="14507" y="10116"/>
                    <a:pt x="14354" y="10228"/>
                    <a:pt x="14204" y="10337"/>
                  </a:cubicBezTo>
                  <a:cubicBezTo>
                    <a:pt x="14001" y="10484"/>
                    <a:pt x="13813" y="10619"/>
                    <a:pt x="13634" y="10619"/>
                  </a:cubicBezTo>
                  <a:cubicBezTo>
                    <a:pt x="13451" y="10619"/>
                    <a:pt x="13263" y="10484"/>
                    <a:pt x="13061" y="10337"/>
                  </a:cubicBezTo>
                  <a:cubicBezTo>
                    <a:pt x="12911" y="10228"/>
                    <a:pt x="12758" y="10116"/>
                    <a:pt x="12585" y="10046"/>
                  </a:cubicBezTo>
                  <a:cubicBezTo>
                    <a:pt x="12405" y="9970"/>
                    <a:pt x="12211" y="9937"/>
                    <a:pt x="12023" y="9908"/>
                  </a:cubicBezTo>
                  <a:cubicBezTo>
                    <a:pt x="11782" y="9867"/>
                    <a:pt x="11556" y="9828"/>
                    <a:pt x="11438" y="9711"/>
                  </a:cubicBezTo>
                  <a:cubicBezTo>
                    <a:pt x="11318" y="9593"/>
                    <a:pt x="11280" y="9364"/>
                    <a:pt x="11241" y="9123"/>
                  </a:cubicBezTo>
                  <a:cubicBezTo>
                    <a:pt x="11209" y="8938"/>
                    <a:pt x="11177" y="8744"/>
                    <a:pt x="11103" y="8562"/>
                  </a:cubicBezTo>
                  <a:cubicBezTo>
                    <a:pt x="11030" y="8391"/>
                    <a:pt x="10918" y="8236"/>
                    <a:pt x="10809" y="8086"/>
                  </a:cubicBezTo>
                  <a:cubicBezTo>
                    <a:pt x="10665" y="7886"/>
                    <a:pt x="10527" y="7695"/>
                    <a:pt x="10527" y="7516"/>
                  </a:cubicBezTo>
                  <a:cubicBezTo>
                    <a:pt x="10527" y="7336"/>
                    <a:pt x="10665" y="7145"/>
                    <a:pt x="10809" y="6945"/>
                  </a:cubicBezTo>
                  <a:cubicBezTo>
                    <a:pt x="10918" y="6796"/>
                    <a:pt x="11030" y="6640"/>
                    <a:pt x="11103" y="6466"/>
                  </a:cubicBezTo>
                  <a:cubicBezTo>
                    <a:pt x="11177" y="6287"/>
                    <a:pt x="11209" y="6093"/>
                    <a:pt x="11241" y="5908"/>
                  </a:cubicBezTo>
                  <a:cubicBezTo>
                    <a:pt x="11280" y="5667"/>
                    <a:pt x="11318" y="5438"/>
                    <a:pt x="11438" y="5320"/>
                  </a:cubicBezTo>
                  <a:cubicBezTo>
                    <a:pt x="11556" y="5203"/>
                    <a:pt x="11782" y="5164"/>
                    <a:pt x="12023" y="5123"/>
                  </a:cubicBezTo>
                  <a:cubicBezTo>
                    <a:pt x="12211" y="5091"/>
                    <a:pt x="12405" y="5059"/>
                    <a:pt x="12585" y="4985"/>
                  </a:cubicBezTo>
                  <a:cubicBezTo>
                    <a:pt x="12758" y="4915"/>
                    <a:pt x="12911" y="4803"/>
                    <a:pt x="13061" y="4694"/>
                  </a:cubicBezTo>
                  <a:cubicBezTo>
                    <a:pt x="13263" y="4547"/>
                    <a:pt x="13451" y="4409"/>
                    <a:pt x="13634" y="4409"/>
                  </a:cubicBezTo>
                  <a:close/>
                  <a:moveTo>
                    <a:pt x="14080" y="11063"/>
                  </a:moveTo>
                  <a:lnTo>
                    <a:pt x="14404" y="12127"/>
                  </a:lnTo>
                  <a:lnTo>
                    <a:pt x="12861" y="12127"/>
                  </a:lnTo>
                  <a:lnTo>
                    <a:pt x="13184" y="11063"/>
                  </a:lnTo>
                  <a:cubicBezTo>
                    <a:pt x="13319" y="11127"/>
                    <a:pt x="13469" y="11172"/>
                    <a:pt x="13631" y="11172"/>
                  </a:cubicBezTo>
                  <a:cubicBezTo>
                    <a:pt x="13795" y="11172"/>
                    <a:pt x="13942" y="11127"/>
                    <a:pt x="14080" y="11063"/>
                  </a:cubicBezTo>
                  <a:close/>
                  <a:moveTo>
                    <a:pt x="11353" y="10305"/>
                  </a:moveTo>
                  <a:cubicBezTo>
                    <a:pt x="11541" y="10384"/>
                    <a:pt x="11744" y="10419"/>
                    <a:pt x="11932" y="10452"/>
                  </a:cubicBezTo>
                  <a:cubicBezTo>
                    <a:pt x="12097" y="10478"/>
                    <a:pt x="12252" y="10504"/>
                    <a:pt x="12373" y="10554"/>
                  </a:cubicBezTo>
                  <a:cubicBezTo>
                    <a:pt x="12476" y="10596"/>
                    <a:pt x="12585" y="10672"/>
                    <a:pt x="12702" y="10757"/>
                  </a:cubicBezTo>
                  <a:lnTo>
                    <a:pt x="12038" y="12944"/>
                  </a:lnTo>
                  <a:lnTo>
                    <a:pt x="12035" y="12944"/>
                  </a:lnTo>
                  <a:lnTo>
                    <a:pt x="10677" y="12529"/>
                  </a:lnTo>
                  <a:lnTo>
                    <a:pt x="11353" y="10305"/>
                  </a:lnTo>
                  <a:close/>
                  <a:moveTo>
                    <a:pt x="15911" y="10305"/>
                  </a:moveTo>
                  <a:lnTo>
                    <a:pt x="16587" y="12529"/>
                  </a:lnTo>
                  <a:lnTo>
                    <a:pt x="15227" y="12944"/>
                  </a:lnTo>
                  <a:lnTo>
                    <a:pt x="14562" y="10757"/>
                  </a:lnTo>
                  <a:cubicBezTo>
                    <a:pt x="14677" y="10672"/>
                    <a:pt x="14789" y="10596"/>
                    <a:pt x="14892" y="10554"/>
                  </a:cubicBezTo>
                  <a:cubicBezTo>
                    <a:pt x="15012" y="10504"/>
                    <a:pt x="15168" y="10478"/>
                    <a:pt x="15329" y="10452"/>
                  </a:cubicBezTo>
                  <a:cubicBezTo>
                    <a:pt x="15520" y="10419"/>
                    <a:pt x="15723" y="10384"/>
                    <a:pt x="15911" y="10305"/>
                  </a:cubicBezTo>
                  <a:close/>
                  <a:moveTo>
                    <a:pt x="18351" y="1"/>
                  </a:moveTo>
                  <a:lnTo>
                    <a:pt x="18354" y="4"/>
                  </a:lnTo>
                  <a:lnTo>
                    <a:pt x="16423" y="4"/>
                  </a:lnTo>
                  <a:cubicBezTo>
                    <a:pt x="16282" y="4"/>
                    <a:pt x="16155" y="104"/>
                    <a:pt x="16138" y="245"/>
                  </a:cubicBezTo>
                  <a:cubicBezTo>
                    <a:pt x="16117" y="409"/>
                    <a:pt x="16246" y="553"/>
                    <a:pt x="16411" y="553"/>
                  </a:cubicBezTo>
                  <a:lnTo>
                    <a:pt x="18260" y="553"/>
                  </a:lnTo>
                  <a:lnTo>
                    <a:pt x="18260" y="12127"/>
                  </a:lnTo>
                  <a:lnTo>
                    <a:pt x="17040" y="12127"/>
                  </a:lnTo>
                  <a:lnTo>
                    <a:pt x="16364" y="9905"/>
                  </a:lnTo>
                  <a:cubicBezTo>
                    <a:pt x="16487" y="9690"/>
                    <a:pt x="16529" y="9441"/>
                    <a:pt x="16567" y="9214"/>
                  </a:cubicBezTo>
                  <a:cubicBezTo>
                    <a:pt x="16593" y="9050"/>
                    <a:pt x="16620" y="8894"/>
                    <a:pt x="16670" y="8773"/>
                  </a:cubicBezTo>
                  <a:cubicBezTo>
                    <a:pt x="16717" y="8662"/>
                    <a:pt x="16805" y="8538"/>
                    <a:pt x="16899" y="8409"/>
                  </a:cubicBezTo>
                  <a:cubicBezTo>
                    <a:pt x="17081" y="8156"/>
                    <a:pt x="17287" y="7874"/>
                    <a:pt x="17287" y="7516"/>
                  </a:cubicBezTo>
                  <a:cubicBezTo>
                    <a:pt x="17287" y="7157"/>
                    <a:pt x="17081" y="6872"/>
                    <a:pt x="16899" y="6619"/>
                  </a:cubicBezTo>
                  <a:cubicBezTo>
                    <a:pt x="16805" y="6490"/>
                    <a:pt x="16717" y="6369"/>
                    <a:pt x="16670" y="6255"/>
                  </a:cubicBezTo>
                  <a:cubicBezTo>
                    <a:pt x="16620" y="6134"/>
                    <a:pt x="16593" y="5979"/>
                    <a:pt x="16567" y="5814"/>
                  </a:cubicBezTo>
                  <a:cubicBezTo>
                    <a:pt x="16517" y="5514"/>
                    <a:pt x="16458" y="5173"/>
                    <a:pt x="16217" y="4929"/>
                  </a:cubicBezTo>
                  <a:cubicBezTo>
                    <a:pt x="15973" y="4685"/>
                    <a:pt x="15632" y="4630"/>
                    <a:pt x="15329" y="4580"/>
                  </a:cubicBezTo>
                  <a:cubicBezTo>
                    <a:pt x="15165" y="4550"/>
                    <a:pt x="15012" y="4527"/>
                    <a:pt x="14889" y="4474"/>
                  </a:cubicBezTo>
                  <a:cubicBezTo>
                    <a:pt x="14777" y="4430"/>
                    <a:pt x="14654" y="4339"/>
                    <a:pt x="14524" y="4248"/>
                  </a:cubicBezTo>
                  <a:cubicBezTo>
                    <a:pt x="14274" y="4065"/>
                    <a:pt x="13989" y="3860"/>
                    <a:pt x="13631" y="3860"/>
                  </a:cubicBezTo>
                  <a:cubicBezTo>
                    <a:pt x="13272" y="3860"/>
                    <a:pt x="12987" y="4065"/>
                    <a:pt x="12737" y="4248"/>
                  </a:cubicBezTo>
                  <a:cubicBezTo>
                    <a:pt x="12608" y="4339"/>
                    <a:pt x="12485" y="4430"/>
                    <a:pt x="12373" y="4474"/>
                  </a:cubicBezTo>
                  <a:cubicBezTo>
                    <a:pt x="12249" y="4527"/>
                    <a:pt x="12097" y="4550"/>
                    <a:pt x="11932" y="4580"/>
                  </a:cubicBezTo>
                  <a:cubicBezTo>
                    <a:pt x="11632" y="4630"/>
                    <a:pt x="11288" y="4685"/>
                    <a:pt x="11047" y="4929"/>
                  </a:cubicBezTo>
                  <a:cubicBezTo>
                    <a:pt x="10804" y="5173"/>
                    <a:pt x="10745" y="5514"/>
                    <a:pt x="10695" y="5814"/>
                  </a:cubicBezTo>
                  <a:cubicBezTo>
                    <a:pt x="10668" y="5979"/>
                    <a:pt x="10642" y="6134"/>
                    <a:pt x="10592" y="6255"/>
                  </a:cubicBezTo>
                  <a:cubicBezTo>
                    <a:pt x="10545" y="6369"/>
                    <a:pt x="10457" y="6490"/>
                    <a:pt x="10363" y="6619"/>
                  </a:cubicBezTo>
                  <a:cubicBezTo>
                    <a:pt x="10180" y="6872"/>
                    <a:pt x="9975" y="7154"/>
                    <a:pt x="9975" y="7513"/>
                  </a:cubicBezTo>
                  <a:cubicBezTo>
                    <a:pt x="9975" y="7871"/>
                    <a:pt x="10180" y="8156"/>
                    <a:pt x="10363" y="8409"/>
                  </a:cubicBezTo>
                  <a:cubicBezTo>
                    <a:pt x="10457" y="8538"/>
                    <a:pt x="10545" y="8659"/>
                    <a:pt x="10592" y="8773"/>
                  </a:cubicBezTo>
                  <a:cubicBezTo>
                    <a:pt x="10642" y="8894"/>
                    <a:pt x="10668" y="9050"/>
                    <a:pt x="10695" y="9214"/>
                  </a:cubicBezTo>
                  <a:cubicBezTo>
                    <a:pt x="10733" y="9441"/>
                    <a:pt x="10774" y="9690"/>
                    <a:pt x="10898" y="9905"/>
                  </a:cubicBezTo>
                  <a:lnTo>
                    <a:pt x="10222" y="12124"/>
                  </a:lnTo>
                  <a:lnTo>
                    <a:pt x="553" y="12124"/>
                  </a:lnTo>
                  <a:lnTo>
                    <a:pt x="553" y="10972"/>
                  </a:lnTo>
                  <a:cubicBezTo>
                    <a:pt x="553" y="10831"/>
                    <a:pt x="453" y="10704"/>
                    <a:pt x="312" y="10687"/>
                  </a:cubicBezTo>
                  <a:cubicBezTo>
                    <a:pt x="301" y="10686"/>
                    <a:pt x="291" y="10685"/>
                    <a:pt x="281" y="10685"/>
                  </a:cubicBezTo>
                  <a:cubicBezTo>
                    <a:pt x="127" y="10685"/>
                    <a:pt x="0" y="10808"/>
                    <a:pt x="0" y="10963"/>
                  </a:cubicBezTo>
                  <a:lnTo>
                    <a:pt x="0" y="12218"/>
                  </a:lnTo>
                  <a:cubicBezTo>
                    <a:pt x="0" y="12471"/>
                    <a:pt x="206" y="12676"/>
                    <a:pt x="462" y="12676"/>
                  </a:cubicBezTo>
                  <a:lnTo>
                    <a:pt x="10104" y="12676"/>
                  </a:lnTo>
                  <a:cubicBezTo>
                    <a:pt x="10113" y="12723"/>
                    <a:pt x="10128" y="12767"/>
                    <a:pt x="10148" y="12811"/>
                  </a:cubicBezTo>
                  <a:cubicBezTo>
                    <a:pt x="10204" y="12914"/>
                    <a:pt x="10298" y="12991"/>
                    <a:pt x="10410" y="13026"/>
                  </a:cubicBezTo>
                  <a:lnTo>
                    <a:pt x="11979" y="13502"/>
                  </a:lnTo>
                  <a:cubicBezTo>
                    <a:pt x="12021" y="13515"/>
                    <a:pt x="12063" y="13521"/>
                    <a:pt x="12105" y="13521"/>
                  </a:cubicBezTo>
                  <a:cubicBezTo>
                    <a:pt x="12296" y="13521"/>
                    <a:pt x="12474" y="13396"/>
                    <a:pt x="12532" y="13208"/>
                  </a:cubicBezTo>
                  <a:lnTo>
                    <a:pt x="12693" y="12676"/>
                  </a:lnTo>
                  <a:lnTo>
                    <a:pt x="14568" y="12676"/>
                  </a:lnTo>
                  <a:cubicBezTo>
                    <a:pt x="14568" y="12676"/>
                    <a:pt x="14730" y="13208"/>
                    <a:pt x="14730" y="13208"/>
                  </a:cubicBezTo>
                  <a:cubicBezTo>
                    <a:pt x="14788" y="13397"/>
                    <a:pt x="14969" y="13520"/>
                    <a:pt x="15158" y="13520"/>
                  </a:cubicBezTo>
                  <a:cubicBezTo>
                    <a:pt x="15198" y="13520"/>
                    <a:pt x="15239" y="13514"/>
                    <a:pt x="15279" y="13502"/>
                  </a:cubicBezTo>
                  <a:cubicBezTo>
                    <a:pt x="15279" y="13502"/>
                    <a:pt x="16849" y="13026"/>
                    <a:pt x="16852" y="13023"/>
                  </a:cubicBezTo>
                  <a:cubicBezTo>
                    <a:pt x="17008" y="12976"/>
                    <a:pt x="17131" y="12838"/>
                    <a:pt x="17157" y="12676"/>
                  </a:cubicBezTo>
                  <a:lnTo>
                    <a:pt x="18351" y="12676"/>
                  </a:lnTo>
                  <a:cubicBezTo>
                    <a:pt x="18603" y="12676"/>
                    <a:pt x="18809" y="12471"/>
                    <a:pt x="18809" y="12215"/>
                  </a:cubicBezTo>
                  <a:lnTo>
                    <a:pt x="18809" y="459"/>
                  </a:lnTo>
                  <a:cubicBezTo>
                    <a:pt x="18809" y="207"/>
                    <a:pt x="18603" y="1"/>
                    <a:pt x="18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73"/>
            <p:cNvSpPr/>
            <p:nvPr/>
          </p:nvSpPr>
          <p:spPr>
            <a:xfrm>
              <a:off x="2323300" y="1813900"/>
              <a:ext cx="384650" cy="248450"/>
            </a:xfrm>
            <a:custGeom>
              <a:avLst/>
              <a:gdLst/>
              <a:ahLst/>
              <a:cxnLst/>
              <a:rect l="l" t="t" r="r" b="b"/>
              <a:pathLst>
                <a:path w="15386" h="9938" extrusionOk="0">
                  <a:moveTo>
                    <a:pt x="459" y="1"/>
                  </a:moveTo>
                  <a:cubicBezTo>
                    <a:pt x="206" y="1"/>
                    <a:pt x="0" y="206"/>
                    <a:pt x="0" y="459"/>
                  </a:cubicBezTo>
                  <a:lnTo>
                    <a:pt x="0" y="9661"/>
                  </a:lnTo>
                  <a:cubicBezTo>
                    <a:pt x="0" y="9814"/>
                    <a:pt x="123" y="9937"/>
                    <a:pt x="276" y="9937"/>
                  </a:cubicBezTo>
                  <a:cubicBezTo>
                    <a:pt x="426" y="9937"/>
                    <a:pt x="550" y="9814"/>
                    <a:pt x="550" y="9661"/>
                  </a:cubicBezTo>
                  <a:lnTo>
                    <a:pt x="550" y="550"/>
                  </a:lnTo>
                  <a:lnTo>
                    <a:pt x="15109" y="550"/>
                  </a:lnTo>
                  <a:cubicBezTo>
                    <a:pt x="15262" y="550"/>
                    <a:pt x="15385" y="427"/>
                    <a:pt x="15385" y="274"/>
                  </a:cubicBezTo>
                  <a:cubicBezTo>
                    <a:pt x="15385" y="124"/>
                    <a:pt x="15262" y="1"/>
                    <a:pt x="15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73"/>
            <p:cNvSpPr/>
            <p:nvPr/>
          </p:nvSpPr>
          <p:spPr>
            <a:xfrm>
              <a:off x="2387500" y="1925000"/>
              <a:ext cx="73350" cy="13825"/>
            </a:xfrm>
            <a:custGeom>
              <a:avLst/>
              <a:gdLst/>
              <a:ahLst/>
              <a:cxnLst/>
              <a:rect l="l" t="t" r="r" b="b"/>
              <a:pathLst>
                <a:path w="2934" h="553" extrusionOk="0">
                  <a:moveTo>
                    <a:pt x="303" y="0"/>
                  </a:moveTo>
                  <a:cubicBezTo>
                    <a:pt x="162" y="0"/>
                    <a:pt x="39" y="100"/>
                    <a:pt x="21" y="241"/>
                  </a:cubicBezTo>
                  <a:cubicBezTo>
                    <a:pt x="1" y="409"/>
                    <a:pt x="130" y="553"/>
                    <a:pt x="295" y="553"/>
                  </a:cubicBezTo>
                  <a:lnTo>
                    <a:pt x="2628" y="553"/>
                  </a:lnTo>
                  <a:cubicBezTo>
                    <a:pt x="2769" y="553"/>
                    <a:pt x="2895" y="450"/>
                    <a:pt x="2913" y="312"/>
                  </a:cubicBezTo>
                  <a:cubicBezTo>
                    <a:pt x="2934" y="144"/>
                    <a:pt x="2801" y="0"/>
                    <a:pt x="2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73"/>
            <p:cNvSpPr/>
            <p:nvPr/>
          </p:nvSpPr>
          <p:spPr>
            <a:xfrm>
              <a:off x="2387500" y="1952550"/>
              <a:ext cx="142775" cy="13825"/>
            </a:xfrm>
            <a:custGeom>
              <a:avLst/>
              <a:gdLst/>
              <a:ahLst/>
              <a:cxnLst/>
              <a:rect l="l" t="t" r="r" b="b"/>
              <a:pathLst>
                <a:path w="5711" h="553" extrusionOk="0">
                  <a:moveTo>
                    <a:pt x="303" y="0"/>
                  </a:moveTo>
                  <a:cubicBezTo>
                    <a:pt x="162" y="0"/>
                    <a:pt x="39" y="100"/>
                    <a:pt x="21" y="241"/>
                  </a:cubicBezTo>
                  <a:cubicBezTo>
                    <a:pt x="1" y="409"/>
                    <a:pt x="130" y="553"/>
                    <a:pt x="295" y="553"/>
                  </a:cubicBezTo>
                  <a:lnTo>
                    <a:pt x="5408" y="553"/>
                  </a:lnTo>
                  <a:cubicBezTo>
                    <a:pt x="5549" y="553"/>
                    <a:pt x="5676" y="450"/>
                    <a:pt x="5690" y="312"/>
                  </a:cubicBezTo>
                  <a:cubicBezTo>
                    <a:pt x="5711" y="144"/>
                    <a:pt x="5582" y="0"/>
                    <a:pt x="5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73"/>
            <p:cNvSpPr/>
            <p:nvPr/>
          </p:nvSpPr>
          <p:spPr>
            <a:xfrm>
              <a:off x="2387500" y="1980100"/>
              <a:ext cx="142775" cy="13850"/>
            </a:xfrm>
            <a:custGeom>
              <a:avLst/>
              <a:gdLst/>
              <a:ahLst/>
              <a:cxnLst/>
              <a:rect l="l" t="t" r="r" b="b"/>
              <a:pathLst>
                <a:path w="5711" h="554" extrusionOk="0">
                  <a:moveTo>
                    <a:pt x="303" y="1"/>
                  </a:moveTo>
                  <a:cubicBezTo>
                    <a:pt x="162" y="1"/>
                    <a:pt x="39" y="100"/>
                    <a:pt x="21" y="242"/>
                  </a:cubicBezTo>
                  <a:cubicBezTo>
                    <a:pt x="1" y="409"/>
                    <a:pt x="130" y="553"/>
                    <a:pt x="295" y="553"/>
                  </a:cubicBezTo>
                  <a:lnTo>
                    <a:pt x="5408" y="553"/>
                  </a:lnTo>
                  <a:cubicBezTo>
                    <a:pt x="5549" y="553"/>
                    <a:pt x="5676" y="450"/>
                    <a:pt x="5690" y="312"/>
                  </a:cubicBezTo>
                  <a:cubicBezTo>
                    <a:pt x="5711" y="145"/>
                    <a:pt x="5582" y="1"/>
                    <a:pt x="5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73"/>
            <p:cNvSpPr/>
            <p:nvPr/>
          </p:nvSpPr>
          <p:spPr>
            <a:xfrm>
              <a:off x="2387500" y="2007650"/>
              <a:ext cx="108475" cy="13850"/>
            </a:xfrm>
            <a:custGeom>
              <a:avLst/>
              <a:gdLst/>
              <a:ahLst/>
              <a:cxnLst/>
              <a:rect l="l" t="t" r="r" b="b"/>
              <a:pathLst>
                <a:path w="4339" h="554" extrusionOk="0">
                  <a:moveTo>
                    <a:pt x="303" y="1"/>
                  </a:moveTo>
                  <a:cubicBezTo>
                    <a:pt x="162" y="1"/>
                    <a:pt x="39" y="101"/>
                    <a:pt x="21" y="242"/>
                  </a:cubicBezTo>
                  <a:cubicBezTo>
                    <a:pt x="1" y="409"/>
                    <a:pt x="130" y="553"/>
                    <a:pt x="295" y="553"/>
                  </a:cubicBezTo>
                  <a:lnTo>
                    <a:pt x="4033" y="553"/>
                  </a:lnTo>
                  <a:cubicBezTo>
                    <a:pt x="4174" y="553"/>
                    <a:pt x="4300" y="450"/>
                    <a:pt x="4318" y="312"/>
                  </a:cubicBezTo>
                  <a:cubicBezTo>
                    <a:pt x="4338" y="145"/>
                    <a:pt x="4206" y="1"/>
                    <a:pt x="4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73"/>
            <p:cNvSpPr/>
            <p:nvPr/>
          </p:nvSpPr>
          <p:spPr>
            <a:xfrm>
              <a:off x="2419675" y="1841450"/>
              <a:ext cx="278350" cy="48675"/>
            </a:xfrm>
            <a:custGeom>
              <a:avLst/>
              <a:gdLst/>
              <a:ahLst/>
              <a:cxnLst/>
              <a:rect l="l" t="t" r="r" b="b"/>
              <a:pathLst>
                <a:path w="11134" h="1947" extrusionOk="0">
                  <a:moveTo>
                    <a:pt x="10487" y="550"/>
                  </a:moveTo>
                  <a:cubicBezTo>
                    <a:pt x="10540" y="550"/>
                    <a:pt x="10581" y="595"/>
                    <a:pt x="10581" y="644"/>
                  </a:cubicBezTo>
                  <a:lnTo>
                    <a:pt x="10581" y="1300"/>
                  </a:lnTo>
                  <a:cubicBezTo>
                    <a:pt x="10581" y="1353"/>
                    <a:pt x="10540" y="1397"/>
                    <a:pt x="10487" y="1397"/>
                  </a:cubicBezTo>
                  <a:lnTo>
                    <a:pt x="647" y="1397"/>
                  </a:lnTo>
                  <a:cubicBezTo>
                    <a:pt x="595" y="1397"/>
                    <a:pt x="553" y="1353"/>
                    <a:pt x="553" y="1300"/>
                  </a:cubicBezTo>
                  <a:lnTo>
                    <a:pt x="553" y="644"/>
                  </a:lnTo>
                  <a:cubicBezTo>
                    <a:pt x="553" y="595"/>
                    <a:pt x="595" y="550"/>
                    <a:pt x="647" y="550"/>
                  </a:cubicBezTo>
                  <a:close/>
                  <a:moveTo>
                    <a:pt x="647" y="1"/>
                  </a:moveTo>
                  <a:cubicBezTo>
                    <a:pt x="292" y="1"/>
                    <a:pt x="1" y="289"/>
                    <a:pt x="1" y="644"/>
                  </a:cubicBezTo>
                  <a:lnTo>
                    <a:pt x="1" y="1300"/>
                  </a:lnTo>
                  <a:cubicBezTo>
                    <a:pt x="1" y="1658"/>
                    <a:pt x="292" y="1946"/>
                    <a:pt x="647" y="1946"/>
                  </a:cubicBezTo>
                  <a:lnTo>
                    <a:pt x="10487" y="1946"/>
                  </a:lnTo>
                  <a:cubicBezTo>
                    <a:pt x="10843" y="1946"/>
                    <a:pt x="11133" y="1655"/>
                    <a:pt x="11133" y="1300"/>
                  </a:cubicBezTo>
                  <a:lnTo>
                    <a:pt x="11133" y="644"/>
                  </a:lnTo>
                  <a:cubicBezTo>
                    <a:pt x="11133" y="289"/>
                    <a:pt x="10843" y="1"/>
                    <a:pt x="10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73"/>
            <p:cNvSpPr/>
            <p:nvPr/>
          </p:nvSpPr>
          <p:spPr>
            <a:xfrm>
              <a:off x="2379275" y="2052700"/>
              <a:ext cx="158950" cy="50500"/>
            </a:xfrm>
            <a:custGeom>
              <a:avLst/>
              <a:gdLst/>
              <a:ahLst/>
              <a:cxnLst/>
              <a:rect l="l" t="t" r="r" b="b"/>
              <a:pathLst>
                <a:path w="6358" h="2020" extrusionOk="0">
                  <a:moveTo>
                    <a:pt x="5805" y="550"/>
                  </a:moveTo>
                  <a:lnTo>
                    <a:pt x="5805" y="1470"/>
                  </a:lnTo>
                  <a:lnTo>
                    <a:pt x="553" y="1470"/>
                  </a:lnTo>
                  <a:lnTo>
                    <a:pt x="553" y="550"/>
                  </a:lnTo>
                  <a:close/>
                  <a:moveTo>
                    <a:pt x="488" y="0"/>
                  </a:moveTo>
                  <a:cubicBezTo>
                    <a:pt x="221" y="0"/>
                    <a:pt x="0" y="218"/>
                    <a:pt x="0" y="485"/>
                  </a:cubicBezTo>
                  <a:lnTo>
                    <a:pt x="0" y="1534"/>
                  </a:lnTo>
                  <a:cubicBezTo>
                    <a:pt x="0" y="1802"/>
                    <a:pt x="218" y="2019"/>
                    <a:pt x="488" y="2019"/>
                  </a:cubicBezTo>
                  <a:lnTo>
                    <a:pt x="5870" y="2019"/>
                  </a:lnTo>
                  <a:cubicBezTo>
                    <a:pt x="6140" y="2019"/>
                    <a:pt x="6357" y="1802"/>
                    <a:pt x="6357" y="1534"/>
                  </a:cubicBezTo>
                  <a:lnTo>
                    <a:pt x="6357" y="485"/>
                  </a:lnTo>
                  <a:cubicBezTo>
                    <a:pt x="6357" y="218"/>
                    <a:pt x="6140" y="0"/>
                    <a:pt x="5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73"/>
            <p:cNvSpPr/>
            <p:nvPr/>
          </p:nvSpPr>
          <p:spPr>
            <a:xfrm>
              <a:off x="2611675" y="1949325"/>
              <a:ext cx="104725" cy="104725"/>
            </a:xfrm>
            <a:custGeom>
              <a:avLst/>
              <a:gdLst/>
              <a:ahLst/>
              <a:cxnLst/>
              <a:rect l="l" t="t" r="r" b="b"/>
              <a:pathLst>
                <a:path w="4189" h="4189" extrusionOk="0">
                  <a:moveTo>
                    <a:pt x="2093" y="553"/>
                  </a:moveTo>
                  <a:cubicBezTo>
                    <a:pt x="2945" y="553"/>
                    <a:pt x="3636" y="1243"/>
                    <a:pt x="3636" y="2096"/>
                  </a:cubicBezTo>
                  <a:cubicBezTo>
                    <a:pt x="3636" y="2945"/>
                    <a:pt x="2945" y="3638"/>
                    <a:pt x="2093" y="3638"/>
                  </a:cubicBezTo>
                  <a:cubicBezTo>
                    <a:pt x="1243" y="3638"/>
                    <a:pt x="550" y="2945"/>
                    <a:pt x="550" y="2096"/>
                  </a:cubicBezTo>
                  <a:cubicBezTo>
                    <a:pt x="550" y="1243"/>
                    <a:pt x="1243" y="553"/>
                    <a:pt x="2093" y="553"/>
                  </a:cubicBezTo>
                  <a:close/>
                  <a:moveTo>
                    <a:pt x="2093" y="0"/>
                  </a:moveTo>
                  <a:cubicBezTo>
                    <a:pt x="938" y="0"/>
                    <a:pt x="0" y="941"/>
                    <a:pt x="0" y="2096"/>
                  </a:cubicBezTo>
                  <a:cubicBezTo>
                    <a:pt x="0" y="3251"/>
                    <a:pt x="938" y="4188"/>
                    <a:pt x="2093" y="4188"/>
                  </a:cubicBezTo>
                  <a:cubicBezTo>
                    <a:pt x="3248" y="4188"/>
                    <a:pt x="4188" y="3251"/>
                    <a:pt x="4188" y="2096"/>
                  </a:cubicBezTo>
                  <a:cubicBezTo>
                    <a:pt x="4188" y="941"/>
                    <a:pt x="3248" y="0"/>
                    <a:pt x="2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73"/>
          <p:cNvGrpSpPr/>
          <p:nvPr/>
        </p:nvGrpSpPr>
        <p:grpSpPr>
          <a:xfrm>
            <a:off x="1879189" y="1970701"/>
            <a:ext cx="469575" cy="470250"/>
            <a:chOff x="1588275" y="1707375"/>
            <a:chExt cx="469575" cy="470250"/>
          </a:xfrm>
        </p:grpSpPr>
        <p:sp>
          <p:nvSpPr>
            <p:cNvPr id="2576" name="Google Shape;2576;p73"/>
            <p:cNvSpPr/>
            <p:nvPr/>
          </p:nvSpPr>
          <p:spPr>
            <a:xfrm>
              <a:off x="1881500" y="1707375"/>
              <a:ext cx="155275" cy="155200"/>
            </a:xfrm>
            <a:custGeom>
              <a:avLst/>
              <a:gdLst/>
              <a:ahLst/>
              <a:cxnLst/>
              <a:rect l="l" t="t" r="r" b="b"/>
              <a:pathLst>
                <a:path w="6211" h="6208" extrusionOk="0">
                  <a:moveTo>
                    <a:pt x="4159" y="550"/>
                  </a:moveTo>
                  <a:cubicBezTo>
                    <a:pt x="4988" y="550"/>
                    <a:pt x="5658" y="1220"/>
                    <a:pt x="5658" y="2049"/>
                  </a:cubicBezTo>
                  <a:lnTo>
                    <a:pt x="5658" y="4159"/>
                  </a:lnTo>
                  <a:cubicBezTo>
                    <a:pt x="5658" y="4985"/>
                    <a:pt x="4988" y="5655"/>
                    <a:pt x="4159" y="5655"/>
                  </a:cubicBezTo>
                  <a:lnTo>
                    <a:pt x="2052" y="5655"/>
                  </a:lnTo>
                  <a:cubicBezTo>
                    <a:pt x="1223" y="5655"/>
                    <a:pt x="553" y="4985"/>
                    <a:pt x="553" y="4159"/>
                  </a:cubicBezTo>
                  <a:lnTo>
                    <a:pt x="553" y="2049"/>
                  </a:lnTo>
                  <a:cubicBezTo>
                    <a:pt x="553" y="1220"/>
                    <a:pt x="1223" y="550"/>
                    <a:pt x="2052" y="550"/>
                  </a:cubicBezTo>
                  <a:close/>
                  <a:moveTo>
                    <a:pt x="2052" y="0"/>
                  </a:moveTo>
                  <a:cubicBezTo>
                    <a:pt x="920" y="0"/>
                    <a:pt x="0" y="917"/>
                    <a:pt x="0" y="2049"/>
                  </a:cubicBezTo>
                  <a:lnTo>
                    <a:pt x="0" y="4159"/>
                  </a:lnTo>
                  <a:cubicBezTo>
                    <a:pt x="0" y="5290"/>
                    <a:pt x="920" y="6207"/>
                    <a:pt x="2052" y="6207"/>
                  </a:cubicBezTo>
                  <a:lnTo>
                    <a:pt x="4159" y="6207"/>
                  </a:lnTo>
                  <a:cubicBezTo>
                    <a:pt x="5290" y="6207"/>
                    <a:pt x="6210" y="5290"/>
                    <a:pt x="6210" y="4159"/>
                  </a:cubicBezTo>
                  <a:lnTo>
                    <a:pt x="6210" y="2049"/>
                  </a:lnTo>
                  <a:cubicBezTo>
                    <a:pt x="6210" y="917"/>
                    <a:pt x="5290" y="0"/>
                    <a:pt x="4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73"/>
            <p:cNvSpPr/>
            <p:nvPr/>
          </p:nvSpPr>
          <p:spPr>
            <a:xfrm>
              <a:off x="1925725" y="1763025"/>
              <a:ext cx="70050" cy="49500"/>
            </a:xfrm>
            <a:custGeom>
              <a:avLst/>
              <a:gdLst/>
              <a:ahLst/>
              <a:cxnLst/>
              <a:rect l="l" t="t" r="r" b="b"/>
              <a:pathLst>
                <a:path w="2802" h="1980" extrusionOk="0">
                  <a:moveTo>
                    <a:pt x="2497" y="1"/>
                  </a:moveTo>
                  <a:cubicBezTo>
                    <a:pt x="2421" y="1"/>
                    <a:pt x="2346" y="32"/>
                    <a:pt x="2293" y="93"/>
                  </a:cubicBezTo>
                  <a:lnTo>
                    <a:pt x="1173" y="1328"/>
                  </a:lnTo>
                  <a:lnTo>
                    <a:pt x="480" y="787"/>
                  </a:lnTo>
                  <a:cubicBezTo>
                    <a:pt x="431" y="747"/>
                    <a:pt x="371" y="729"/>
                    <a:pt x="312" y="729"/>
                  </a:cubicBezTo>
                  <a:cubicBezTo>
                    <a:pt x="230" y="729"/>
                    <a:pt x="148" y="765"/>
                    <a:pt x="95" y="834"/>
                  </a:cubicBezTo>
                  <a:cubicBezTo>
                    <a:pt x="1" y="954"/>
                    <a:pt x="21" y="1128"/>
                    <a:pt x="142" y="1222"/>
                  </a:cubicBezTo>
                  <a:lnTo>
                    <a:pt x="1035" y="1921"/>
                  </a:lnTo>
                  <a:cubicBezTo>
                    <a:pt x="1085" y="1959"/>
                    <a:pt x="1144" y="1980"/>
                    <a:pt x="1203" y="1980"/>
                  </a:cubicBezTo>
                  <a:cubicBezTo>
                    <a:pt x="1279" y="1980"/>
                    <a:pt x="1353" y="1948"/>
                    <a:pt x="1408" y="1889"/>
                  </a:cubicBezTo>
                  <a:lnTo>
                    <a:pt x="2699" y="463"/>
                  </a:lnTo>
                  <a:cubicBezTo>
                    <a:pt x="2801" y="349"/>
                    <a:pt x="2793" y="175"/>
                    <a:pt x="2681" y="73"/>
                  </a:cubicBezTo>
                  <a:cubicBezTo>
                    <a:pt x="2629" y="25"/>
                    <a:pt x="2563" y="1"/>
                    <a:pt x="24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73"/>
            <p:cNvSpPr/>
            <p:nvPr/>
          </p:nvSpPr>
          <p:spPr>
            <a:xfrm>
              <a:off x="1588275" y="1750050"/>
              <a:ext cx="239400" cy="427575"/>
            </a:xfrm>
            <a:custGeom>
              <a:avLst/>
              <a:gdLst/>
              <a:ahLst/>
              <a:cxnLst/>
              <a:rect l="l" t="t" r="r" b="b"/>
              <a:pathLst>
                <a:path w="9576" h="17103" extrusionOk="0">
                  <a:moveTo>
                    <a:pt x="1108" y="5329"/>
                  </a:moveTo>
                  <a:cubicBezTo>
                    <a:pt x="1158" y="5329"/>
                    <a:pt x="1211" y="5338"/>
                    <a:pt x="1258" y="5353"/>
                  </a:cubicBezTo>
                  <a:cubicBezTo>
                    <a:pt x="1270" y="5356"/>
                    <a:pt x="1282" y="5358"/>
                    <a:pt x="1293" y="5361"/>
                  </a:cubicBezTo>
                  <a:cubicBezTo>
                    <a:pt x="1329" y="5532"/>
                    <a:pt x="1355" y="5652"/>
                    <a:pt x="1370" y="5711"/>
                  </a:cubicBezTo>
                  <a:lnTo>
                    <a:pt x="1370" y="7057"/>
                  </a:lnTo>
                  <a:cubicBezTo>
                    <a:pt x="1370" y="7131"/>
                    <a:pt x="1373" y="7204"/>
                    <a:pt x="1379" y="7278"/>
                  </a:cubicBezTo>
                  <a:cubicBezTo>
                    <a:pt x="1293" y="7330"/>
                    <a:pt x="1202" y="7357"/>
                    <a:pt x="1111" y="7357"/>
                  </a:cubicBezTo>
                  <a:lnTo>
                    <a:pt x="1108" y="7357"/>
                  </a:lnTo>
                  <a:cubicBezTo>
                    <a:pt x="750" y="7357"/>
                    <a:pt x="535" y="6799"/>
                    <a:pt x="535" y="6258"/>
                  </a:cubicBezTo>
                  <a:cubicBezTo>
                    <a:pt x="535" y="5808"/>
                    <a:pt x="685" y="5329"/>
                    <a:pt x="1108" y="5329"/>
                  </a:cubicBezTo>
                  <a:close/>
                  <a:moveTo>
                    <a:pt x="8464" y="5329"/>
                  </a:moveTo>
                  <a:cubicBezTo>
                    <a:pt x="8887" y="5329"/>
                    <a:pt x="9037" y="5808"/>
                    <a:pt x="9037" y="6258"/>
                  </a:cubicBezTo>
                  <a:cubicBezTo>
                    <a:pt x="9037" y="6799"/>
                    <a:pt x="8823" y="7357"/>
                    <a:pt x="8464" y="7357"/>
                  </a:cubicBezTo>
                  <a:cubicBezTo>
                    <a:pt x="8370" y="7357"/>
                    <a:pt x="8282" y="7330"/>
                    <a:pt x="8197" y="7278"/>
                  </a:cubicBezTo>
                  <a:cubicBezTo>
                    <a:pt x="8200" y="7201"/>
                    <a:pt x="8203" y="7125"/>
                    <a:pt x="8203" y="7045"/>
                  </a:cubicBezTo>
                  <a:lnTo>
                    <a:pt x="8203" y="5708"/>
                  </a:lnTo>
                  <a:cubicBezTo>
                    <a:pt x="8217" y="5649"/>
                    <a:pt x="8247" y="5529"/>
                    <a:pt x="8279" y="5361"/>
                  </a:cubicBezTo>
                  <a:cubicBezTo>
                    <a:pt x="8291" y="5358"/>
                    <a:pt x="8303" y="5356"/>
                    <a:pt x="8317" y="5353"/>
                  </a:cubicBezTo>
                  <a:cubicBezTo>
                    <a:pt x="8364" y="5338"/>
                    <a:pt x="8414" y="5329"/>
                    <a:pt x="8464" y="5329"/>
                  </a:cubicBezTo>
                  <a:close/>
                  <a:moveTo>
                    <a:pt x="6598" y="3941"/>
                  </a:moveTo>
                  <a:cubicBezTo>
                    <a:pt x="6648" y="3941"/>
                    <a:pt x="6698" y="3955"/>
                    <a:pt x="6751" y="3983"/>
                  </a:cubicBezTo>
                  <a:cubicBezTo>
                    <a:pt x="7156" y="4201"/>
                    <a:pt x="7515" y="5144"/>
                    <a:pt x="7653" y="5708"/>
                  </a:cubicBezTo>
                  <a:lnTo>
                    <a:pt x="7653" y="7045"/>
                  </a:lnTo>
                  <a:cubicBezTo>
                    <a:pt x="7653" y="8629"/>
                    <a:pt x="6363" y="9917"/>
                    <a:pt x="4782" y="9917"/>
                  </a:cubicBezTo>
                  <a:cubicBezTo>
                    <a:pt x="3204" y="9917"/>
                    <a:pt x="1922" y="8635"/>
                    <a:pt x="1922" y="7057"/>
                  </a:cubicBezTo>
                  <a:lnTo>
                    <a:pt x="1922" y="5705"/>
                  </a:lnTo>
                  <a:cubicBezTo>
                    <a:pt x="2057" y="5141"/>
                    <a:pt x="2416" y="4201"/>
                    <a:pt x="2825" y="3983"/>
                  </a:cubicBezTo>
                  <a:cubicBezTo>
                    <a:pt x="2876" y="3955"/>
                    <a:pt x="2926" y="3941"/>
                    <a:pt x="2976" y="3941"/>
                  </a:cubicBezTo>
                  <a:cubicBezTo>
                    <a:pt x="3015" y="3941"/>
                    <a:pt x="3054" y="3949"/>
                    <a:pt x="3095" y="3965"/>
                  </a:cubicBezTo>
                  <a:cubicBezTo>
                    <a:pt x="3913" y="4270"/>
                    <a:pt x="4485" y="4305"/>
                    <a:pt x="4709" y="4305"/>
                  </a:cubicBezTo>
                  <a:cubicBezTo>
                    <a:pt x="4744" y="4305"/>
                    <a:pt x="4770" y="4304"/>
                    <a:pt x="4788" y="4303"/>
                  </a:cubicBezTo>
                  <a:cubicBezTo>
                    <a:pt x="4805" y="4304"/>
                    <a:pt x="4832" y="4305"/>
                    <a:pt x="4867" y="4305"/>
                  </a:cubicBezTo>
                  <a:cubicBezTo>
                    <a:pt x="5090" y="4305"/>
                    <a:pt x="5662" y="4270"/>
                    <a:pt x="6478" y="3965"/>
                  </a:cubicBezTo>
                  <a:cubicBezTo>
                    <a:pt x="6520" y="3949"/>
                    <a:pt x="6559" y="3941"/>
                    <a:pt x="6598" y="3941"/>
                  </a:cubicBezTo>
                  <a:close/>
                  <a:moveTo>
                    <a:pt x="5484" y="10399"/>
                  </a:moveTo>
                  <a:lnTo>
                    <a:pt x="5484" y="10810"/>
                  </a:lnTo>
                  <a:lnTo>
                    <a:pt x="4802" y="11327"/>
                  </a:lnTo>
                  <a:lnTo>
                    <a:pt x="4088" y="10787"/>
                  </a:lnTo>
                  <a:lnTo>
                    <a:pt x="4088" y="10399"/>
                  </a:lnTo>
                  <a:cubicBezTo>
                    <a:pt x="4312" y="10446"/>
                    <a:pt x="4544" y="10472"/>
                    <a:pt x="4782" y="10472"/>
                  </a:cubicBezTo>
                  <a:cubicBezTo>
                    <a:pt x="5020" y="10472"/>
                    <a:pt x="5258" y="10446"/>
                    <a:pt x="5484" y="10399"/>
                  </a:cubicBezTo>
                  <a:close/>
                  <a:moveTo>
                    <a:pt x="3812" y="11277"/>
                  </a:moveTo>
                  <a:lnTo>
                    <a:pt x="4391" y="11718"/>
                  </a:lnTo>
                  <a:lnTo>
                    <a:pt x="3868" y="12321"/>
                  </a:lnTo>
                  <a:lnTo>
                    <a:pt x="3301" y="11692"/>
                  </a:lnTo>
                  <a:lnTo>
                    <a:pt x="3812" y="11277"/>
                  </a:lnTo>
                  <a:close/>
                  <a:moveTo>
                    <a:pt x="5772" y="11277"/>
                  </a:moveTo>
                  <a:lnTo>
                    <a:pt x="6281" y="11692"/>
                  </a:lnTo>
                  <a:lnTo>
                    <a:pt x="5716" y="12321"/>
                  </a:lnTo>
                  <a:lnTo>
                    <a:pt x="5713" y="12321"/>
                  </a:lnTo>
                  <a:lnTo>
                    <a:pt x="5193" y="11718"/>
                  </a:lnTo>
                  <a:lnTo>
                    <a:pt x="5772" y="11277"/>
                  </a:lnTo>
                  <a:close/>
                  <a:moveTo>
                    <a:pt x="4791" y="12097"/>
                  </a:moveTo>
                  <a:lnTo>
                    <a:pt x="5240" y="12615"/>
                  </a:lnTo>
                  <a:lnTo>
                    <a:pt x="5132" y="12876"/>
                  </a:lnTo>
                  <a:lnTo>
                    <a:pt x="4453" y="12876"/>
                  </a:lnTo>
                  <a:lnTo>
                    <a:pt x="4341" y="12615"/>
                  </a:lnTo>
                  <a:lnTo>
                    <a:pt x="4791" y="12097"/>
                  </a:lnTo>
                  <a:close/>
                  <a:moveTo>
                    <a:pt x="2810" y="11959"/>
                  </a:moveTo>
                  <a:lnTo>
                    <a:pt x="3603" y="12841"/>
                  </a:lnTo>
                  <a:cubicBezTo>
                    <a:pt x="3677" y="12920"/>
                    <a:pt x="3777" y="12964"/>
                    <a:pt x="3885" y="12964"/>
                  </a:cubicBezTo>
                  <a:lnTo>
                    <a:pt x="3903" y="12964"/>
                  </a:lnTo>
                  <a:lnTo>
                    <a:pt x="4000" y="13196"/>
                  </a:lnTo>
                  <a:lnTo>
                    <a:pt x="3600" y="16550"/>
                  </a:lnTo>
                  <a:lnTo>
                    <a:pt x="1352" y="16550"/>
                  </a:lnTo>
                  <a:cubicBezTo>
                    <a:pt x="1141" y="16550"/>
                    <a:pt x="967" y="16376"/>
                    <a:pt x="967" y="16165"/>
                  </a:cubicBezTo>
                  <a:lnTo>
                    <a:pt x="967" y="13725"/>
                  </a:lnTo>
                  <a:cubicBezTo>
                    <a:pt x="967" y="13655"/>
                    <a:pt x="997" y="11959"/>
                    <a:pt x="2716" y="11959"/>
                  </a:cubicBezTo>
                  <a:close/>
                  <a:moveTo>
                    <a:pt x="5067" y="13429"/>
                  </a:moveTo>
                  <a:lnTo>
                    <a:pt x="5414" y="16550"/>
                  </a:lnTo>
                  <a:lnTo>
                    <a:pt x="4141" y="16550"/>
                  </a:lnTo>
                  <a:lnTo>
                    <a:pt x="4514" y="13429"/>
                  </a:lnTo>
                  <a:close/>
                  <a:moveTo>
                    <a:pt x="6857" y="11959"/>
                  </a:moveTo>
                  <a:cubicBezTo>
                    <a:pt x="8579" y="11959"/>
                    <a:pt x="8608" y="13655"/>
                    <a:pt x="8608" y="13725"/>
                  </a:cubicBezTo>
                  <a:lnTo>
                    <a:pt x="8608" y="16165"/>
                  </a:lnTo>
                  <a:cubicBezTo>
                    <a:pt x="8608" y="16376"/>
                    <a:pt x="8435" y="16550"/>
                    <a:pt x="8223" y="16550"/>
                  </a:cubicBezTo>
                  <a:lnTo>
                    <a:pt x="5957" y="16550"/>
                  </a:lnTo>
                  <a:lnTo>
                    <a:pt x="5584" y="13199"/>
                  </a:lnTo>
                  <a:lnTo>
                    <a:pt x="5684" y="12964"/>
                  </a:lnTo>
                  <a:lnTo>
                    <a:pt x="5702" y="12964"/>
                  </a:lnTo>
                  <a:cubicBezTo>
                    <a:pt x="5810" y="12964"/>
                    <a:pt x="5910" y="12920"/>
                    <a:pt x="5984" y="12841"/>
                  </a:cubicBezTo>
                  <a:lnTo>
                    <a:pt x="6777" y="11959"/>
                  </a:lnTo>
                  <a:close/>
                  <a:moveTo>
                    <a:pt x="4788" y="1"/>
                  </a:moveTo>
                  <a:cubicBezTo>
                    <a:pt x="4179" y="1"/>
                    <a:pt x="3639" y="95"/>
                    <a:pt x="3174" y="274"/>
                  </a:cubicBezTo>
                  <a:cubicBezTo>
                    <a:pt x="3054" y="324"/>
                    <a:pt x="2974" y="451"/>
                    <a:pt x="2995" y="580"/>
                  </a:cubicBezTo>
                  <a:cubicBezTo>
                    <a:pt x="3021" y="722"/>
                    <a:pt x="3140" y="810"/>
                    <a:pt x="3268" y="810"/>
                  </a:cubicBezTo>
                  <a:cubicBezTo>
                    <a:pt x="3301" y="810"/>
                    <a:pt x="3335" y="804"/>
                    <a:pt x="3368" y="791"/>
                  </a:cubicBezTo>
                  <a:cubicBezTo>
                    <a:pt x="3768" y="633"/>
                    <a:pt x="4244" y="553"/>
                    <a:pt x="4788" y="553"/>
                  </a:cubicBezTo>
                  <a:cubicBezTo>
                    <a:pt x="5567" y="553"/>
                    <a:pt x="6207" y="718"/>
                    <a:pt x="6689" y="1044"/>
                  </a:cubicBezTo>
                  <a:cubicBezTo>
                    <a:pt x="6863" y="1162"/>
                    <a:pt x="7065" y="1226"/>
                    <a:pt x="7280" y="1232"/>
                  </a:cubicBezTo>
                  <a:cubicBezTo>
                    <a:pt x="7512" y="1241"/>
                    <a:pt x="7841" y="1500"/>
                    <a:pt x="8018" y="1976"/>
                  </a:cubicBezTo>
                  <a:cubicBezTo>
                    <a:pt x="8194" y="2452"/>
                    <a:pt x="8117" y="2893"/>
                    <a:pt x="7953" y="3081"/>
                  </a:cubicBezTo>
                  <a:cubicBezTo>
                    <a:pt x="7876" y="3169"/>
                    <a:pt x="7838" y="3284"/>
                    <a:pt x="7847" y="3398"/>
                  </a:cubicBezTo>
                  <a:cubicBezTo>
                    <a:pt x="7879" y="3813"/>
                    <a:pt x="7865" y="4215"/>
                    <a:pt x="7829" y="4562"/>
                  </a:cubicBezTo>
                  <a:cubicBezTo>
                    <a:pt x="7638" y="4133"/>
                    <a:pt x="7362" y="3692"/>
                    <a:pt x="7004" y="3501"/>
                  </a:cubicBezTo>
                  <a:cubicBezTo>
                    <a:pt x="6871" y="3430"/>
                    <a:pt x="6731" y="3394"/>
                    <a:pt x="6590" y="3394"/>
                  </a:cubicBezTo>
                  <a:cubicBezTo>
                    <a:pt x="6487" y="3394"/>
                    <a:pt x="6383" y="3413"/>
                    <a:pt x="6281" y="3451"/>
                  </a:cubicBezTo>
                  <a:cubicBezTo>
                    <a:pt x="5535" y="3732"/>
                    <a:pt x="5030" y="3758"/>
                    <a:pt x="4867" y="3758"/>
                  </a:cubicBezTo>
                  <a:cubicBezTo>
                    <a:pt x="4831" y="3758"/>
                    <a:pt x="4812" y="3757"/>
                    <a:pt x="4811" y="3757"/>
                  </a:cubicBezTo>
                  <a:cubicBezTo>
                    <a:pt x="4804" y="3755"/>
                    <a:pt x="4797" y="3755"/>
                    <a:pt x="4789" y="3755"/>
                  </a:cubicBezTo>
                  <a:cubicBezTo>
                    <a:pt x="4781" y="3755"/>
                    <a:pt x="4773" y="3755"/>
                    <a:pt x="4764" y="3757"/>
                  </a:cubicBezTo>
                  <a:cubicBezTo>
                    <a:pt x="4763" y="3757"/>
                    <a:pt x="4744" y="3758"/>
                    <a:pt x="4708" y="3758"/>
                  </a:cubicBezTo>
                  <a:cubicBezTo>
                    <a:pt x="4546" y="3758"/>
                    <a:pt x="4040" y="3732"/>
                    <a:pt x="3295" y="3451"/>
                  </a:cubicBezTo>
                  <a:cubicBezTo>
                    <a:pt x="3192" y="3413"/>
                    <a:pt x="3088" y="3394"/>
                    <a:pt x="2985" y="3394"/>
                  </a:cubicBezTo>
                  <a:cubicBezTo>
                    <a:pt x="2844" y="3394"/>
                    <a:pt x="2704" y="3430"/>
                    <a:pt x="2572" y="3501"/>
                  </a:cubicBezTo>
                  <a:cubicBezTo>
                    <a:pt x="2210" y="3692"/>
                    <a:pt x="1937" y="4133"/>
                    <a:pt x="1746" y="4562"/>
                  </a:cubicBezTo>
                  <a:cubicBezTo>
                    <a:pt x="1711" y="4215"/>
                    <a:pt x="1696" y="3813"/>
                    <a:pt x="1728" y="3398"/>
                  </a:cubicBezTo>
                  <a:cubicBezTo>
                    <a:pt x="1737" y="3284"/>
                    <a:pt x="1699" y="3169"/>
                    <a:pt x="1622" y="3081"/>
                  </a:cubicBezTo>
                  <a:cubicBezTo>
                    <a:pt x="1464" y="2899"/>
                    <a:pt x="1376" y="2472"/>
                    <a:pt x="1558" y="1976"/>
                  </a:cubicBezTo>
                  <a:cubicBezTo>
                    <a:pt x="1687" y="1626"/>
                    <a:pt x="1919" y="1353"/>
                    <a:pt x="2163" y="1262"/>
                  </a:cubicBezTo>
                  <a:cubicBezTo>
                    <a:pt x="2287" y="1215"/>
                    <a:pt x="2366" y="1088"/>
                    <a:pt x="2343" y="956"/>
                  </a:cubicBezTo>
                  <a:cubicBezTo>
                    <a:pt x="2319" y="816"/>
                    <a:pt x="2199" y="726"/>
                    <a:pt x="2070" y="726"/>
                  </a:cubicBezTo>
                  <a:cubicBezTo>
                    <a:pt x="2040" y="726"/>
                    <a:pt x="2009" y="731"/>
                    <a:pt x="1978" y="741"/>
                  </a:cubicBezTo>
                  <a:cubicBezTo>
                    <a:pt x="1581" y="888"/>
                    <a:pt x="1229" y="1276"/>
                    <a:pt x="1044" y="1785"/>
                  </a:cubicBezTo>
                  <a:cubicBezTo>
                    <a:pt x="823" y="2381"/>
                    <a:pt x="879" y="3022"/>
                    <a:pt x="1176" y="3404"/>
                  </a:cubicBezTo>
                  <a:cubicBezTo>
                    <a:pt x="1141" y="3910"/>
                    <a:pt x="1170" y="4392"/>
                    <a:pt x="1217" y="4788"/>
                  </a:cubicBezTo>
                  <a:cubicBezTo>
                    <a:pt x="1185" y="4785"/>
                    <a:pt x="1152" y="4782"/>
                    <a:pt x="1120" y="4782"/>
                  </a:cubicBezTo>
                  <a:cubicBezTo>
                    <a:pt x="438" y="4782"/>
                    <a:pt x="0" y="5364"/>
                    <a:pt x="0" y="6264"/>
                  </a:cubicBezTo>
                  <a:cubicBezTo>
                    <a:pt x="0" y="7219"/>
                    <a:pt x="470" y="7912"/>
                    <a:pt x="1120" y="7912"/>
                  </a:cubicBezTo>
                  <a:cubicBezTo>
                    <a:pt x="1240" y="7912"/>
                    <a:pt x="1361" y="7892"/>
                    <a:pt x="1473" y="7851"/>
                  </a:cubicBezTo>
                  <a:cubicBezTo>
                    <a:pt x="1731" y="8944"/>
                    <a:pt x="2513" y="9834"/>
                    <a:pt x="3539" y="10237"/>
                  </a:cubicBezTo>
                  <a:lnTo>
                    <a:pt x="3539" y="10807"/>
                  </a:lnTo>
                  <a:lnTo>
                    <a:pt x="2833" y="11377"/>
                  </a:lnTo>
                  <a:cubicBezTo>
                    <a:pt x="2822" y="11386"/>
                    <a:pt x="2813" y="11398"/>
                    <a:pt x="2801" y="11407"/>
                  </a:cubicBezTo>
                  <a:lnTo>
                    <a:pt x="2719" y="11407"/>
                  </a:lnTo>
                  <a:cubicBezTo>
                    <a:pt x="1531" y="11407"/>
                    <a:pt x="964" y="12044"/>
                    <a:pt x="697" y="12582"/>
                  </a:cubicBezTo>
                  <a:cubicBezTo>
                    <a:pt x="420" y="13144"/>
                    <a:pt x="415" y="13702"/>
                    <a:pt x="415" y="13725"/>
                  </a:cubicBezTo>
                  <a:lnTo>
                    <a:pt x="415" y="16159"/>
                  </a:lnTo>
                  <a:cubicBezTo>
                    <a:pt x="415" y="16159"/>
                    <a:pt x="811" y="17065"/>
                    <a:pt x="1316" y="17065"/>
                  </a:cubicBezTo>
                  <a:cubicBezTo>
                    <a:pt x="1324" y="17065"/>
                    <a:pt x="1332" y="17065"/>
                    <a:pt x="1340" y="17064"/>
                  </a:cubicBezTo>
                  <a:lnTo>
                    <a:pt x="3824" y="17064"/>
                  </a:lnTo>
                  <a:cubicBezTo>
                    <a:pt x="3827" y="17096"/>
                    <a:pt x="3833" y="17102"/>
                    <a:pt x="3833" y="17102"/>
                  </a:cubicBezTo>
                  <a:lnTo>
                    <a:pt x="3833" y="17064"/>
                  </a:lnTo>
                  <a:lnTo>
                    <a:pt x="4776" y="17102"/>
                  </a:lnTo>
                  <a:lnTo>
                    <a:pt x="5722" y="17064"/>
                  </a:lnTo>
                  <a:lnTo>
                    <a:pt x="5731" y="17102"/>
                  </a:lnTo>
                  <a:lnTo>
                    <a:pt x="8223" y="17102"/>
                  </a:lnTo>
                  <a:cubicBezTo>
                    <a:pt x="8741" y="17102"/>
                    <a:pt x="9161" y="16682"/>
                    <a:pt x="9161" y="16165"/>
                  </a:cubicBezTo>
                  <a:lnTo>
                    <a:pt x="9161" y="13725"/>
                  </a:lnTo>
                  <a:cubicBezTo>
                    <a:pt x="9161" y="13702"/>
                    <a:pt x="9155" y="13144"/>
                    <a:pt x="8879" y="12582"/>
                  </a:cubicBezTo>
                  <a:cubicBezTo>
                    <a:pt x="8611" y="12047"/>
                    <a:pt x="8047" y="11407"/>
                    <a:pt x="6860" y="11407"/>
                  </a:cubicBezTo>
                  <a:lnTo>
                    <a:pt x="6804" y="11407"/>
                  </a:lnTo>
                  <a:cubicBezTo>
                    <a:pt x="6792" y="11398"/>
                    <a:pt x="6783" y="11386"/>
                    <a:pt x="6771" y="11377"/>
                  </a:cubicBezTo>
                  <a:lnTo>
                    <a:pt x="6037" y="10784"/>
                  </a:lnTo>
                  <a:lnTo>
                    <a:pt x="6037" y="10234"/>
                  </a:lnTo>
                  <a:cubicBezTo>
                    <a:pt x="7059" y="9829"/>
                    <a:pt x="7841" y="8938"/>
                    <a:pt x="8103" y="7851"/>
                  </a:cubicBezTo>
                  <a:lnTo>
                    <a:pt x="8100" y="7848"/>
                  </a:lnTo>
                  <a:lnTo>
                    <a:pt x="8100" y="7848"/>
                  </a:lnTo>
                  <a:cubicBezTo>
                    <a:pt x="8214" y="7892"/>
                    <a:pt x="8335" y="7912"/>
                    <a:pt x="8455" y="7912"/>
                  </a:cubicBezTo>
                  <a:cubicBezTo>
                    <a:pt x="9105" y="7912"/>
                    <a:pt x="9575" y="7219"/>
                    <a:pt x="9575" y="6261"/>
                  </a:cubicBezTo>
                  <a:cubicBezTo>
                    <a:pt x="9575" y="5361"/>
                    <a:pt x="9137" y="4782"/>
                    <a:pt x="8455" y="4782"/>
                  </a:cubicBezTo>
                  <a:cubicBezTo>
                    <a:pt x="8423" y="4782"/>
                    <a:pt x="8391" y="4782"/>
                    <a:pt x="8358" y="4788"/>
                  </a:cubicBezTo>
                  <a:cubicBezTo>
                    <a:pt x="8405" y="4392"/>
                    <a:pt x="8435" y="3910"/>
                    <a:pt x="8400" y="3404"/>
                  </a:cubicBezTo>
                  <a:cubicBezTo>
                    <a:pt x="8699" y="3022"/>
                    <a:pt x="8752" y="2381"/>
                    <a:pt x="8532" y="1785"/>
                  </a:cubicBezTo>
                  <a:cubicBezTo>
                    <a:pt x="8297" y="1141"/>
                    <a:pt x="7800" y="700"/>
                    <a:pt x="7298" y="683"/>
                  </a:cubicBezTo>
                  <a:cubicBezTo>
                    <a:pt x="7189" y="680"/>
                    <a:pt x="7083" y="647"/>
                    <a:pt x="6995" y="586"/>
                  </a:cubicBezTo>
                  <a:cubicBezTo>
                    <a:pt x="6422" y="198"/>
                    <a:pt x="5678" y="1"/>
                    <a:pt x="4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73"/>
            <p:cNvSpPr/>
            <p:nvPr/>
          </p:nvSpPr>
          <p:spPr>
            <a:xfrm>
              <a:off x="1695175" y="1930700"/>
              <a:ext cx="25000" cy="14525"/>
            </a:xfrm>
            <a:custGeom>
              <a:avLst/>
              <a:gdLst/>
              <a:ahLst/>
              <a:cxnLst/>
              <a:rect l="l" t="t" r="r" b="b"/>
              <a:pathLst>
                <a:path w="1000" h="581" extrusionOk="0">
                  <a:moveTo>
                    <a:pt x="301" y="0"/>
                  </a:moveTo>
                  <a:cubicBezTo>
                    <a:pt x="180" y="0"/>
                    <a:pt x="70" y="82"/>
                    <a:pt x="39" y="207"/>
                  </a:cubicBezTo>
                  <a:cubicBezTo>
                    <a:pt x="0" y="354"/>
                    <a:pt x="88" y="504"/>
                    <a:pt x="235" y="542"/>
                  </a:cubicBezTo>
                  <a:cubicBezTo>
                    <a:pt x="335" y="569"/>
                    <a:pt x="418" y="581"/>
                    <a:pt x="500" y="581"/>
                  </a:cubicBezTo>
                  <a:cubicBezTo>
                    <a:pt x="582" y="581"/>
                    <a:pt x="665" y="569"/>
                    <a:pt x="764" y="542"/>
                  </a:cubicBezTo>
                  <a:cubicBezTo>
                    <a:pt x="911" y="504"/>
                    <a:pt x="1000" y="354"/>
                    <a:pt x="961" y="207"/>
                  </a:cubicBezTo>
                  <a:cubicBezTo>
                    <a:pt x="929" y="84"/>
                    <a:pt x="819" y="1"/>
                    <a:pt x="698" y="1"/>
                  </a:cubicBezTo>
                  <a:cubicBezTo>
                    <a:pt x="674" y="1"/>
                    <a:pt x="650" y="4"/>
                    <a:pt x="626" y="10"/>
                  </a:cubicBezTo>
                  <a:cubicBezTo>
                    <a:pt x="572" y="24"/>
                    <a:pt x="536" y="30"/>
                    <a:pt x="500" y="30"/>
                  </a:cubicBezTo>
                  <a:cubicBezTo>
                    <a:pt x="464" y="30"/>
                    <a:pt x="428" y="24"/>
                    <a:pt x="374" y="10"/>
                  </a:cubicBezTo>
                  <a:cubicBezTo>
                    <a:pt x="349" y="4"/>
                    <a:pt x="325"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73"/>
            <p:cNvSpPr/>
            <p:nvPr/>
          </p:nvSpPr>
          <p:spPr>
            <a:xfrm>
              <a:off x="1659250" y="1874050"/>
              <a:ext cx="36325" cy="15425"/>
            </a:xfrm>
            <a:custGeom>
              <a:avLst/>
              <a:gdLst/>
              <a:ahLst/>
              <a:cxnLst/>
              <a:rect l="l" t="t" r="r" b="b"/>
              <a:pathLst>
                <a:path w="1453" h="617" extrusionOk="0">
                  <a:moveTo>
                    <a:pt x="726" y="0"/>
                  </a:moveTo>
                  <a:cubicBezTo>
                    <a:pt x="575" y="0"/>
                    <a:pt x="423" y="25"/>
                    <a:pt x="235" y="75"/>
                  </a:cubicBezTo>
                  <a:cubicBezTo>
                    <a:pt x="88" y="113"/>
                    <a:pt x="0" y="263"/>
                    <a:pt x="38" y="410"/>
                  </a:cubicBezTo>
                  <a:cubicBezTo>
                    <a:pt x="71" y="534"/>
                    <a:pt x="182" y="616"/>
                    <a:pt x="304" y="616"/>
                  </a:cubicBezTo>
                  <a:cubicBezTo>
                    <a:pt x="327" y="616"/>
                    <a:pt x="350" y="613"/>
                    <a:pt x="373" y="607"/>
                  </a:cubicBezTo>
                  <a:cubicBezTo>
                    <a:pt x="516" y="570"/>
                    <a:pt x="620" y="552"/>
                    <a:pt x="725" y="552"/>
                  </a:cubicBezTo>
                  <a:cubicBezTo>
                    <a:pt x="829" y="552"/>
                    <a:pt x="933" y="570"/>
                    <a:pt x="1076" y="607"/>
                  </a:cubicBezTo>
                  <a:cubicBezTo>
                    <a:pt x="1099" y="613"/>
                    <a:pt x="1122" y="616"/>
                    <a:pt x="1144" y="616"/>
                  </a:cubicBezTo>
                  <a:cubicBezTo>
                    <a:pt x="1265" y="616"/>
                    <a:pt x="1379" y="534"/>
                    <a:pt x="1411" y="410"/>
                  </a:cubicBezTo>
                  <a:cubicBezTo>
                    <a:pt x="1452" y="263"/>
                    <a:pt x="1364" y="113"/>
                    <a:pt x="1214" y="75"/>
                  </a:cubicBezTo>
                  <a:cubicBezTo>
                    <a:pt x="1027" y="25"/>
                    <a:pt x="877" y="0"/>
                    <a:pt x="7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73"/>
            <p:cNvSpPr/>
            <p:nvPr/>
          </p:nvSpPr>
          <p:spPr>
            <a:xfrm>
              <a:off x="1719775" y="1874050"/>
              <a:ext cx="36325" cy="15425"/>
            </a:xfrm>
            <a:custGeom>
              <a:avLst/>
              <a:gdLst/>
              <a:ahLst/>
              <a:cxnLst/>
              <a:rect l="l" t="t" r="r" b="b"/>
              <a:pathLst>
                <a:path w="1453" h="617" extrusionOk="0">
                  <a:moveTo>
                    <a:pt x="727" y="0"/>
                  </a:moveTo>
                  <a:cubicBezTo>
                    <a:pt x="575" y="0"/>
                    <a:pt x="424" y="25"/>
                    <a:pt x="236" y="75"/>
                  </a:cubicBezTo>
                  <a:cubicBezTo>
                    <a:pt x="89" y="113"/>
                    <a:pt x="1" y="263"/>
                    <a:pt x="39" y="410"/>
                  </a:cubicBezTo>
                  <a:cubicBezTo>
                    <a:pt x="74" y="534"/>
                    <a:pt x="185" y="616"/>
                    <a:pt x="308" y="616"/>
                  </a:cubicBezTo>
                  <a:cubicBezTo>
                    <a:pt x="331" y="616"/>
                    <a:pt x="354" y="613"/>
                    <a:pt x="377" y="607"/>
                  </a:cubicBezTo>
                  <a:cubicBezTo>
                    <a:pt x="520" y="570"/>
                    <a:pt x="623" y="552"/>
                    <a:pt x="727" y="552"/>
                  </a:cubicBezTo>
                  <a:cubicBezTo>
                    <a:pt x="830" y="552"/>
                    <a:pt x="934" y="570"/>
                    <a:pt x="1077" y="607"/>
                  </a:cubicBezTo>
                  <a:cubicBezTo>
                    <a:pt x="1100" y="613"/>
                    <a:pt x="1123" y="616"/>
                    <a:pt x="1146" y="616"/>
                  </a:cubicBezTo>
                  <a:cubicBezTo>
                    <a:pt x="1269" y="616"/>
                    <a:pt x="1382" y="534"/>
                    <a:pt x="1414" y="410"/>
                  </a:cubicBezTo>
                  <a:cubicBezTo>
                    <a:pt x="1453" y="263"/>
                    <a:pt x="1365" y="113"/>
                    <a:pt x="1218" y="75"/>
                  </a:cubicBezTo>
                  <a:cubicBezTo>
                    <a:pt x="1029" y="25"/>
                    <a:pt x="878"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73"/>
            <p:cNvSpPr/>
            <p:nvPr/>
          </p:nvSpPr>
          <p:spPr>
            <a:xfrm>
              <a:off x="1684450" y="1958600"/>
              <a:ext cx="46450" cy="17775"/>
            </a:xfrm>
            <a:custGeom>
              <a:avLst/>
              <a:gdLst/>
              <a:ahLst/>
              <a:cxnLst/>
              <a:rect l="l" t="t" r="r" b="b"/>
              <a:pathLst>
                <a:path w="1858" h="711" extrusionOk="0">
                  <a:moveTo>
                    <a:pt x="315" y="0"/>
                  </a:moveTo>
                  <a:cubicBezTo>
                    <a:pt x="218" y="0"/>
                    <a:pt x="124" y="51"/>
                    <a:pt x="74" y="143"/>
                  </a:cubicBezTo>
                  <a:cubicBezTo>
                    <a:pt x="0" y="276"/>
                    <a:pt x="47" y="443"/>
                    <a:pt x="182" y="517"/>
                  </a:cubicBezTo>
                  <a:cubicBezTo>
                    <a:pt x="412" y="646"/>
                    <a:pt x="670" y="711"/>
                    <a:pt x="929" y="711"/>
                  </a:cubicBezTo>
                  <a:cubicBezTo>
                    <a:pt x="1188" y="711"/>
                    <a:pt x="1446" y="646"/>
                    <a:pt x="1678" y="517"/>
                  </a:cubicBezTo>
                  <a:lnTo>
                    <a:pt x="1675" y="517"/>
                  </a:lnTo>
                  <a:cubicBezTo>
                    <a:pt x="1811" y="443"/>
                    <a:pt x="1858" y="276"/>
                    <a:pt x="1784" y="143"/>
                  </a:cubicBezTo>
                  <a:cubicBezTo>
                    <a:pt x="1734" y="51"/>
                    <a:pt x="1639" y="0"/>
                    <a:pt x="1542" y="0"/>
                  </a:cubicBezTo>
                  <a:cubicBezTo>
                    <a:pt x="1496" y="0"/>
                    <a:pt x="1450" y="11"/>
                    <a:pt x="1408" y="35"/>
                  </a:cubicBezTo>
                  <a:cubicBezTo>
                    <a:pt x="1261" y="117"/>
                    <a:pt x="1095" y="158"/>
                    <a:pt x="929" y="158"/>
                  </a:cubicBezTo>
                  <a:cubicBezTo>
                    <a:pt x="763" y="158"/>
                    <a:pt x="597" y="117"/>
                    <a:pt x="450" y="35"/>
                  </a:cubicBezTo>
                  <a:cubicBezTo>
                    <a:pt x="407" y="11"/>
                    <a:pt x="361"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73"/>
            <p:cNvSpPr/>
            <p:nvPr/>
          </p:nvSpPr>
          <p:spPr>
            <a:xfrm>
              <a:off x="1666600" y="1901575"/>
              <a:ext cx="13825" cy="18725"/>
            </a:xfrm>
            <a:custGeom>
              <a:avLst/>
              <a:gdLst/>
              <a:ahLst/>
              <a:cxnLst/>
              <a:rect l="l" t="t" r="r" b="b"/>
              <a:pathLst>
                <a:path w="553" h="749" extrusionOk="0">
                  <a:moveTo>
                    <a:pt x="276" y="1"/>
                  </a:moveTo>
                  <a:cubicBezTo>
                    <a:pt x="264" y="1"/>
                    <a:pt x="253" y="1"/>
                    <a:pt x="241" y="3"/>
                  </a:cubicBezTo>
                  <a:cubicBezTo>
                    <a:pt x="103" y="20"/>
                    <a:pt x="0" y="147"/>
                    <a:pt x="0" y="288"/>
                  </a:cubicBezTo>
                  <a:lnTo>
                    <a:pt x="0" y="461"/>
                  </a:lnTo>
                  <a:cubicBezTo>
                    <a:pt x="0" y="602"/>
                    <a:pt x="103" y="729"/>
                    <a:pt x="241" y="746"/>
                  </a:cubicBezTo>
                  <a:cubicBezTo>
                    <a:pt x="253" y="748"/>
                    <a:pt x="264" y="748"/>
                    <a:pt x="276" y="748"/>
                  </a:cubicBezTo>
                  <a:cubicBezTo>
                    <a:pt x="428" y="748"/>
                    <a:pt x="553" y="623"/>
                    <a:pt x="553" y="473"/>
                  </a:cubicBezTo>
                  <a:lnTo>
                    <a:pt x="553" y="276"/>
                  </a:lnTo>
                  <a:cubicBezTo>
                    <a:pt x="553" y="126"/>
                    <a:pt x="428"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73"/>
            <p:cNvSpPr/>
            <p:nvPr/>
          </p:nvSpPr>
          <p:spPr>
            <a:xfrm>
              <a:off x="1734550" y="1901575"/>
              <a:ext cx="13850" cy="18725"/>
            </a:xfrm>
            <a:custGeom>
              <a:avLst/>
              <a:gdLst/>
              <a:ahLst/>
              <a:cxnLst/>
              <a:rect l="l" t="t" r="r" b="b"/>
              <a:pathLst>
                <a:path w="554" h="749" extrusionOk="0">
                  <a:moveTo>
                    <a:pt x="276" y="1"/>
                  </a:moveTo>
                  <a:cubicBezTo>
                    <a:pt x="265" y="1"/>
                    <a:pt x="253" y="1"/>
                    <a:pt x="242" y="3"/>
                  </a:cubicBezTo>
                  <a:cubicBezTo>
                    <a:pt x="103" y="20"/>
                    <a:pt x="1" y="147"/>
                    <a:pt x="1" y="288"/>
                  </a:cubicBezTo>
                  <a:lnTo>
                    <a:pt x="1" y="461"/>
                  </a:lnTo>
                  <a:cubicBezTo>
                    <a:pt x="1" y="602"/>
                    <a:pt x="103" y="729"/>
                    <a:pt x="242" y="746"/>
                  </a:cubicBezTo>
                  <a:cubicBezTo>
                    <a:pt x="253" y="748"/>
                    <a:pt x="265" y="748"/>
                    <a:pt x="276" y="748"/>
                  </a:cubicBezTo>
                  <a:cubicBezTo>
                    <a:pt x="428" y="748"/>
                    <a:pt x="553" y="623"/>
                    <a:pt x="553" y="473"/>
                  </a:cubicBezTo>
                  <a:lnTo>
                    <a:pt x="553" y="276"/>
                  </a:lnTo>
                  <a:cubicBezTo>
                    <a:pt x="553" y="126"/>
                    <a:pt x="428"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73"/>
            <p:cNvSpPr/>
            <p:nvPr/>
          </p:nvSpPr>
          <p:spPr>
            <a:xfrm>
              <a:off x="1887900" y="2053575"/>
              <a:ext cx="73350" cy="13825"/>
            </a:xfrm>
            <a:custGeom>
              <a:avLst/>
              <a:gdLst/>
              <a:ahLst/>
              <a:cxnLst/>
              <a:rect l="l" t="t" r="r" b="b"/>
              <a:pathLst>
                <a:path w="2934" h="553" extrusionOk="0">
                  <a:moveTo>
                    <a:pt x="303" y="0"/>
                  </a:moveTo>
                  <a:cubicBezTo>
                    <a:pt x="162" y="0"/>
                    <a:pt x="38" y="103"/>
                    <a:pt x="21" y="241"/>
                  </a:cubicBezTo>
                  <a:cubicBezTo>
                    <a:pt x="0" y="409"/>
                    <a:pt x="129" y="553"/>
                    <a:pt x="294" y="553"/>
                  </a:cubicBezTo>
                  <a:lnTo>
                    <a:pt x="2627" y="553"/>
                  </a:lnTo>
                  <a:cubicBezTo>
                    <a:pt x="2769" y="553"/>
                    <a:pt x="2895" y="450"/>
                    <a:pt x="2913" y="312"/>
                  </a:cubicBezTo>
                  <a:cubicBezTo>
                    <a:pt x="2933" y="144"/>
                    <a:pt x="2804" y="0"/>
                    <a:pt x="2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73"/>
            <p:cNvSpPr/>
            <p:nvPr/>
          </p:nvSpPr>
          <p:spPr>
            <a:xfrm>
              <a:off x="1887900" y="2081125"/>
              <a:ext cx="142775" cy="13850"/>
            </a:xfrm>
            <a:custGeom>
              <a:avLst/>
              <a:gdLst/>
              <a:ahLst/>
              <a:cxnLst/>
              <a:rect l="l" t="t" r="r" b="b"/>
              <a:pathLst>
                <a:path w="5711" h="554" extrusionOk="0">
                  <a:moveTo>
                    <a:pt x="303" y="1"/>
                  </a:moveTo>
                  <a:cubicBezTo>
                    <a:pt x="162" y="1"/>
                    <a:pt x="35" y="103"/>
                    <a:pt x="21" y="242"/>
                  </a:cubicBezTo>
                  <a:cubicBezTo>
                    <a:pt x="0" y="409"/>
                    <a:pt x="129" y="553"/>
                    <a:pt x="294" y="553"/>
                  </a:cubicBezTo>
                  <a:lnTo>
                    <a:pt x="5408" y="553"/>
                  </a:lnTo>
                  <a:cubicBezTo>
                    <a:pt x="5549" y="553"/>
                    <a:pt x="5675" y="450"/>
                    <a:pt x="5690" y="312"/>
                  </a:cubicBezTo>
                  <a:cubicBezTo>
                    <a:pt x="5710" y="145"/>
                    <a:pt x="5581" y="1"/>
                    <a:pt x="5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73"/>
            <p:cNvSpPr/>
            <p:nvPr/>
          </p:nvSpPr>
          <p:spPr>
            <a:xfrm>
              <a:off x="1887900" y="2108675"/>
              <a:ext cx="142325" cy="13850"/>
            </a:xfrm>
            <a:custGeom>
              <a:avLst/>
              <a:gdLst/>
              <a:ahLst/>
              <a:cxnLst/>
              <a:rect l="l" t="t" r="r" b="b"/>
              <a:pathLst>
                <a:path w="5693" h="554" extrusionOk="0">
                  <a:moveTo>
                    <a:pt x="303" y="1"/>
                  </a:moveTo>
                  <a:cubicBezTo>
                    <a:pt x="162" y="1"/>
                    <a:pt x="35" y="103"/>
                    <a:pt x="21" y="242"/>
                  </a:cubicBezTo>
                  <a:cubicBezTo>
                    <a:pt x="0" y="409"/>
                    <a:pt x="129" y="553"/>
                    <a:pt x="294" y="553"/>
                  </a:cubicBezTo>
                  <a:lnTo>
                    <a:pt x="5416" y="553"/>
                  </a:lnTo>
                  <a:cubicBezTo>
                    <a:pt x="5569" y="553"/>
                    <a:pt x="5693" y="430"/>
                    <a:pt x="5693" y="277"/>
                  </a:cubicBezTo>
                  <a:cubicBezTo>
                    <a:pt x="5693" y="124"/>
                    <a:pt x="5569" y="1"/>
                    <a:pt x="5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73"/>
            <p:cNvSpPr/>
            <p:nvPr/>
          </p:nvSpPr>
          <p:spPr>
            <a:xfrm>
              <a:off x="1887900" y="2136225"/>
              <a:ext cx="108450" cy="13850"/>
            </a:xfrm>
            <a:custGeom>
              <a:avLst/>
              <a:gdLst/>
              <a:ahLst/>
              <a:cxnLst/>
              <a:rect l="l" t="t" r="r" b="b"/>
              <a:pathLst>
                <a:path w="4338" h="554" extrusionOk="0">
                  <a:moveTo>
                    <a:pt x="294" y="1"/>
                  </a:moveTo>
                  <a:cubicBezTo>
                    <a:pt x="129" y="1"/>
                    <a:pt x="0" y="145"/>
                    <a:pt x="21" y="312"/>
                  </a:cubicBezTo>
                  <a:cubicBezTo>
                    <a:pt x="38" y="450"/>
                    <a:pt x="162" y="553"/>
                    <a:pt x="303" y="553"/>
                  </a:cubicBezTo>
                  <a:lnTo>
                    <a:pt x="4032" y="553"/>
                  </a:lnTo>
                  <a:cubicBezTo>
                    <a:pt x="4173" y="553"/>
                    <a:pt x="4300" y="450"/>
                    <a:pt x="4317" y="312"/>
                  </a:cubicBezTo>
                  <a:cubicBezTo>
                    <a:pt x="4338" y="145"/>
                    <a:pt x="4209" y="1"/>
                    <a:pt x="4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73"/>
            <p:cNvSpPr/>
            <p:nvPr/>
          </p:nvSpPr>
          <p:spPr>
            <a:xfrm>
              <a:off x="1860400" y="1888250"/>
              <a:ext cx="197450" cy="289375"/>
            </a:xfrm>
            <a:custGeom>
              <a:avLst/>
              <a:gdLst/>
              <a:ahLst/>
              <a:cxnLst/>
              <a:rect l="l" t="t" r="r" b="b"/>
              <a:pathLst>
                <a:path w="7898" h="11575" extrusionOk="0">
                  <a:moveTo>
                    <a:pt x="424" y="1"/>
                  </a:moveTo>
                  <a:cubicBezTo>
                    <a:pt x="189" y="1"/>
                    <a:pt x="1" y="189"/>
                    <a:pt x="1" y="424"/>
                  </a:cubicBezTo>
                  <a:lnTo>
                    <a:pt x="1" y="11151"/>
                  </a:lnTo>
                  <a:cubicBezTo>
                    <a:pt x="1" y="11383"/>
                    <a:pt x="189" y="11574"/>
                    <a:pt x="424" y="11574"/>
                  </a:cubicBezTo>
                  <a:lnTo>
                    <a:pt x="7610" y="11574"/>
                  </a:lnTo>
                  <a:cubicBezTo>
                    <a:pt x="7768" y="11574"/>
                    <a:pt x="7898" y="11445"/>
                    <a:pt x="7898" y="11283"/>
                  </a:cubicBezTo>
                  <a:lnTo>
                    <a:pt x="7898" y="10149"/>
                  </a:lnTo>
                  <a:cubicBezTo>
                    <a:pt x="7898" y="10084"/>
                    <a:pt x="7868" y="10025"/>
                    <a:pt x="7818" y="9987"/>
                  </a:cubicBezTo>
                  <a:cubicBezTo>
                    <a:pt x="7753" y="9941"/>
                    <a:pt x="7686" y="9920"/>
                    <a:pt x="7624" y="9920"/>
                  </a:cubicBezTo>
                  <a:cubicBezTo>
                    <a:pt x="7472" y="9920"/>
                    <a:pt x="7348" y="10043"/>
                    <a:pt x="7348" y="10196"/>
                  </a:cubicBezTo>
                  <a:lnTo>
                    <a:pt x="7348" y="11022"/>
                  </a:lnTo>
                  <a:lnTo>
                    <a:pt x="551" y="11022"/>
                  </a:lnTo>
                  <a:lnTo>
                    <a:pt x="551" y="553"/>
                  </a:lnTo>
                  <a:lnTo>
                    <a:pt x="7348" y="553"/>
                  </a:lnTo>
                  <a:lnTo>
                    <a:pt x="7348" y="8918"/>
                  </a:lnTo>
                  <a:cubicBezTo>
                    <a:pt x="7348" y="9059"/>
                    <a:pt x="7448" y="9185"/>
                    <a:pt x="7589" y="9203"/>
                  </a:cubicBezTo>
                  <a:cubicBezTo>
                    <a:pt x="7599" y="9204"/>
                    <a:pt x="7610" y="9204"/>
                    <a:pt x="7620" y="9204"/>
                  </a:cubicBezTo>
                  <a:cubicBezTo>
                    <a:pt x="7774" y="9204"/>
                    <a:pt x="7898" y="9081"/>
                    <a:pt x="7898" y="8929"/>
                  </a:cubicBezTo>
                  <a:lnTo>
                    <a:pt x="7898" y="424"/>
                  </a:lnTo>
                  <a:cubicBezTo>
                    <a:pt x="7898" y="189"/>
                    <a:pt x="7710" y="1"/>
                    <a:pt x="7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73"/>
            <p:cNvSpPr/>
            <p:nvPr/>
          </p:nvSpPr>
          <p:spPr>
            <a:xfrm>
              <a:off x="1887975" y="1915825"/>
              <a:ext cx="142325" cy="120275"/>
            </a:xfrm>
            <a:custGeom>
              <a:avLst/>
              <a:gdLst/>
              <a:ahLst/>
              <a:cxnLst/>
              <a:rect l="l" t="t" r="r" b="b"/>
              <a:pathLst>
                <a:path w="5693" h="4811" extrusionOk="0">
                  <a:moveTo>
                    <a:pt x="5143" y="553"/>
                  </a:moveTo>
                  <a:lnTo>
                    <a:pt x="5143" y="4261"/>
                  </a:lnTo>
                  <a:lnTo>
                    <a:pt x="550" y="4261"/>
                  </a:lnTo>
                  <a:lnTo>
                    <a:pt x="550" y="553"/>
                  </a:lnTo>
                  <a:close/>
                  <a:moveTo>
                    <a:pt x="470" y="0"/>
                  </a:moveTo>
                  <a:cubicBezTo>
                    <a:pt x="212" y="0"/>
                    <a:pt x="0" y="212"/>
                    <a:pt x="0" y="470"/>
                  </a:cubicBezTo>
                  <a:lnTo>
                    <a:pt x="0" y="4341"/>
                  </a:lnTo>
                  <a:cubicBezTo>
                    <a:pt x="0" y="4602"/>
                    <a:pt x="212" y="4811"/>
                    <a:pt x="470" y="4811"/>
                  </a:cubicBezTo>
                  <a:lnTo>
                    <a:pt x="5222" y="4811"/>
                  </a:lnTo>
                  <a:cubicBezTo>
                    <a:pt x="5484" y="4811"/>
                    <a:pt x="5693" y="4599"/>
                    <a:pt x="5693" y="4341"/>
                  </a:cubicBezTo>
                  <a:lnTo>
                    <a:pt x="5693" y="470"/>
                  </a:lnTo>
                  <a:cubicBezTo>
                    <a:pt x="5693" y="212"/>
                    <a:pt x="5481" y="0"/>
                    <a:pt x="5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73"/>
            <p:cNvSpPr/>
            <p:nvPr/>
          </p:nvSpPr>
          <p:spPr>
            <a:xfrm>
              <a:off x="1919125" y="1952250"/>
              <a:ext cx="47175" cy="47200"/>
            </a:xfrm>
            <a:custGeom>
              <a:avLst/>
              <a:gdLst/>
              <a:ahLst/>
              <a:cxnLst/>
              <a:rect l="l" t="t" r="r" b="b"/>
              <a:pathLst>
                <a:path w="1887" h="1888" extrusionOk="0">
                  <a:moveTo>
                    <a:pt x="944" y="550"/>
                  </a:moveTo>
                  <a:cubicBezTo>
                    <a:pt x="1161" y="550"/>
                    <a:pt x="1337" y="727"/>
                    <a:pt x="1337" y="944"/>
                  </a:cubicBezTo>
                  <a:cubicBezTo>
                    <a:pt x="1337" y="1159"/>
                    <a:pt x="1161" y="1335"/>
                    <a:pt x="944" y="1335"/>
                  </a:cubicBezTo>
                  <a:cubicBezTo>
                    <a:pt x="729" y="1335"/>
                    <a:pt x="553" y="1159"/>
                    <a:pt x="553" y="944"/>
                  </a:cubicBezTo>
                  <a:cubicBezTo>
                    <a:pt x="553" y="727"/>
                    <a:pt x="729" y="550"/>
                    <a:pt x="944" y="550"/>
                  </a:cubicBezTo>
                  <a:close/>
                  <a:moveTo>
                    <a:pt x="944" y="1"/>
                  </a:moveTo>
                  <a:cubicBezTo>
                    <a:pt x="423" y="1"/>
                    <a:pt x="0" y="424"/>
                    <a:pt x="0" y="944"/>
                  </a:cubicBezTo>
                  <a:cubicBezTo>
                    <a:pt x="0" y="1464"/>
                    <a:pt x="423" y="1887"/>
                    <a:pt x="944" y="1887"/>
                  </a:cubicBezTo>
                  <a:cubicBezTo>
                    <a:pt x="1464" y="1887"/>
                    <a:pt x="1887" y="1464"/>
                    <a:pt x="1887" y="944"/>
                  </a:cubicBezTo>
                  <a:cubicBezTo>
                    <a:pt x="1887" y="424"/>
                    <a:pt x="1464"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73"/>
            <p:cNvSpPr/>
            <p:nvPr/>
          </p:nvSpPr>
          <p:spPr>
            <a:xfrm>
              <a:off x="1981650" y="1952200"/>
              <a:ext cx="13750" cy="47225"/>
            </a:xfrm>
            <a:custGeom>
              <a:avLst/>
              <a:gdLst/>
              <a:ahLst/>
              <a:cxnLst/>
              <a:rect l="l" t="t" r="r" b="b"/>
              <a:pathLst>
                <a:path w="550" h="1889" extrusionOk="0">
                  <a:moveTo>
                    <a:pt x="274" y="1"/>
                  </a:moveTo>
                  <a:cubicBezTo>
                    <a:pt x="122" y="1"/>
                    <a:pt x="0" y="126"/>
                    <a:pt x="0" y="276"/>
                  </a:cubicBezTo>
                  <a:lnTo>
                    <a:pt x="0" y="1613"/>
                  </a:lnTo>
                  <a:cubicBezTo>
                    <a:pt x="0" y="1766"/>
                    <a:pt x="122" y="1889"/>
                    <a:pt x="274" y="1889"/>
                  </a:cubicBezTo>
                  <a:cubicBezTo>
                    <a:pt x="285" y="1889"/>
                    <a:pt x="297" y="1888"/>
                    <a:pt x="309" y="1887"/>
                  </a:cubicBezTo>
                  <a:cubicBezTo>
                    <a:pt x="450" y="1869"/>
                    <a:pt x="550" y="1745"/>
                    <a:pt x="550" y="1604"/>
                  </a:cubicBezTo>
                  <a:lnTo>
                    <a:pt x="550" y="288"/>
                  </a:lnTo>
                  <a:cubicBezTo>
                    <a:pt x="550" y="147"/>
                    <a:pt x="450" y="20"/>
                    <a:pt x="309" y="3"/>
                  </a:cubicBezTo>
                  <a:cubicBezTo>
                    <a:pt x="297" y="1"/>
                    <a:pt x="28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73"/>
          <p:cNvGrpSpPr/>
          <p:nvPr/>
        </p:nvGrpSpPr>
        <p:grpSpPr>
          <a:xfrm>
            <a:off x="1162500" y="1989038"/>
            <a:ext cx="474375" cy="433575"/>
            <a:chOff x="1000775" y="1707300"/>
            <a:chExt cx="474375" cy="433575"/>
          </a:xfrm>
        </p:grpSpPr>
        <p:sp>
          <p:nvSpPr>
            <p:cNvPr id="2594" name="Google Shape;2594;p73"/>
            <p:cNvSpPr/>
            <p:nvPr/>
          </p:nvSpPr>
          <p:spPr>
            <a:xfrm>
              <a:off x="1166975" y="1948675"/>
              <a:ext cx="142425" cy="192200"/>
            </a:xfrm>
            <a:custGeom>
              <a:avLst/>
              <a:gdLst/>
              <a:ahLst/>
              <a:cxnLst/>
              <a:rect l="l" t="t" r="r" b="b"/>
              <a:pathLst>
                <a:path w="5697" h="7688" extrusionOk="0">
                  <a:moveTo>
                    <a:pt x="2840" y="564"/>
                  </a:moveTo>
                  <a:cubicBezTo>
                    <a:pt x="3316" y="564"/>
                    <a:pt x="3709" y="914"/>
                    <a:pt x="3783" y="1369"/>
                  </a:cubicBezTo>
                  <a:lnTo>
                    <a:pt x="1896" y="1369"/>
                  </a:lnTo>
                  <a:cubicBezTo>
                    <a:pt x="1970" y="914"/>
                    <a:pt x="2363" y="564"/>
                    <a:pt x="2840" y="564"/>
                  </a:cubicBezTo>
                  <a:close/>
                  <a:moveTo>
                    <a:pt x="3786" y="1919"/>
                  </a:moveTo>
                  <a:lnTo>
                    <a:pt x="3786" y="2360"/>
                  </a:lnTo>
                  <a:cubicBezTo>
                    <a:pt x="3786" y="2890"/>
                    <a:pt x="3355" y="3320"/>
                    <a:pt x="2825" y="3320"/>
                  </a:cubicBezTo>
                  <a:cubicBezTo>
                    <a:pt x="2802" y="3320"/>
                    <a:pt x="2780" y="3319"/>
                    <a:pt x="2757" y="3318"/>
                  </a:cubicBezTo>
                  <a:cubicBezTo>
                    <a:pt x="2258" y="3282"/>
                    <a:pt x="1876" y="2850"/>
                    <a:pt x="1876" y="2345"/>
                  </a:cubicBezTo>
                  <a:lnTo>
                    <a:pt x="1876" y="1919"/>
                  </a:lnTo>
                  <a:close/>
                  <a:moveTo>
                    <a:pt x="3107" y="3841"/>
                  </a:moveTo>
                  <a:lnTo>
                    <a:pt x="3298" y="5366"/>
                  </a:lnTo>
                  <a:cubicBezTo>
                    <a:pt x="3304" y="5413"/>
                    <a:pt x="3286" y="5460"/>
                    <a:pt x="3248" y="5490"/>
                  </a:cubicBezTo>
                  <a:lnTo>
                    <a:pt x="3251" y="5490"/>
                  </a:lnTo>
                  <a:lnTo>
                    <a:pt x="2840" y="5822"/>
                  </a:lnTo>
                  <a:lnTo>
                    <a:pt x="2431" y="5490"/>
                  </a:lnTo>
                  <a:cubicBezTo>
                    <a:pt x="2393" y="5457"/>
                    <a:pt x="2375" y="5413"/>
                    <a:pt x="2381" y="5366"/>
                  </a:cubicBezTo>
                  <a:lnTo>
                    <a:pt x="2572" y="3841"/>
                  </a:lnTo>
                  <a:cubicBezTo>
                    <a:pt x="2657" y="3858"/>
                    <a:pt x="2745" y="3867"/>
                    <a:pt x="2837" y="3867"/>
                  </a:cubicBezTo>
                  <a:cubicBezTo>
                    <a:pt x="2928" y="3867"/>
                    <a:pt x="3019" y="3858"/>
                    <a:pt x="3107" y="3841"/>
                  </a:cubicBezTo>
                  <a:close/>
                  <a:moveTo>
                    <a:pt x="2850" y="0"/>
                  </a:moveTo>
                  <a:cubicBezTo>
                    <a:pt x="2008" y="0"/>
                    <a:pt x="1323" y="683"/>
                    <a:pt x="1323" y="1525"/>
                  </a:cubicBezTo>
                  <a:lnTo>
                    <a:pt x="1323" y="2363"/>
                  </a:lnTo>
                  <a:cubicBezTo>
                    <a:pt x="1323" y="2633"/>
                    <a:pt x="1397" y="2889"/>
                    <a:pt x="1520" y="3106"/>
                  </a:cubicBezTo>
                  <a:cubicBezTo>
                    <a:pt x="665" y="3209"/>
                    <a:pt x="1" y="3947"/>
                    <a:pt x="1" y="4840"/>
                  </a:cubicBezTo>
                  <a:lnTo>
                    <a:pt x="1" y="7400"/>
                  </a:lnTo>
                  <a:cubicBezTo>
                    <a:pt x="1" y="7559"/>
                    <a:pt x="130" y="7688"/>
                    <a:pt x="291" y="7688"/>
                  </a:cubicBezTo>
                  <a:lnTo>
                    <a:pt x="1843" y="7688"/>
                  </a:lnTo>
                  <a:cubicBezTo>
                    <a:pt x="1873" y="7688"/>
                    <a:pt x="1899" y="7676"/>
                    <a:pt x="1920" y="7653"/>
                  </a:cubicBezTo>
                  <a:cubicBezTo>
                    <a:pt x="2143" y="7417"/>
                    <a:pt x="1981" y="7135"/>
                    <a:pt x="1755" y="7135"/>
                  </a:cubicBezTo>
                  <a:lnTo>
                    <a:pt x="791" y="7135"/>
                  </a:lnTo>
                  <a:cubicBezTo>
                    <a:pt x="659" y="7135"/>
                    <a:pt x="553" y="7030"/>
                    <a:pt x="553" y="6897"/>
                  </a:cubicBezTo>
                  <a:lnTo>
                    <a:pt x="553" y="4840"/>
                  </a:lnTo>
                  <a:cubicBezTo>
                    <a:pt x="553" y="4182"/>
                    <a:pt x="1088" y="3647"/>
                    <a:pt x="1746" y="3647"/>
                  </a:cubicBezTo>
                  <a:lnTo>
                    <a:pt x="2052" y="3647"/>
                  </a:lnTo>
                  <a:lnTo>
                    <a:pt x="1843" y="5299"/>
                  </a:lnTo>
                  <a:cubicBezTo>
                    <a:pt x="1814" y="5534"/>
                    <a:pt x="1905" y="5766"/>
                    <a:pt x="2090" y="5919"/>
                  </a:cubicBezTo>
                  <a:lnTo>
                    <a:pt x="2534" y="6277"/>
                  </a:lnTo>
                  <a:cubicBezTo>
                    <a:pt x="2625" y="6351"/>
                    <a:pt x="2737" y="6389"/>
                    <a:pt x="2848" y="6389"/>
                  </a:cubicBezTo>
                  <a:cubicBezTo>
                    <a:pt x="2960" y="6389"/>
                    <a:pt x="3072" y="6351"/>
                    <a:pt x="3163" y="6277"/>
                  </a:cubicBezTo>
                  <a:lnTo>
                    <a:pt x="3607" y="5919"/>
                  </a:lnTo>
                  <a:cubicBezTo>
                    <a:pt x="3792" y="5769"/>
                    <a:pt x="3883" y="5534"/>
                    <a:pt x="3853" y="5299"/>
                  </a:cubicBezTo>
                  <a:lnTo>
                    <a:pt x="3645" y="3647"/>
                  </a:lnTo>
                  <a:lnTo>
                    <a:pt x="3950" y="3647"/>
                  </a:lnTo>
                  <a:cubicBezTo>
                    <a:pt x="4609" y="3647"/>
                    <a:pt x="5144" y="4182"/>
                    <a:pt x="5144" y="4840"/>
                  </a:cubicBezTo>
                  <a:lnTo>
                    <a:pt x="5144" y="6897"/>
                  </a:lnTo>
                  <a:cubicBezTo>
                    <a:pt x="5144" y="7030"/>
                    <a:pt x="5038" y="7135"/>
                    <a:pt x="4906" y="7135"/>
                  </a:cubicBezTo>
                  <a:lnTo>
                    <a:pt x="3104" y="7135"/>
                  </a:lnTo>
                  <a:cubicBezTo>
                    <a:pt x="2963" y="7135"/>
                    <a:pt x="2837" y="7238"/>
                    <a:pt x="2819" y="7379"/>
                  </a:cubicBezTo>
                  <a:cubicBezTo>
                    <a:pt x="2801" y="7544"/>
                    <a:pt x="2928" y="7688"/>
                    <a:pt x="3089" y="7688"/>
                  </a:cubicBezTo>
                  <a:lnTo>
                    <a:pt x="4906" y="7688"/>
                  </a:lnTo>
                  <a:cubicBezTo>
                    <a:pt x="5341" y="7688"/>
                    <a:pt x="5696" y="7332"/>
                    <a:pt x="5696" y="6897"/>
                  </a:cubicBezTo>
                  <a:lnTo>
                    <a:pt x="5696" y="4840"/>
                  </a:lnTo>
                  <a:cubicBezTo>
                    <a:pt x="5696" y="3947"/>
                    <a:pt x="5029" y="3209"/>
                    <a:pt x="4174" y="3106"/>
                  </a:cubicBezTo>
                  <a:cubicBezTo>
                    <a:pt x="4300" y="2886"/>
                    <a:pt x="4374" y="2630"/>
                    <a:pt x="4374" y="2357"/>
                  </a:cubicBezTo>
                  <a:lnTo>
                    <a:pt x="4374" y="1534"/>
                  </a:lnTo>
                  <a:cubicBezTo>
                    <a:pt x="4374" y="826"/>
                    <a:pt x="3895" y="200"/>
                    <a:pt x="3207" y="41"/>
                  </a:cubicBezTo>
                  <a:cubicBezTo>
                    <a:pt x="3086" y="13"/>
                    <a:pt x="2966" y="0"/>
                    <a:pt x="2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3"/>
            <p:cNvSpPr/>
            <p:nvPr/>
          </p:nvSpPr>
          <p:spPr>
            <a:xfrm>
              <a:off x="1000775" y="1867250"/>
              <a:ext cx="167550" cy="158375"/>
            </a:xfrm>
            <a:custGeom>
              <a:avLst/>
              <a:gdLst/>
              <a:ahLst/>
              <a:cxnLst/>
              <a:rect l="l" t="t" r="r" b="b"/>
              <a:pathLst>
                <a:path w="6702" h="6335" extrusionOk="0">
                  <a:moveTo>
                    <a:pt x="3351" y="550"/>
                  </a:moveTo>
                  <a:cubicBezTo>
                    <a:pt x="3607" y="550"/>
                    <a:pt x="3830" y="688"/>
                    <a:pt x="3942" y="920"/>
                  </a:cubicBezTo>
                  <a:lnTo>
                    <a:pt x="4174" y="1388"/>
                  </a:lnTo>
                  <a:cubicBezTo>
                    <a:pt x="4330" y="1705"/>
                    <a:pt x="4632" y="1925"/>
                    <a:pt x="4982" y="1975"/>
                  </a:cubicBezTo>
                  <a:lnTo>
                    <a:pt x="5499" y="2052"/>
                  </a:lnTo>
                  <a:cubicBezTo>
                    <a:pt x="5755" y="2087"/>
                    <a:pt x="5952" y="2255"/>
                    <a:pt x="6031" y="2501"/>
                  </a:cubicBezTo>
                  <a:cubicBezTo>
                    <a:pt x="6111" y="2745"/>
                    <a:pt x="6049" y="2998"/>
                    <a:pt x="5867" y="3177"/>
                  </a:cubicBezTo>
                  <a:lnTo>
                    <a:pt x="5491" y="3545"/>
                  </a:lnTo>
                  <a:cubicBezTo>
                    <a:pt x="5238" y="3792"/>
                    <a:pt x="5123" y="4144"/>
                    <a:pt x="5182" y="4491"/>
                  </a:cubicBezTo>
                  <a:lnTo>
                    <a:pt x="5270" y="5008"/>
                  </a:lnTo>
                  <a:cubicBezTo>
                    <a:pt x="5314" y="5261"/>
                    <a:pt x="5217" y="5505"/>
                    <a:pt x="5009" y="5655"/>
                  </a:cubicBezTo>
                  <a:cubicBezTo>
                    <a:pt x="4891" y="5740"/>
                    <a:pt x="4757" y="5783"/>
                    <a:pt x="4621" y="5783"/>
                  </a:cubicBezTo>
                  <a:cubicBezTo>
                    <a:pt x="4517" y="5783"/>
                    <a:pt x="4412" y="5757"/>
                    <a:pt x="4312" y="5705"/>
                  </a:cubicBezTo>
                  <a:lnTo>
                    <a:pt x="3848" y="5461"/>
                  </a:lnTo>
                  <a:cubicBezTo>
                    <a:pt x="3692" y="5379"/>
                    <a:pt x="3522" y="5337"/>
                    <a:pt x="3351" y="5337"/>
                  </a:cubicBezTo>
                  <a:cubicBezTo>
                    <a:pt x="3178" y="5337"/>
                    <a:pt x="3007" y="5379"/>
                    <a:pt x="2851" y="5461"/>
                  </a:cubicBezTo>
                  <a:lnTo>
                    <a:pt x="2387" y="5705"/>
                  </a:lnTo>
                  <a:cubicBezTo>
                    <a:pt x="2288" y="5758"/>
                    <a:pt x="2182" y="5784"/>
                    <a:pt x="2077" y="5784"/>
                  </a:cubicBezTo>
                  <a:cubicBezTo>
                    <a:pt x="1942" y="5784"/>
                    <a:pt x="1809" y="5741"/>
                    <a:pt x="1694" y="5655"/>
                  </a:cubicBezTo>
                  <a:cubicBezTo>
                    <a:pt x="1485" y="5505"/>
                    <a:pt x="1385" y="5261"/>
                    <a:pt x="1429" y="5008"/>
                  </a:cubicBezTo>
                  <a:lnTo>
                    <a:pt x="1517" y="4491"/>
                  </a:lnTo>
                  <a:cubicBezTo>
                    <a:pt x="1579" y="4144"/>
                    <a:pt x="1461" y="3789"/>
                    <a:pt x="1209" y="3545"/>
                  </a:cubicBezTo>
                  <a:lnTo>
                    <a:pt x="835" y="3177"/>
                  </a:lnTo>
                  <a:cubicBezTo>
                    <a:pt x="650" y="2998"/>
                    <a:pt x="588" y="2745"/>
                    <a:pt x="668" y="2501"/>
                  </a:cubicBezTo>
                  <a:cubicBezTo>
                    <a:pt x="747" y="2255"/>
                    <a:pt x="947" y="2087"/>
                    <a:pt x="1200" y="2052"/>
                  </a:cubicBezTo>
                  <a:lnTo>
                    <a:pt x="1720" y="1975"/>
                  </a:lnTo>
                  <a:cubicBezTo>
                    <a:pt x="2070" y="1925"/>
                    <a:pt x="2369" y="1705"/>
                    <a:pt x="2525" y="1388"/>
                  </a:cubicBezTo>
                  <a:lnTo>
                    <a:pt x="2757" y="920"/>
                  </a:lnTo>
                  <a:cubicBezTo>
                    <a:pt x="2872" y="688"/>
                    <a:pt x="3092" y="550"/>
                    <a:pt x="3351" y="550"/>
                  </a:cubicBezTo>
                  <a:close/>
                  <a:moveTo>
                    <a:pt x="3351" y="0"/>
                  </a:moveTo>
                  <a:cubicBezTo>
                    <a:pt x="2887" y="0"/>
                    <a:pt x="2469" y="259"/>
                    <a:pt x="2264" y="676"/>
                  </a:cubicBezTo>
                  <a:lnTo>
                    <a:pt x="2031" y="1147"/>
                  </a:lnTo>
                  <a:cubicBezTo>
                    <a:pt x="1955" y="1299"/>
                    <a:pt x="1808" y="1405"/>
                    <a:pt x="1641" y="1432"/>
                  </a:cubicBezTo>
                  <a:lnTo>
                    <a:pt x="1120" y="1505"/>
                  </a:lnTo>
                  <a:cubicBezTo>
                    <a:pt x="662" y="1573"/>
                    <a:pt x="286" y="1890"/>
                    <a:pt x="145" y="2331"/>
                  </a:cubicBezTo>
                  <a:cubicBezTo>
                    <a:pt x="1" y="2772"/>
                    <a:pt x="118" y="3248"/>
                    <a:pt x="450" y="3571"/>
                  </a:cubicBezTo>
                  <a:lnTo>
                    <a:pt x="824" y="3939"/>
                  </a:lnTo>
                  <a:cubicBezTo>
                    <a:pt x="947" y="4059"/>
                    <a:pt x="1003" y="4229"/>
                    <a:pt x="973" y="4400"/>
                  </a:cubicBezTo>
                  <a:lnTo>
                    <a:pt x="885" y="4917"/>
                  </a:lnTo>
                  <a:cubicBezTo>
                    <a:pt x="809" y="5373"/>
                    <a:pt x="991" y="5828"/>
                    <a:pt x="1367" y="6102"/>
                  </a:cubicBezTo>
                  <a:cubicBezTo>
                    <a:pt x="1580" y="6256"/>
                    <a:pt x="1827" y="6334"/>
                    <a:pt x="2077" y="6334"/>
                  </a:cubicBezTo>
                  <a:cubicBezTo>
                    <a:pt x="2270" y="6334"/>
                    <a:pt x="2464" y="6287"/>
                    <a:pt x="2643" y="6193"/>
                  </a:cubicBezTo>
                  <a:lnTo>
                    <a:pt x="3107" y="5949"/>
                  </a:lnTo>
                  <a:cubicBezTo>
                    <a:pt x="3184" y="5909"/>
                    <a:pt x="3267" y="5889"/>
                    <a:pt x="3350" y="5889"/>
                  </a:cubicBezTo>
                  <a:cubicBezTo>
                    <a:pt x="3433" y="5889"/>
                    <a:pt x="3516" y="5909"/>
                    <a:pt x="3592" y="5949"/>
                  </a:cubicBezTo>
                  <a:lnTo>
                    <a:pt x="4056" y="6193"/>
                  </a:lnTo>
                  <a:cubicBezTo>
                    <a:pt x="4236" y="6287"/>
                    <a:pt x="4430" y="6334"/>
                    <a:pt x="4621" y="6334"/>
                  </a:cubicBezTo>
                  <a:cubicBezTo>
                    <a:pt x="4870" y="6334"/>
                    <a:pt x="5120" y="6254"/>
                    <a:pt x="5332" y="6102"/>
                  </a:cubicBezTo>
                  <a:cubicBezTo>
                    <a:pt x="5708" y="5828"/>
                    <a:pt x="5893" y="5373"/>
                    <a:pt x="5814" y="4917"/>
                  </a:cubicBezTo>
                  <a:lnTo>
                    <a:pt x="5726" y="4400"/>
                  </a:lnTo>
                  <a:cubicBezTo>
                    <a:pt x="5696" y="4229"/>
                    <a:pt x="5752" y="4059"/>
                    <a:pt x="5876" y="3939"/>
                  </a:cubicBezTo>
                  <a:lnTo>
                    <a:pt x="6249" y="3571"/>
                  </a:lnTo>
                  <a:cubicBezTo>
                    <a:pt x="6584" y="3248"/>
                    <a:pt x="6701" y="2772"/>
                    <a:pt x="6557" y="2331"/>
                  </a:cubicBezTo>
                  <a:cubicBezTo>
                    <a:pt x="6413" y="1890"/>
                    <a:pt x="6037" y="1573"/>
                    <a:pt x="5579" y="1505"/>
                  </a:cubicBezTo>
                  <a:lnTo>
                    <a:pt x="5062" y="1432"/>
                  </a:lnTo>
                  <a:cubicBezTo>
                    <a:pt x="4891" y="1405"/>
                    <a:pt x="4744" y="1299"/>
                    <a:pt x="4668" y="1147"/>
                  </a:cubicBezTo>
                  <a:lnTo>
                    <a:pt x="4436" y="676"/>
                  </a:lnTo>
                  <a:cubicBezTo>
                    <a:pt x="4230" y="259"/>
                    <a:pt x="3815" y="0"/>
                    <a:pt x="3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3"/>
            <p:cNvSpPr/>
            <p:nvPr/>
          </p:nvSpPr>
          <p:spPr>
            <a:xfrm>
              <a:off x="1307600" y="1867250"/>
              <a:ext cx="167550" cy="158375"/>
            </a:xfrm>
            <a:custGeom>
              <a:avLst/>
              <a:gdLst/>
              <a:ahLst/>
              <a:cxnLst/>
              <a:rect l="l" t="t" r="r" b="b"/>
              <a:pathLst>
                <a:path w="6702" h="6335" extrusionOk="0">
                  <a:moveTo>
                    <a:pt x="3351" y="550"/>
                  </a:moveTo>
                  <a:cubicBezTo>
                    <a:pt x="3610" y="550"/>
                    <a:pt x="3830" y="688"/>
                    <a:pt x="3945" y="920"/>
                  </a:cubicBezTo>
                  <a:lnTo>
                    <a:pt x="4177" y="1388"/>
                  </a:lnTo>
                  <a:cubicBezTo>
                    <a:pt x="4333" y="1705"/>
                    <a:pt x="4635" y="1925"/>
                    <a:pt x="4982" y="1975"/>
                  </a:cubicBezTo>
                  <a:lnTo>
                    <a:pt x="5502" y="2052"/>
                  </a:lnTo>
                  <a:cubicBezTo>
                    <a:pt x="5755" y="2087"/>
                    <a:pt x="5955" y="2255"/>
                    <a:pt x="6034" y="2501"/>
                  </a:cubicBezTo>
                  <a:cubicBezTo>
                    <a:pt x="6114" y="2745"/>
                    <a:pt x="6052" y="2998"/>
                    <a:pt x="5867" y="3177"/>
                  </a:cubicBezTo>
                  <a:lnTo>
                    <a:pt x="5493" y="3545"/>
                  </a:lnTo>
                  <a:cubicBezTo>
                    <a:pt x="5241" y="3792"/>
                    <a:pt x="5123" y="4144"/>
                    <a:pt x="5185" y="4491"/>
                  </a:cubicBezTo>
                  <a:lnTo>
                    <a:pt x="5273" y="5008"/>
                  </a:lnTo>
                  <a:cubicBezTo>
                    <a:pt x="5317" y="5261"/>
                    <a:pt x="5217" y="5505"/>
                    <a:pt x="5011" y="5655"/>
                  </a:cubicBezTo>
                  <a:cubicBezTo>
                    <a:pt x="4894" y="5740"/>
                    <a:pt x="4759" y="5783"/>
                    <a:pt x="4623" y="5783"/>
                  </a:cubicBezTo>
                  <a:cubicBezTo>
                    <a:pt x="4518" y="5783"/>
                    <a:pt x="4413" y="5757"/>
                    <a:pt x="4315" y="5705"/>
                  </a:cubicBezTo>
                  <a:lnTo>
                    <a:pt x="3851" y="5461"/>
                  </a:lnTo>
                  <a:cubicBezTo>
                    <a:pt x="3695" y="5379"/>
                    <a:pt x="3524" y="5337"/>
                    <a:pt x="3352" y="5337"/>
                  </a:cubicBezTo>
                  <a:cubicBezTo>
                    <a:pt x="3181" y="5337"/>
                    <a:pt x="3010" y="5379"/>
                    <a:pt x="2854" y="5461"/>
                  </a:cubicBezTo>
                  <a:lnTo>
                    <a:pt x="2390" y="5705"/>
                  </a:lnTo>
                  <a:cubicBezTo>
                    <a:pt x="2291" y="5758"/>
                    <a:pt x="2185" y="5784"/>
                    <a:pt x="2080" y="5784"/>
                  </a:cubicBezTo>
                  <a:cubicBezTo>
                    <a:pt x="1945" y="5784"/>
                    <a:pt x="1811" y="5741"/>
                    <a:pt x="1693" y="5655"/>
                  </a:cubicBezTo>
                  <a:cubicBezTo>
                    <a:pt x="1488" y="5505"/>
                    <a:pt x="1388" y="5261"/>
                    <a:pt x="1432" y="5008"/>
                  </a:cubicBezTo>
                  <a:lnTo>
                    <a:pt x="1520" y="4491"/>
                  </a:lnTo>
                  <a:cubicBezTo>
                    <a:pt x="1579" y="4144"/>
                    <a:pt x="1464" y="3789"/>
                    <a:pt x="1211" y="3545"/>
                  </a:cubicBezTo>
                  <a:lnTo>
                    <a:pt x="838" y="3177"/>
                  </a:lnTo>
                  <a:cubicBezTo>
                    <a:pt x="653" y="2998"/>
                    <a:pt x="591" y="2745"/>
                    <a:pt x="671" y="2501"/>
                  </a:cubicBezTo>
                  <a:cubicBezTo>
                    <a:pt x="750" y="2255"/>
                    <a:pt x="950" y="2087"/>
                    <a:pt x="1203" y="2052"/>
                  </a:cubicBezTo>
                  <a:lnTo>
                    <a:pt x="1720" y="1975"/>
                  </a:lnTo>
                  <a:cubicBezTo>
                    <a:pt x="2070" y="1925"/>
                    <a:pt x="2372" y="1705"/>
                    <a:pt x="2528" y="1388"/>
                  </a:cubicBezTo>
                  <a:lnTo>
                    <a:pt x="2760" y="920"/>
                  </a:lnTo>
                  <a:cubicBezTo>
                    <a:pt x="2875" y="688"/>
                    <a:pt x="3095" y="550"/>
                    <a:pt x="3351" y="550"/>
                  </a:cubicBezTo>
                  <a:close/>
                  <a:moveTo>
                    <a:pt x="3351" y="0"/>
                  </a:moveTo>
                  <a:cubicBezTo>
                    <a:pt x="2887" y="0"/>
                    <a:pt x="2472" y="259"/>
                    <a:pt x="2266" y="676"/>
                  </a:cubicBezTo>
                  <a:lnTo>
                    <a:pt x="2034" y="1147"/>
                  </a:lnTo>
                  <a:cubicBezTo>
                    <a:pt x="1958" y="1299"/>
                    <a:pt x="1811" y="1405"/>
                    <a:pt x="1641" y="1432"/>
                  </a:cubicBezTo>
                  <a:lnTo>
                    <a:pt x="1123" y="1505"/>
                  </a:lnTo>
                  <a:cubicBezTo>
                    <a:pt x="665" y="1573"/>
                    <a:pt x="289" y="1890"/>
                    <a:pt x="145" y="2331"/>
                  </a:cubicBezTo>
                  <a:cubicBezTo>
                    <a:pt x="1" y="2772"/>
                    <a:pt x="118" y="3248"/>
                    <a:pt x="450" y="3571"/>
                  </a:cubicBezTo>
                  <a:lnTo>
                    <a:pt x="826" y="3939"/>
                  </a:lnTo>
                  <a:cubicBezTo>
                    <a:pt x="950" y="4059"/>
                    <a:pt x="1006" y="4229"/>
                    <a:pt x="976" y="4400"/>
                  </a:cubicBezTo>
                  <a:lnTo>
                    <a:pt x="888" y="4917"/>
                  </a:lnTo>
                  <a:cubicBezTo>
                    <a:pt x="809" y="5373"/>
                    <a:pt x="994" y="5828"/>
                    <a:pt x="1370" y="6102"/>
                  </a:cubicBezTo>
                  <a:cubicBezTo>
                    <a:pt x="1582" y="6254"/>
                    <a:pt x="1832" y="6334"/>
                    <a:pt x="2081" y="6334"/>
                  </a:cubicBezTo>
                  <a:cubicBezTo>
                    <a:pt x="2272" y="6334"/>
                    <a:pt x="2466" y="6287"/>
                    <a:pt x="2646" y="6193"/>
                  </a:cubicBezTo>
                  <a:lnTo>
                    <a:pt x="3110" y="5949"/>
                  </a:lnTo>
                  <a:cubicBezTo>
                    <a:pt x="3185" y="5909"/>
                    <a:pt x="3268" y="5889"/>
                    <a:pt x="3351" y="5889"/>
                  </a:cubicBezTo>
                  <a:cubicBezTo>
                    <a:pt x="3435" y="5889"/>
                    <a:pt x="3518" y="5909"/>
                    <a:pt x="3595" y="5949"/>
                  </a:cubicBezTo>
                  <a:lnTo>
                    <a:pt x="4059" y="6193"/>
                  </a:lnTo>
                  <a:cubicBezTo>
                    <a:pt x="4237" y="6287"/>
                    <a:pt x="4431" y="6334"/>
                    <a:pt x="4624" y="6334"/>
                  </a:cubicBezTo>
                  <a:cubicBezTo>
                    <a:pt x="4874" y="6334"/>
                    <a:pt x="5122" y="6256"/>
                    <a:pt x="5335" y="6102"/>
                  </a:cubicBezTo>
                  <a:cubicBezTo>
                    <a:pt x="5711" y="5828"/>
                    <a:pt x="5893" y="5373"/>
                    <a:pt x="5817" y="4917"/>
                  </a:cubicBezTo>
                  <a:lnTo>
                    <a:pt x="5729" y="4400"/>
                  </a:lnTo>
                  <a:cubicBezTo>
                    <a:pt x="5699" y="4229"/>
                    <a:pt x="5755" y="4059"/>
                    <a:pt x="5878" y="3939"/>
                  </a:cubicBezTo>
                  <a:lnTo>
                    <a:pt x="6252" y="3571"/>
                  </a:lnTo>
                  <a:cubicBezTo>
                    <a:pt x="6584" y="3248"/>
                    <a:pt x="6701" y="2772"/>
                    <a:pt x="6560" y="2331"/>
                  </a:cubicBezTo>
                  <a:cubicBezTo>
                    <a:pt x="6416" y="1890"/>
                    <a:pt x="6040" y="1573"/>
                    <a:pt x="5582" y="1505"/>
                  </a:cubicBezTo>
                  <a:lnTo>
                    <a:pt x="5061" y="1432"/>
                  </a:lnTo>
                  <a:cubicBezTo>
                    <a:pt x="4894" y="1405"/>
                    <a:pt x="4747" y="1299"/>
                    <a:pt x="4671" y="1147"/>
                  </a:cubicBezTo>
                  <a:lnTo>
                    <a:pt x="4438" y="676"/>
                  </a:lnTo>
                  <a:cubicBezTo>
                    <a:pt x="4233" y="259"/>
                    <a:pt x="3815" y="0"/>
                    <a:pt x="3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3"/>
            <p:cNvSpPr/>
            <p:nvPr/>
          </p:nvSpPr>
          <p:spPr>
            <a:xfrm>
              <a:off x="1130600" y="1707300"/>
              <a:ext cx="214650" cy="203000"/>
            </a:xfrm>
            <a:custGeom>
              <a:avLst/>
              <a:gdLst/>
              <a:ahLst/>
              <a:cxnLst/>
              <a:rect l="l" t="t" r="r" b="b"/>
              <a:pathLst>
                <a:path w="8586" h="8120" extrusionOk="0">
                  <a:moveTo>
                    <a:pt x="4292" y="0"/>
                  </a:moveTo>
                  <a:cubicBezTo>
                    <a:pt x="3742" y="0"/>
                    <a:pt x="3248" y="309"/>
                    <a:pt x="3004" y="803"/>
                  </a:cubicBezTo>
                  <a:lnTo>
                    <a:pt x="2652" y="1517"/>
                  </a:lnTo>
                  <a:cubicBezTo>
                    <a:pt x="2549" y="1726"/>
                    <a:pt x="2349" y="1870"/>
                    <a:pt x="2120" y="1905"/>
                  </a:cubicBezTo>
                  <a:lnTo>
                    <a:pt x="1332" y="2017"/>
                  </a:lnTo>
                  <a:cubicBezTo>
                    <a:pt x="785" y="2096"/>
                    <a:pt x="342" y="2472"/>
                    <a:pt x="171" y="2995"/>
                  </a:cubicBezTo>
                  <a:cubicBezTo>
                    <a:pt x="1" y="3521"/>
                    <a:pt x="139" y="4086"/>
                    <a:pt x="536" y="4470"/>
                  </a:cubicBezTo>
                  <a:lnTo>
                    <a:pt x="1106" y="5026"/>
                  </a:lnTo>
                  <a:cubicBezTo>
                    <a:pt x="1273" y="5191"/>
                    <a:pt x="1350" y="5423"/>
                    <a:pt x="1309" y="5652"/>
                  </a:cubicBezTo>
                  <a:lnTo>
                    <a:pt x="1176" y="6437"/>
                  </a:lnTo>
                  <a:cubicBezTo>
                    <a:pt x="1082" y="6980"/>
                    <a:pt x="1303" y="7518"/>
                    <a:pt x="1746" y="7844"/>
                  </a:cubicBezTo>
                  <a:cubicBezTo>
                    <a:pt x="1999" y="8027"/>
                    <a:pt x="2293" y="8118"/>
                    <a:pt x="2590" y="8118"/>
                  </a:cubicBezTo>
                  <a:cubicBezTo>
                    <a:pt x="2819" y="8118"/>
                    <a:pt x="3048" y="8065"/>
                    <a:pt x="3263" y="7953"/>
                  </a:cubicBezTo>
                  <a:lnTo>
                    <a:pt x="3965" y="7583"/>
                  </a:lnTo>
                  <a:cubicBezTo>
                    <a:pt x="4068" y="7528"/>
                    <a:pt x="4181" y="7501"/>
                    <a:pt x="4295" y="7501"/>
                  </a:cubicBezTo>
                  <a:cubicBezTo>
                    <a:pt x="4408" y="7501"/>
                    <a:pt x="4521" y="7528"/>
                    <a:pt x="4624" y="7583"/>
                  </a:cubicBezTo>
                  <a:lnTo>
                    <a:pt x="5329" y="7953"/>
                  </a:lnTo>
                  <a:cubicBezTo>
                    <a:pt x="5540" y="8064"/>
                    <a:pt x="5769" y="8119"/>
                    <a:pt x="5997" y="8119"/>
                  </a:cubicBezTo>
                  <a:cubicBezTo>
                    <a:pt x="6294" y="8119"/>
                    <a:pt x="6590" y="8026"/>
                    <a:pt x="6843" y="7841"/>
                  </a:cubicBezTo>
                  <a:cubicBezTo>
                    <a:pt x="7289" y="7518"/>
                    <a:pt x="7507" y="6980"/>
                    <a:pt x="7416" y="6437"/>
                  </a:cubicBezTo>
                  <a:lnTo>
                    <a:pt x="7280" y="5652"/>
                  </a:lnTo>
                  <a:cubicBezTo>
                    <a:pt x="7239" y="5423"/>
                    <a:pt x="7316" y="5188"/>
                    <a:pt x="7483" y="5026"/>
                  </a:cubicBezTo>
                  <a:lnTo>
                    <a:pt x="8053" y="4470"/>
                  </a:lnTo>
                  <a:cubicBezTo>
                    <a:pt x="8447" y="4086"/>
                    <a:pt x="8585" y="3521"/>
                    <a:pt x="8415" y="2995"/>
                  </a:cubicBezTo>
                  <a:cubicBezTo>
                    <a:pt x="8244" y="2472"/>
                    <a:pt x="7801" y="2096"/>
                    <a:pt x="7254" y="2017"/>
                  </a:cubicBezTo>
                  <a:lnTo>
                    <a:pt x="6748" y="1943"/>
                  </a:lnTo>
                  <a:cubicBezTo>
                    <a:pt x="6736" y="1941"/>
                    <a:pt x="6723" y="1940"/>
                    <a:pt x="6710" y="1940"/>
                  </a:cubicBezTo>
                  <a:cubicBezTo>
                    <a:pt x="6575" y="1940"/>
                    <a:pt x="6456" y="2038"/>
                    <a:pt x="6437" y="2178"/>
                  </a:cubicBezTo>
                  <a:cubicBezTo>
                    <a:pt x="6413" y="2328"/>
                    <a:pt x="6519" y="2466"/>
                    <a:pt x="6669" y="2490"/>
                  </a:cubicBezTo>
                  <a:lnTo>
                    <a:pt x="7175" y="2563"/>
                  </a:lnTo>
                  <a:cubicBezTo>
                    <a:pt x="7518" y="2613"/>
                    <a:pt x="7786" y="2839"/>
                    <a:pt x="7892" y="3166"/>
                  </a:cubicBezTo>
                  <a:cubicBezTo>
                    <a:pt x="7998" y="3495"/>
                    <a:pt x="7915" y="3836"/>
                    <a:pt x="7668" y="4077"/>
                  </a:cubicBezTo>
                  <a:lnTo>
                    <a:pt x="7098" y="4632"/>
                  </a:lnTo>
                  <a:cubicBezTo>
                    <a:pt x="6801" y="4920"/>
                    <a:pt x="6666" y="5337"/>
                    <a:pt x="6737" y="5746"/>
                  </a:cubicBezTo>
                  <a:lnTo>
                    <a:pt x="6869" y="6531"/>
                  </a:lnTo>
                  <a:cubicBezTo>
                    <a:pt x="6928" y="6869"/>
                    <a:pt x="6796" y="7195"/>
                    <a:pt x="6516" y="7398"/>
                  </a:cubicBezTo>
                  <a:cubicBezTo>
                    <a:pt x="6359" y="7512"/>
                    <a:pt x="6180" y="7569"/>
                    <a:pt x="5998" y="7569"/>
                  </a:cubicBezTo>
                  <a:cubicBezTo>
                    <a:pt x="5857" y="7569"/>
                    <a:pt x="5715" y="7535"/>
                    <a:pt x="5582" y="7465"/>
                  </a:cubicBezTo>
                  <a:lnTo>
                    <a:pt x="4879" y="7095"/>
                  </a:lnTo>
                  <a:cubicBezTo>
                    <a:pt x="4696" y="6998"/>
                    <a:pt x="4494" y="6949"/>
                    <a:pt x="4293" y="6949"/>
                  </a:cubicBezTo>
                  <a:cubicBezTo>
                    <a:pt x="4092" y="6949"/>
                    <a:pt x="3890" y="6998"/>
                    <a:pt x="3707" y="7095"/>
                  </a:cubicBezTo>
                  <a:lnTo>
                    <a:pt x="3004" y="7465"/>
                  </a:lnTo>
                  <a:cubicBezTo>
                    <a:pt x="2871" y="7535"/>
                    <a:pt x="2729" y="7569"/>
                    <a:pt x="2588" y="7569"/>
                  </a:cubicBezTo>
                  <a:cubicBezTo>
                    <a:pt x="2406" y="7569"/>
                    <a:pt x="2227" y="7512"/>
                    <a:pt x="2070" y="7398"/>
                  </a:cubicBezTo>
                  <a:cubicBezTo>
                    <a:pt x="1791" y="7195"/>
                    <a:pt x="1658" y="6869"/>
                    <a:pt x="1717" y="6528"/>
                  </a:cubicBezTo>
                  <a:lnTo>
                    <a:pt x="1852" y="5746"/>
                  </a:lnTo>
                  <a:cubicBezTo>
                    <a:pt x="1920" y="5337"/>
                    <a:pt x="1785" y="4920"/>
                    <a:pt x="1491" y="4632"/>
                  </a:cubicBezTo>
                  <a:lnTo>
                    <a:pt x="921" y="4077"/>
                  </a:lnTo>
                  <a:cubicBezTo>
                    <a:pt x="674" y="3836"/>
                    <a:pt x="589" y="3495"/>
                    <a:pt x="694" y="3166"/>
                  </a:cubicBezTo>
                  <a:cubicBezTo>
                    <a:pt x="803" y="2836"/>
                    <a:pt x="1071" y="2613"/>
                    <a:pt x="1411" y="2563"/>
                  </a:cubicBezTo>
                  <a:lnTo>
                    <a:pt x="2199" y="2449"/>
                  </a:lnTo>
                  <a:cubicBezTo>
                    <a:pt x="2608" y="2390"/>
                    <a:pt x="2963" y="2131"/>
                    <a:pt x="3145" y="1761"/>
                  </a:cubicBezTo>
                  <a:lnTo>
                    <a:pt x="3498" y="1047"/>
                  </a:lnTo>
                  <a:cubicBezTo>
                    <a:pt x="3651" y="738"/>
                    <a:pt x="3948" y="553"/>
                    <a:pt x="4292" y="553"/>
                  </a:cubicBezTo>
                  <a:cubicBezTo>
                    <a:pt x="4638" y="553"/>
                    <a:pt x="4935" y="738"/>
                    <a:pt x="5088" y="1047"/>
                  </a:cubicBezTo>
                  <a:lnTo>
                    <a:pt x="5441" y="1761"/>
                  </a:lnTo>
                  <a:cubicBezTo>
                    <a:pt x="5489" y="1857"/>
                    <a:pt x="5586" y="1913"/>
                    <a:pt x="5687" y="1913"/>
                  </a:cubicBezTo>
                  <a:cubicBezTo>
                    <a:pt x="5728" y="1913"/>
                    <a:pt x="5769" y="1904"/>
                    <a:pt x="5808" y="1884"/>
                  </a:cubicBezTo>
                  <a:cubicBezTo>
                    <a:pt x="5946" y="1820"/>
                    <a:pt x="6002" y="1652"/>
                    <a:pt x="5934" y="1517"/>
                  </a:cubicBezTo>
                  <a:lnTo>
                    <a:pt x="5582" y="803"/>
                  </a:lnTo>
                  <a:cubicBezTo>
                    <a:pt x="5338" y="309"/>
                    <a:pt x="4844" y="0"/>
                    <a:pt x="4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73"/>
          <p:cNvGrpSpPr/>
          <p:nvPr/>
        </p:nvGrpSpPr>
        <p:grpSpPr>
          <a:xfrm>
            <a:off x="1162763" y="1261163"/>
            <a:ext cx="473850" cy="470400"/>
            <a:chOff x="1080725" y="924150"/>
            <a:chExt cx="473850" cy="470400"/>
          </a:xfrm>
        </p:grpSpPr>
        <p:sp>
          <p:nvSpPr>
            <p:cNvPr id="2599" name="Google Shape;2599;p73"/>
            <p:cNvSpPr/>
            <p:nvPr/>
          </p:nvSpPr>
          <p:spPr>
            <a:xfrm>
              <a:off x="1324050" y="980800"/>
              <a:ext cx="141475" cy="192075"/>
            </a:xfrm>
            <a:custGeom>
              <a:avLst/>
              <a:gdLst/>
              <a:ahLst/>
              <a:cxnLst/>
              <a:rect l="l" t="t" r="r" b="b"/>
              <a:pathLst>
                <a:path w="5659" h="7683" extrusionOk="0">
                  <a:moveTo>
                    <a:pt x="2837" y="559"/>
                  </a:moveTo>
                  <a:cubicBezTo>
                    <a:pt x="3313" y="559"/>
                    <a:pt x="3707" y="909"/>
                    <a:pt x="3780" y="1364"/>
                  </a:cubicBezTo>
                  <a:lnTo>
                    <a:pt x="1894" y="1364"/>
                  </a:lnTo>
                  <a:cubicBezTo>
                    <a:pt x="1967" y="909"/>
                    <a:pt x="2361" y="559"/>
                    <a:pt x="2837" y="559"/>
                  </a:cubicBezTo>
                  <a:close/>
                  <a:moveTo>
                    <a:pt x="3783" y="1914"/>
                  </a:moveTo>
                  <a:lnTo>
                    <a:pt x="3783" y="2337"/>
                  </a:lnTo>
                  <a:cubicBezTo>
                    <a:pt x="3783" y="2840"/>
                    <a:pt x="3404" y="3272"/>
                    <a:pt x="2902" y="3313"/>
                  </a:cubicBezTo>
                  <a:cubicBezTo>
                    <a:pt x="2877" y="3315"/>
                    <a:pt x="2853" y="3315"/>
                    <a:pt x="2829" y="3315"/>
                  </a:cubicBezTo>
                  <a:cubicBezTo>
                    <a:pt x="2303" y="3315"/>
                    <a:pt x="1873" y="2889"/>
                    <a:pt x="1873" y="2361"/>
                  </a:cubicBezTo>
                  <a:lnTo>
                    <a:pt x="1873" y="1914"/>
                  </a:lnTo>
                  <a:close/>
                  <a:moveTo>
                    <a:pt x="3104" y="3833"/>
                  </a:moveTo>
                  <a:lnTo>
                    <a:pt x="3295" y="5358"/>
                  </a:lnTo>
                  <a:cubicBezTo>
                    <a:pt x="3301" y="5405"/>
                    <a:pt x="3284" y="5452"/>
                    <a:pt x="3245" y="5482"/>
                  </a:cubicBezTo>
                  <a:lnTo>
                    <a:pt x="2837" y="5817"/>
                  </a:lnTo>
                  <a:lnTo>
                    <a:pt x="2426" y="5482"/>
                  </a:lnTo>
                  <a:cubicBezTo>
                    <a:pt x="2390" y="5452"/>
                    <a:pt x="2370" y="5405"/>
                    <a:pt x="2376" y="5358"/>
                  </a:cubicBezTo>
                  <a:lnTo>
                    <a:pt x="2570" y="3836"/>
                  </a:lnTo>
                  <a:cubicBezTo>
                    <a:pt x="2655" y="3851"/>
                    <a:pt x="2743" y="3859"/>
                    <a:pt x="2834" y="3859"/>
                  </a:cubicBezTo>
                  <a:cubicBezTo>
                    <a:pt x="2925" y="3859"/>
                    <a:pt x="3016" y="3851"/>
                    <a:pt x="3104" y="3833"/>
                  </a:cubicBezTo>
                  <a:close/>
                  <a:moveTo>
                    <a:pt x="3948" y="3642"/>
                  </a:moveTo>
                  <a:cubicBezTo>
                    <a:pt x="4609" y="3642"/>
                    <a:pt x="5141" y="4174"/>
                    <a:pt x="5141" y="4835"/>
                  </a:cubicBezTo>
                  <a:lnTo>
                    <a:pt x="5141" y="6892"/>
                  </a:lnTo>
                  <a:cubicBezTo>
                    <a:pt x="5141" y="7025"/>
                    <a:pt x="5035" y="7130"/>
                    <a:pt x="4903" y="7130"/>
                  </a:cubicBezTo>
                  <a:lnTo>
                    <a:pt x="789" y="7130"/>
                  </a:lnTo>
                  <a:cubicBezTo>
                    <a:pt x="656" y="7130"/>
                    <a:pt x="550" y="7025"/>
                    <a:pt x="550" y="6892"/>
                  </a:cubicBezTo>
                  <a:lnTo>
                    <a:pt x="550" y="4835"/>
                  </a:lnTo>
                  <a:cubicBezTo>
                    <a:pt x="550" y="4177"/>
                    <a:pt x="1088" y="3642"/>
                    <a:pt x="1747" y="3642"/>
                  </a:cubicBezTo>
                  <a:lnTo>
                    <a:pt x="2049" y="3642"/>
                  </a:lnTo>
                  <a:lnTo>
                    <a:pt x="1841" y="5291"/>
                  </a:lnTo>
                  <a:cubicBezTo>
                    <a:pt x="1811" y="5529"/>
                    <a:pt x="1902" y="5761"/>
                    <a:pt x="2090" y="5911"/>
                  </a:cubicBezTo>
                  <a:lnTo>
                    <a:pt x="2531" y="6272"/>
                  </a:lnTo>
                  <a:cubicBezTo>
                    <a:pt x="2622" y="6346"/>
                    <a:pt x="2734" y="6384"/>
                    <a:pt x="2846" y="6384"/>
                  </a:cubicBezTo>
                  <a:cubicBezTo>
                    <a:pt x="2957" y="6384"/>
                    <a:pt x="3072" y="6346"/>
                    <a:pt x="3163" y="6272"/>
                  </a:cubicBezTo>
                  <a:lnTo>
                    <a:pt x="3604" y="5911"/>
                  </a:lnTo>
                  <a:cubicBezTo>
                    <a:pt x="3789" y="5761"/>
                    <a:pt x="3883" y="5529"/>
                    <a:pt x="3854" y="5291"/>
                  </a:cubicBezTo>
                  <a:lnTo>
                    <a:pt x="3645" y="3642"/>
                  </a:lnTo>
                  <a:close/>
                  <a:moveTo>
                    <a:pt x="2832" y="1"/>
                  </a:moveTo>
                  <a:cubicBezTo>
                    <a:pt x="2001" y="1"/>
                    <a:pt x="1323" y="675"/>
                    <a:pt x="1323" y="1508"/>
                  </a:cubicBezTo>
                  <a:lnTo>
                    <a:pt x="1323" y="2358"/>
                  </a:lnTo>
                  <a:cubicBezTo>
                    <a:pt x="1323" y="2628"/>
                    <a:pt x="1394" y="2881"/>
                    <a:pt x="1520" y="3101"/>
                  </a:cubicBezTo>
                  <a:cubicBezTo>
                    <a:pt x="665" y="3204"/>
                    <a:pt x="1" y="3942"/>
                    <a:pt x="1" y="4835"/>
                  </a:cubicBezTo>
                  <a:lnTo>
                    <a:pt x="1" y="6901"/>
                  </a:lnTo>
                  <a:cubicBezTo>
                    <a:pt x="1" y="7333"/>
                    <a:pt x="351" y="7683"/>
                    <a:pt x="780" y="7683"/>
                  </a:cubicBezTo>
                  <a:lnTo>
                    <a:pt x="4868" y="7683"/>
                  </a:lnTo>
                  <a:cubicBezTo>
                    <a:pt x="5303" y="7683"/>
                    <a:pt x="5658" y="7327"/>
                    <a:pt x="5658" y="6892"/>
                  </a:cubicBezTo>
                  <a:lnTo>
                    <a:pt x="5658" y="4835"/>
                  </a:lnTo>
                  <a:cubicBezTo>
                    <a:pt x="5658" y="3942"/>
                    <a:pt x="4991" y="3204"/>
                    <a:pt x="4136" y="3101"/>
                  </a:cubicBezTo>
                  <a:cubicBezTo>
                    <a:pt x="4262" y="2881"/>
                    <a:pt x="4336" y="2625"/>
                    <a:pt x="4336" y="2352"/>
                  </a:cubicBezTo>
                  <a:lnTo>
                    <a:pt x="4336" y="1535"/>
                  </a:lnTo>
                  <a:cubicBezTo>
                    <a:pt x="4336" y="735"/>
                    <a:pt x="3725" y="54"/>
                    <a:pt x="2925" y="4"/>
                  </a:cubicBezTo>
                  <a:cubicBezTo>
                    <a:pt x="2894" y="2"/>
                    <a:pt x="2863" y="1"/>
                    <a:pt x="2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73"/>
            <p:cNvSpPr/>
            <p:nvPr/>
          </p:nvSpPr>
          <p:spPr>
            <a:xfrm>
              <a:off x="1141250" y="924150"/>
              <a:ext cx="141475" cy="191800"/>
            </a:xfrm>
            <a:custGeom>
              <a:avLst/>
              <a:gdLst/>
              <a:ahLst/>
              <a:cxnLst/>
              <a:rect l="l" t="t" r="r" b="b"/>
              <a:pathLst>
                <a:path w="5659" h="7672" extrusionOk="0">
                  <a:moveTo>
                    <a:pt x="2825" y="547"/>
                  </a:moveTo>
                  <a:cubicBezTo>
                    <a:pt x="3301" y="547"/>
                    <a:pt x="3698" y="897"/>
                    <a:pt x="3772" y="1353"/>
                  </a:cubicBezTo>
                  <a:lnTo>
                    <a:pt x="1882" y="1353"/>
                  </a:lnTo>
                  <a:cubicBezTo>
                    <a:pt x="1955" y="897"/>
                    <a:pt x="2352" y="547"/>
                    <a:pt x="2825" y="547"/>
                  </a:cubicBezTo>
                  <a:close/>
                  <a:moveTo>
                    <a:pt x="3786" y="1902"/>
                  </a:moveTo>
                  <a:lnTo>
                    <a:pt x="3786" y="2325"/>
                  </a:lnTo>
                  <a:cubicBezTo>
                    <a:pt x="3786" y="2828"/>
                    <a:pt x="3407" y="3260"/>
                    <a:pt x="2905" y="3301"/>
                  </a:cubicBezTo>
                  <a:cubicBezTo>
                    <a:pt x="2880" y="3303"/>
                    <a:pt x="2856" y="3304"/>
                    <a:pt x="2832" y="3304"/>
                  </a:cubicBezTo>
                  <a:cubicBezTo>
                    <a:pt x="2304" y="3304"/>
                    <a:pt x="1876" y="2875"/>
                    <a:pt x="1876" y="2349"/>
                  </a:cubicBezTo>
                  <a:lnTo>
                    <a:pt x="1876" y="1902"/>
                  </a:lnTo>
                  <a:close/>
                  <a:moveTo>
                    <a:pt x="3093" y="3833"/>
                  </a:moveTo>
                  <a:lnTo>
                    <a:pt x="3287" y="5358"/>
                  </a:lnTo>
                  <a:cubicBezTo>
                    <a:pt x="3292" y="5405"/>
                    <a:pt x="3275" y="5452"/>
                    <a:pt x="3237" y="5482"/>
                  </a:cubicBezTo>
                  <a:lnTo>
                    <a:pt x="2828" y="5817"/>
                  </a:lnTo>
                  <a:lnTo>
                    <a:pt x="2417" y="5482"/>
                  </a:lnTo>
                  <a:cubicBezTo>
                    <a:pt x="2378" y="5452"/>
                    <a:pt x="2361" y="5405"/>
                    <a:pt x="2367" y="5358"/>
                  </a:cubicBezTo>
                  <a:lnTo>
                    <a:pt x="2561" y="3836"/>
                  </a:lnTo>
                  <a:cubicBezTo>
                    <a:pt x="2646" y="3851"/>
                    <a:pt x="2734" y="3860"/>
                    <a:pt x="2825" y="3860"/>
                  </a:cubicBezTo>
                  <a:cubicBezTo>
                    <a:pt x="2913" y="3860"/>
                    <a:pt x="3007" y="3851"/>
                    <a:pt x="3093" y="3833"/>
                  </a:cubicBezTo>
                  <a:close/>
                  <a:moveTo>
                    <a:pt x="2828" y="1"/>
                  </a:moveTo>
                  <a:cubicBezTo>
                    <a:pt x="2797" y="1"/>
                    <a:pt x="2765" y="2"/>
                    <a:pt x="2734" y="4"/>
                  </a:cubicBezTo>
                  <a:cubicBezTo>
                    <a:pt x="1935" y="57"/>
                    <a:pt x="1323" y="738"/>
                    <a:pt x="1323" y="1538"/>
                  </a:cubicBezTo>
                  <a:lnTo>
                    <a:pt x="1323" y="2343"/>
                  </a:lnTo>
                  <a:cubicBezTo>
                    <a:pt x="1323" y="2616"/>
                    <a:pt x="1397" y="2869"/>
                    <a:pt x="1520" y="3090"/>
                  </a:cubicBezTo>
                  <a:cubicBezTo>
                    <a:pt x="665" y="3192"/>
                    <a:pt x="1" y="3930"/>
                    <a:pt x="1" y="4824"/>
                  </a:cubicBezTo>
                  <a:lnTo>
                    <a:pt x="1" y="6881"/>
                  </a:lnTo>
                  <a:cubicBezTo>
                    <a:pt x="1" y="7316"/>
                    <a:pt x="351" y="7671"/>
                    <a:pt x="780" y="7671"/>
                  </a:cubicBezTo>
                  <a:lnTo>
                    <a:pt x="1582" y="7671"/>
                  </a:lnTo>
                  <a:cubicBezTo>
                    <a:pt x="1723" y="7671"/>
                    <a:pt x="1849" y="7568"/>
                    <a:pt x="1867" y="7427"/>
                  </a:cubicBezTo>
                  <a:cubicBezTo>
                    <a:pt x="1885" y="7260"/>
                    <a:pt x="1758" y="7119"/>
                    <a:pt x="1597" y="7119"/>
                  </a:cubicBezTo>
                  <a:lnTo>
                    <a:pt x="756" y="7119"/>
                  </a:lnTo>
                  <a:cubicBezTo>
                    <a:pt x="624" y="7119"/>
                    <a:pt x="515" y="7013"/>
                    <a:pt x="515" y="6881"/>
                  </a:cubicBezTo>
                  <a:lnTo>
                    <a:pt x="515" y="4824"/>
                  </a:lnTo>
                  <a:cubicBezTo>
                    <a:pt x="515" y="4162"/>
                    <a:pt x="1050" y="3630"/>
                    <a:pt x="1711" y="3630"/>
                  </a:cubicBezTo>
                  <a:lnTo>
                    <a:pt x="2014" y="3630"/>
                  </a:lnTo>
                  <a:lnTo>
                    <a:pt x="1805" y="5279"/>
                  </a:lnTo>
                  <a:cubicBezTo>
                    <a:pt x="1776" y="5517"/>
                    <a:pt x="1870" y="5749"/>
                    <a:pt x="2055" y="5899"/>
                  </a:cubicBezTo>
                  <a:lnTo>
                    <a:pt x="2496" y="6261"/>
                  </a:lnTo>
                  <a:cubicBezTo>
                    <a:pt x="2587" y="6334"/>
                    <a:pt x="2699" y="6372"/>
                    <a:pt x="2813" y="6372"/>
                  </a:cubicBezTo>
                  <a:cubicBezTo>
                    <a:pt x="2925" y="6372"/>
                    <a:pt x="3037" y="6334"/>
                    <a:pt x="3128" y="6261"/>
                  </a:cubicBezTo>
                  <a:lnTo>
                    <a:pt x="3569" y="5899"/>
                  </a:lnTo>
                  <a:cubicBezTo>
                    <a:pt x="3754" y="5749"/>
                    <a:pt x="3848" y="5517"/>
                    <a:pt x="3819" y="5279"/>
                  </a:cubicBezTo>
                  <a:lnTo>
                    <a:pt x="3610" y="3627"/>
                  </a:lnTo>
                  <a:lnTo>
                    <a:pt x="3913" y="3627"/>
                  </a:lnTo>
                  <a:cubicBezTo>
                    <a:pt x="4574" y="3627"/>
                    <a:pt x="5109" y="4162"/>
                    <a:pt x="5109" y="4824"/>
                  </a:cubicBezTo>
                  <a:lnTo>
                    <a:pt x="5109" y="6881"/>
                  </a:lnTo>
                  <a:cubicBezTo>
                    <a:pt x="5109" y="7013"/>
                    <a:pt x="5000" y="7119"/>
                    <a:pt x="4868" y="7119"/>
                  </a:cubicBezTo>
                  <a:lnTo>
                    <a:pt x="2863" y="7119"/>
                  </a:lnTo>
                  <a:cubicBezTo>
                    <a:pt x="2722" y="7119"/>
                    <a:pt x="2596" y="7222"/>
                    <a:pt x="2578" y="7360"/>
                  </a:cubicBezTo>
                  <a:cubicBezTo>
                    <a:pt x="2558" y="7527"/>
                    <a:pt x="2687" y="7671"/>
                    <a:pt x="2849" y="7671"/>
                  </a:cubicBezTo>
                  <a:lnTo>
                    <a:pt x="4868" y="7671"/>
                  </a:lnTo>
                  <a:cubicBezTo>
                    <a:pt x="5306" y="7671"/>
                    <a:pt x="5658" y="7316"/>
                    <a:pt x="5658" y="6881"/>
                  </a:cubicBezTo>
                  <a:lnTo>
                    <a:pt x="5658" y="4824"/>
                  </a:lnTo>
                  <a:cubicBezTo>
                    <a:pt x="5658" y="3930"/>
                    <a:pt x="4994" y="3192"/>
                    <a:pt x="4139" y="3090"/>
                  </a:cubicBezTo>
                  <a:cubicBezTo>
                    <a:pt x="4265" y="2869"/>
                    <a:pt x="4336" y="2613"/>
                    <a:pt x="4336" y="2340"/>
                  </a:cubicBezTo>
                  <a:lnTo>
                    <a:pt x="4336" y="1508"/>
                  </a:lnTo>
                  <a:cubicBezTo>
                    <a:pt x="4336" y="675"/>
                    <a:pt x="3658" y="1"/>
                    <a:pt x="2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73"/>
            <p:cNvSpPr/>
            <p:nvPr/>
          </p:nvSpPr>
          <p:spPr>
            <a:xfrm>
              <a:off x="1080725" y="1177150"/>
              <a:ext cx="473850" cy="217400"/>
            </a:xfrm>
            <a:custGeom>
              <a:avLst/>
              <a:gdLst/>
              <a:ahLst/>
              <a:cxnLst/>
              <a:rect l="l" t="t" r="r" b="b"/>
              <a:pathLst>
                <a:path w="18954" h="8696" extrusionOk="0">
                  <a:moveTo>
                    <a:pt x="1528" y="527"/>
                  </a:moveTo>
                  <a:cubicBezTo>
                    <a:pt x="1546" y="527"/>
                    <a:pt x="1563" y="527"/>
                    <a:pt x="1581" y="528"/>
                  </a:cubicBezTo>
                  <a:cubicBezTo>
                    <a:pt x="1814" y="540"/>
                    <a:pt x="2025" y="646"/>
                    <a:pt x="2172" y="828"/>
                  </a:cubicBezTo>
                  <a:cubicBezTo>
                    <a:pt x="2175" y="831"/>
                    <a:pt x="2178" y="831"/>
                    <a:pt x="2178" y="834"/>
                  </a:cubicBezTo>
                  <a:lnTo>
                    <a:pt x="4197" y="3115"/>
                  </a:lnTo>
                  <a:cubicBezTo>
                    <a:pt x="4332" y="3276"/>
                    <a:pt x="4509" y="3394"/>
                    <a:pt x="4708" y="3456"/>
                  </a:cubicBezTo>
                  <a:lnTo>
                    <a:pt x="7568" y="4455"/>
                  </a:lnTo>
                  <a:cubicBezTo>
                    <a:pt x="6983" y="4775"/>
                    <a:pt x="6519" y="5069"/>
                    <a:pt x="6307" y="5207"/>
                  </a:cubicBezTo>
                  <a:lnTo>
                    <a:pt x="4353" y="4434"/>
                  </a:lnTo>
                  <a:cubicBezTo>
                    <a:pt x="4256" y="4396"/>
                    <a:pt x="4173" y="4328"/>
                    <a:pt x="4112" y="4243"/>
                  </a:cubicBezTo>
                  <a:lnTo>
                    <a:pt x="3280" y="3035"/>
                  </a:lnTo>
                  <a:cubicBezTo>
                    <a:pt x="3063" y="2721"/>
                    <a:pt x="2722" y="2509"/>
                    <a:pt x="2340" y="2453"/>
                  </a:cubicBezTo>
                  <a:cubicBezTo>
                    <a:pt x="2275" y="2444"/>
                    <a:pt x="2210" y="2439"/>
                    <a:pt x="2145" y="2439"/>
                  </a:cubicBezTo>
                  <a:cubicBezTo>
                    <a:pt x="1927" y="2439"/>
                    <a:pt x="1712" y="2492"/>
                    <a:pt x="1517" y="2592"/>
                  </a:cubicBezTo>
                  <a:lnTo>
                    <a:pt x="885" y="1871"/>
                  </a:lnTo>
                  <a:cubicBezTo>
                    <a:pt x="617" y="1534"/>
                    <a:pt x="650" y="1057"/>
                    <a:pt x="958" y="761"/>
                  </a:cubicBezTo>
                  <a:cubicBezTo>
                    <a:pt x="1113" y="609"/>
                    <a:pt x="1313" y="527"/>
                    <a:pt x="1528" y="527"/>
                  </a:cubicBezTo>
                  <a:close/>
                  <a:moveTo>
                    <a:pt x="7021" y="742"/>
                  </a:moveTo>
                  <a:cubicBezTo>
                    <a:pt x="7036" y="742"/>
                    <a:pt x="7051" y="742"/>
                    <a:pt x="7065" y="743"/>
                  </a:cubicBezTo>
                  <a:cubicBezTo>
                    <a:pt x="7209" y="752"/>
                    <a:pt x="7348" y="811"/>
                    <a:pt x="7462" y="902"/>
                  </a:cubicBezTo>
                  <a:lnTo>
                    <a:pt x="9299" y="2342"/>
                  </a:lnTo>
                  <a:cubicBezTo>
                    <a:pt x="9485" y="2487"/>
                    <a:pt x="9714" y="2563"/>
                    <a:pt x="9948" y="2563"/>
                  </a:cubicBezTo>
                  <a:cubicBezTo>
                    <a:pt x="10052" y="2563"/>
                    <a:pt x="10156" y="2549"/>
                    <a:pt x="10257" y="2518"/>
                  </a:cubicBezTo>
                  <a:cubicBezTo>
                    <a:pt x="10340" y="2492"/>
                    <a:pt x="10819" y="2355"/>
                    <a:pt x="11394" y="2355"/>
                  </a:cubicBezTo>
                  <a:cubicBezTo>
                    <a:pt x="11793" y="2355"/>
                    <a:pt x="12239" y="2421"/>
                    <a:pt x="12632" y="2636"/>
                  </a:cubicBezTo>
                  <a:cubicBezTo>
                    <a:pt x="13102" y="2891"/>
                    <a:pt x="13428" y="3329"/>
                    <a:pt x="13602" y="3935"/>
                  </a:cubicBezTo>
                  <a:cubicBezTo>
                    <a:pt x="13602" y="3935"/>
                    <a:pt x="13675" y="4226"/>
                    <a:pt x="13675" y="4228"/>
                  </a:cubicBezTo>
                  <a:cubicBezTo>
                    <a:pt x="13705" y="4348"/>
                    <a:pt x="13819" y="4434"/>
                    <a:pt x="13941" y="4434"/>
                  </a:cubicBezTo>
                  <a:cubicBezTo>
                    <a:pt x="13963" y="4434"/>
                    <a:pt x="13985" y="4431"/>
                    <a:pt x="14007" y="4425"/>
                  </a:cubicBezTo>
                  <a:cubicBezTo>
                    <a:pt x="14154" y="4390"/>
                    <a:pt x="14242" y="4240"/>
                    <a:pt x="14207" y="4093"/>
                  </a:cubicBezTo>
                  <a:cubicBezTo>
                    <a:pt x="14148" y="3867"/>
                    <a:pt x="14092" y="3644"/>
                    <a:pt x="14004" y="3426"/>
                  </a:cubicBezTo>
                  <a:lnTo>
                    <a:pt x="15465" y="3426"/>
                  </a:lnTo>
                  <a:lnTo>
                    <a:pt x="15465" y="7211"/>
                  </a:lnTo>
                  <a:lnTo>
                    <a:pt x="13266" y="7211"/>
                  </a:lnTo>
                  <a:cubicBezTo>
                    <a:pt x="13252" y="7211"/>
                    <a:pt x="13240" y="7211"/>
                    <a:pt x="13225" y="7214"/>
                  </a:cubicBezTo>
                  <a:lnTo>
                    <a:pt x="7004" y="8134"/>
                  </a:lnTo>
                  <a:cubicBezTo>
                    <a:pt x="6965" y="8140"/>
                    <a:pt x="6924" y="8143"/>
                    <a:pt x="6883" y="8143"/>
                  </a:cubicBezTo>
                  <a:cubicBezTo>
                    <a:pt x="6701" y="8143"/>
                    <a:pt x="6522" y="8078"/>
                    <a:pt x="6378" y="7967"/>
                  </a:cubicBezTo>
                  <a:cubicBezTo>
                    <a:pt x="6363" y="7955"/>
                    <a:pt x="6348" y="7946"/>
                    <a:pt x="6331" y="7937"/>
                  </a:cubicBezTo>
                  <a:lnTo>
                    <a:pt x="3418" y="6459"/>
                  </a:lnTo>
                  <a:cubicBezTo>
                    <a:pt x="2969" y="6230"/>
                    <a:pt x="2584" y="5889"/>
                    <a:pt x="2304" y="5472"/>
                  </a:cubicBezTo>
                  <a:lnTo>
                    <a:pt x="1514" y="4296"/>
                  </a:lnTo>
                  <a:cubicBezTo>
                    <a:pt x="1246" y="3896"/>
                    <a:pt x="1367" y="3350"/>
                    <a:pt x="1811" y="3106"/>
                  </a:cubicBezTo>
                  <a:cubicBezTo>
                    <a:pt x="1919" y="3044"/>
                    <a:pt x="2043" y="3012"/>
                    <a:pt x="2166" y="3009"/>
                  </a:cubicBezTo>
                  <a:cubicBezTo>
                    <a:pt x="2175" y="3009"/>
                    <a:pt x="2185" y="3008"/>
                    <a:pt x="2194" y="3008"/>
                  </a:cubicBezTo>
                  <a:cubicBezTo>
                    <a:pt x="2476" y="3008"/>
                    <a:pt x="2727" y="3140"/>
                    <a:pt x="2880" y="3367"/>
                  </a:cubicBezTo>
                  <a:lnTo>
                    <a:pt x="3709" y="4569"/>
                  </a:lnTo>
                  <a:cubicBezTo>
                    <a:pt x="3833" y="4746"/>
                    <a:pt x="4000" y="4881"/>
                    <a:pt x="4200" y="4960"/>
                  </a:cubicBezTo>
                  <a:lnTo>
                    <a:pt x="6281" y="5783"/>
                  </a:lnTo>
                  <a:cubicBezTo>
                    <a:pt x="6314" y="5796"/>
                    <a:pt x="6348" y="5802"/>
                    <a:pt x="6382" y="5802"/>
                  </a:cubicBezTo>
                  <a:cubicBezTo>
                    <a:pt x="6436" y="5802"/>
                    <a:pt x="6490" y="5786"/>
                    <a:pt x="6536" y="5754"/>
                  </a:cubicBezTo>
                  <a:cubicBezTo>
                    <a:pt x="6563" y="5736"/>
                    <a:pt x="9202" y="3952"/>
                    <a:pt x="10974" y="3814"/>
                  </a:cubicBezTo>
                  <a:cubicBezTo>
                    <a:pt x="11127" y="3802"/>
                    <a:pt x="11239" y="3670"/>
                    <a:pt x="11227" y="3520"/>
                  </a:cubicBezTo>
                  <a:cubicBezTo>
                    <a:pt x="11216" y="3375"/>
                    <a:pt x="11095" y="3267"/>
                    <a:pt x="10955" y="3267"/>
                  </a:cubicBezTo>
                  <a:cubicBezTo>
                    <a:pt x="10947" y="3267"/>
                    <a:pt x="10940" y="3267"/>
                    <a:pt x="10933" y="3267"/>
                  </a:cubicBezTo>
                  <a:cubicBezTo>
                    <a:pt x="10295" y="3317"/>
                    <a:pt x="9572" y="3550"/>
                    <a:pt x="8890" y="3841"/>
                  </a:cubicBezTo>
                  <a:lnTo>
                    <a:pt x="6569" y="2030"/>
                  </a:lnTo>
                  <a:cubicBezTo>
                    <a:pt x="6369" y="1871"/>
                    <a:pt x="6266" y="1625"/>
                    <a:pt x="6298" y="1357"/>
                  </a:cubicBezTo>
                  <a:cubicBezTo>
                    <a:pt x="6307" y="1301"/>
                    <a:pt x="6322" y="1246"/>
                    <a:pt x="6345" y="1193"/>
                  </a:cubicBezTo>
                  <a:cubicBezTo>
                    <a:pt x="6463" y="910"/>
                    <a:pt x="6725" y="742"/>
                    <a:pt x="7021" y="742"/>
                  </a:cubicBezTo>
                  <a:close/>
                  <a:moveTo>
                    <a:pt x="1527" y="0"/>
                  </a:moveTo>
                  <a:cubicBezTo>
                    <a:pt x="1171" y="0"/>
                    <a:pt x="823" y="137"/>
                    <a:pt x="565" y="387"/>
                  </a:cubicBezTo>
                  <a:cubicBezTo>
                    <a:pt x="50" y="884"/>
                    <a:pt x="0" y="1680"/>
                    <a:pt x="450" y="2239"/>
                  </a:cubicBezTo>
                  <a:cubicBezTo>
                    <a:pt x="453" y="2242"/>
                    <a:pt x="456" y="2245"/>
                    <a:pt x="459" y="2248"/>
                  </a:cubicBezTo>
                  <a:lnTo>
                    <a:pt x="1076" y="2953"/>
                  </a:lnTo>
                  <a:cubicBezTo>
                    <a:pt x="688" y="3414"/>
                    <a:pt x="641" y="4082"/>
                    <a:pt x="991" y="4602"/>
                  </a:cubicBezTo>
                  <a:lnTo>
                    <a:pt x="1784" y="5780"/>
                  </a:lnTo>
                  <a:cubicBezTo>
                    <a:pt x="2116" y="6274"/>
                    <a:pt x="2575" y="6680"/>
                    <a:pt x="3110" y="6950"/>
                  </a:cubicBezTo>
                  <a:lnTo>
                    <a:pt x="6007" y="8419"/>
                  </a:lnTo>
                  <a:cubicBezTo>
                    <a:pt x="6245" y="8596"/>
                    <a:pt x="6539" y="8696"/>
                    <a:pt x="6836" y="8696"/>
                  </a:cubicBezTo>
                  <a:cubicBezTo>
                    <a:pt x="6904" y="8696"/>
                    <a:pt x="6971" y="8690"/>
                    <a:pt x="7036" y="8681"/>
                  </a:cubicBezTo>
                  <a:lnTo>
                    <a:pt x="13258" y="7764"/>
                  </a:lnTo>
                  <a:lnTo>
                    <a:pt x="15465" y="7764"/>
                  </a:lnTo>
                  <a:lnTo>
                    <a:pt x="15465" y="7999"/>
                  </a:lnTo>
                  <a:cubicBezTo>
                    <a:pt x="15465" y="8275"/>
                    <a:pt x="15688" y="8499"/>
                    <a:pt x="15964" y="8499"/>
                  </a:cubicBezTo>
                  <a:lnTo>
                    <a:pt x="18665" y="8499"/>
                  </a:lnTo>
                  <a:cubicBezTo>
                    <a:pt x="18824" y="8499"/>
                    <a:pt x="18953" y="8369"/>
                    <a:pt x="18953" y="8211"/>
                  </a:cubicBezTo>
                  <a:lnTo>
                    <a:pt x="18953" y="7435"/>
                  </a:lnTo>
                  <a:cubicBezTo>
                    <a:pt x="18953" y="7385"/>
                    <a:pt x="18933" y="7338"/>
                    <a:pt x="18894" y="7305"/>
                  </a:cubicBezTo>
                  <a:cubicBezTo>
                    <a:pt x="18822" y="7247"/>
                    <a:pt x="18748" y="7222"/>
                    <a:pt x="18679" y="7222"/>
                  </a:cubicBezTo>
                  <a:cubicBezTo>
                    <a:pt x="18526" y="7222"/>
                    <a:pt x="18404" y="7345"/>
                    <a:pt x="18404" y="7497"/>
                  </a:cubicBezTo>
                  <a:lnTo>
                    <a:pt x="18404" y="7946"/>
                  </a:lnTo>
                  <a:lnTo>
                    <a:pt x="15979" y="7946"/>
                  </a:lnTo>
                  <a:lnTo>
                    <a:pt x="15979" y="3429"/>
                  </a:lnTo>
                  <a:lnTo>
                    <a:pt x="18404" y="3429"/>
                  </a:lnTo>
                  <a:lnTo>
                    <a:pt x="18404" y="6192"/>
                  </a:lnTo>
                  <a:cubicBezTo>
                    <a:pt x="18404" y="6333"/>
                    <a:pt x="18504" y="6459"/>
                    <a:pt x="18645" y="6477"/>
                  </a:cubicBezTo>
                  <a:lnTo>
                    <a:pt x="18645" y="6474"/>
                  </a:lnTo>
                  <a:cubicBezTo>
                    <a:pt x="18656" y="6475"/>
                    <a:pt x="18668" y="6476"/>
                    <a:pt x="18680" y="6476"/>
                  </a:cubicBezTo>
                  <a:cubicBezTo>
                    <a:pt x="18831" y="6476"/>
                    <a:pt x="18953" y="6353"/>
                    <a:pt x="18953" y="6200"/>
                  </a:cubicBezTo>
                  <a:lnTo>
                    <a:pt x="18953" y="3376"/>
                  </a:lnTo>
                  <a:cubicBezTo>
                    <a:pt x="18953" y="3100"/>
                    <a:pt x="18730" y="2877"/>
                    <a:pt x="18454" y="2877"/>
                  </a:cubicBezTo>
                  <a:lnTo>
                    <a:pt x="13678" y="2877"/>
                  </a:lnTo>
                  <a:cubicBezTo>
                    <a:pt x="13463" y="2574"/>
                    <a:pt x="13193" y="2330"/>
                    <a:pt x="12864" y="2151"/>
                  </a:cubicBezTo>
                  <a:cubicBezTo>
                    <a:pt x="12373" y="1884"/>
                    <a:pt x="11832" y="1802"/>
                    <a:pt x="11355" y="1802"/>
                  </a:cubicBezTo>
                  <a:cubicBezTo>
                    <a:pt x="10729" y="1802"/>
                    <a:pt x="10212" y="1942"/>
                    <a:pt x="10060" y="1989"/>
                  </a:cubicBezTo>
                  <a:cubicBezTo>
                    <a:pt x="10010" y="2005"/>
                    <a:pt x="9958" y="2012"/>
                    <a:pt x="9907" y="2012"/>
                  </a:cubicBezTo>
                  <a:cubicBezTo>
                    <a:pt x="9794" y="2012"/>
                    <a:pt x="9685" y="1975"/>
                    <a:pt x="9596" y="1907"/>
                  </a:cubicBezTo>
                  <a:lnTo>
                    <a:pt x="7750" y="461"/>
                  </a:lnTo>
                  <a:cubicBezTo>
                    <a:pt x="7524" y="284"/>
                    <a:pt x="7249" y="190"/>
                    <a:pt x="6965" y="190"/>
                  </a:cubicBezTo>
                  <a:cubicBezTo>
                    <a:pt x="6914" y="190"/>
                    <a:pt x="6862" y="193"/>
                    <a:pt x="6810" y="199"/>
                  </a:cubicBezTo>
                  <a:cubicBezTo>
                    <a:pt x="6419" y="246"/>
                    <a:pt x="6078" y="467"/>
                    <a:pt x="5869" y="811"/>
                  </a:cubicBezTo>
                  <a:cubicBezTo>
                    <a:pt x="5752" y="1005"/>
                    <a:pt x="5690" y="1228"/>
                    <a:pt x="5690" y="1454"/>
                  </a:cubicBezTo>
                  <a:cubicBezTo>
                    <a:pt x="5690" y="1854"/>
                    <a:pt x="5869" y="2218"/>
                    <a:pt x="6181" y="2462"/>
                  </a:cubicBezTo>
                  <a:lnTo>
                    <a:pt x="8282" y="4099"/>
                  </a:lnTo>
                  <a:lnTo>
                    <a:pt x="8262" y="4131"/>
                  </a:lnTo>
                  <a:lnTo>
                    <a:pt x="4876" y="2950"/>
                  </a:lnTo>
                  <a:cubicBezTo>
                    <a:pt x="4873" y="2947"/>
                    <a:pt x="4870" y="2947"/>
                    <a:pt x="4864" y="2947"/>
                  </a:cubicBezTo>
                  <a:cubicBezTo>
                    <a:pt x="4764" y="2915"/>
                    <a:pt x="4676" y="2856"/>
                    <a:pt x="4608" y="2777"/>
                  </a:cubicBezTo>
                  <a:cubicBezTo>
                    <a:pt x="4608" y="2774"/>
                    <a:pt x="4606" y="2771"/>
                    <a:pt x="4603" y="2768"/>
                  </a:cubicBezTo>
                  <a:lnTo>
                    <a:pt x="2586" y="496"/>
                  </a:lnTo>
                  <a:cubicBezTo>
                    <a:pt x="2343" y="202"/>
                    <a:pt x="1984" y="23"/>
                    <a:pt x="1602" y="2"/>
                  </a:cubicBezTo>
                  <a:cubicBezTo>
                    <a:pt x="1577" y="1"/>
                    <a:pt x="1552" y="0"/>
                    <a:pt x="1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73"/>
          <p:cNvGrpSpPr/>
          <p:nvPr/>
        </p:nvGrpSpPr>
        <p:grpSpPr>
          <a:xfrm>
            <a:off x="1912235" y="1261388"/>
            <a:ext cx="474200" cy="469950"/>
            <a:chOff x="1891350" y="947825"/>
            <a:chExt cx="474200" cy="469950"/>
          </a:xfrm>
        </p:grpSpPr>
        <p:sp>
          <p:nvSpPr>
            <p:cNvPr id="2603" name="Google Shape;2603;p73"/>
            <p:cNvSpPr/>
            <p:nvPr/>
          </p:nvSpPr>
          <p:spPr>
            <a:xfrm>
              <a:off x="1891350" y="1200075"/>
              <a:ext cx="474200" cy="217700"/>
            </a:xfrm>
            <a:custGeom>
              <a:avLst/>
              <a:gdLst/>
              <a:ahLst/>
              <a:cxnLst/>
              <a:rect l="l" t="t" r="r" b="b"/>
              <a:pathLst>
                <a:path w="18968" h="8708" extrusionOk="0">
                  <a:moveTo>
                    <a:pt x="1543" y="557"/>
                  </a:moveTo>
                  <a:cubicBezTo>
                    <a:pt x="1558" y="557"/>
                    <a:pt x="1572" y="557"/>
                    <a:pt x="1587" y="558"/>
                  </a:cubicBezTo>
                  <a:cubicBezTo>
                    <a:pt x="1819" y="572"/>
                    <a:pt x="2031" y="678"/>
                    <a:pt x="2178" y="858"/>
                  </a:cubicBezTo>
                  <a:cubicBezTo>
                    <a:pt x="2181" y="860"/>
                    <a:pt x="2184" y="863"/>
                    <a:pt x="2187" y="866"/>
                  </a:cubicBezTo>
                  <a:lnTo>
                    <a:pt x="4203" y="3144"/>
                  </a:lnTo>
                  <a:cubicBezTo>
                    <a:pt x="4338" y="3306"/>
                    <a:pt x="4514" y="3423"/>
                    <a:pt x="4714" y="3485"/>
                  </a:cubicBezTo>
                  <a:lnTo>
                    <a:pt x="7574" y="4487"/>
                  </a:lnTo>
                  <a:cubicBezTo>
                    <a:pt x="6989" y="4804"/>
                    <a:pt x="6525" y="5098"/>
                    <a:pt x="6313" y="5239"/>
                  </a:cubicBezTo>
                  <a:lnTo>
                    <a:pt x="4359" y="4466"/>
                  </a:lnTo>
                  <a:cubicBezTo>
                    <a:pt x="4262" y="4425"/>
                    <a:pt x="4179" y="4361"/>
                    <a:pt x="4121" y="4275"/>
                  </a:cubicBezTo>
                  <a:lnTo>
                    <a:pt x="3286" y="3068"/>
                  </a:lnTo>
                  <a:cubicBezTo>
                    <a:pt x="3068" y="2750"/>
                    <a:pt x="2728" y="2539"/>
                    <a:pt x="2348" y="2486"/>
                  </a:cubicBezTo>
                  <a:cubicBezTo>
                    <a:pt x="2283" y="2476"/>
                    <a:pt x="2218" y="2472"/>
                    <a:pt x="2152" y="2472"/>
                  </a:cubicBezTo>
                  <a:cubicBezTo>
                    <a:pt x="1933" y="2472"/>
                    <a:pt x="1717" y="2524"/>
                    <a:pt x="1523" y="2624"/>
                  </a:cubicBezTo>
                  <a:lnTo>
                    <a:pt x="891" y="1901"/>
                  </a:lnTo>
                  <a:cubicBezTo>
                    <a:pt x="623" y="1566"/>
                    <a:pt x="656" y="1090"/>
                    <a:pt x="964" y="790"/>
                  </a:cubicBezTo>
                  <a:cubicBezTo>
                    <a:pt x="1121" y="638"/>
                    <a:pt x="1325" y="557"/>
                    <a:pt x="1543" y="557"/>
                  </a:cubicBezTo>
                  <a:close/>
                  <a:moveTo>
                    <a:pt x="18415" y="3429"/>
                  </a:moveTo>
                  <a:lnTo>
                    <a:pt x="18415" y="7949"/>
                  </a:lnTo>
                  <a:lnTo>
                    <a:pt x="15991" y="7949"/>
                  </a:lnTo>
                  <a:lnTo>
                    <a:pt x="15991" y="3429"/>
                  </a:lnTo>
                  <a:close/>
                  <a:moveTo>
                    <a:pt x="1508" y="1"/>
                  </a:moveTo>
                  <a:cubicBezTo>
                    <a:pt x="1171" y="1"/>
                    <a:pt x="834" y="123"/>
                    <a:pt x="567" y="381"/>
                  </a:cubicBezTo>
                  <a:cubicBezTo>
                    <a:pt x="50" y="881"/>
                    <a:pt x="0" y="1677"/>
                    <a:pt x="450" y="2236"/>
                  </a:cubicBezTo>
                  <a:cubicBezTo>
                    <a:pt x="453" y="2239"/>
                    <a:pt x="456" y="2245"/>
                    <a:pt x="459" y="2245"/>
                  </a:cubicBezTo>
                  <a:lnTo>
                    <a:pt x="1079" y="2953"/>
                  </a:lnTo>
                  <a:cubicBezTo>
                    <a:pt x="688" y="3417"/>
                    <a:pt x="644" y="4084"/>
                    <a:pt x="994" y="4608"/>
                  </a:cubicBezTo>
                  <a:lnTo>
                    <a:pt x="1784" y="5786"/>
                  </a:lnTo>
                  <a:cubicBezTo>
                    <a:pt x="2119" y="6283"/>
                    <a:pt x="2575" y="6688"/>
                    <a:pt x="3110" y="6959"/>
                  </a:cubicBezTo>
                  <a:lnTo>
                    <a:pt x="6007" y="8431"/>
                  </a:lnTo>
                  <a:cubicBezTo>
                    <a:pt x="6245" y="8610"/>
                    <a:pt x="6539" y="8707"/>
                    <a:pt x="6836" y="8707"/>
                  </a:cubicBezTo>
                  <a:cubicBezTo>
                    <a:pt x="6904" y="8707"/>
                    <a:pt x="6971" y="8701"/>
                    <a:pt x="7036" y="8693"/>
                  </a:cubicBezTo>
                  <a:lnTo>
                    <a:pt x="11424" y="8046"/>
                  </a:lnTo>
                  <a:cubicBezTo>
                    <a:pt x="11577" y="8023"/>
                    <a:pt x="11679" y="7881"/>
                    <a:pt x="11656" y="7732"/>
                  </a:cubicBezTo>
                  <a:cubicBezTo>
                    <a:pt x="11637" y="7595"/>
                    <a:pt x="11518" y="7497"/>
                    <a:pt x="11383" y="7497"/>
                  </a:cubicBezTo>
                  <a:cubicBezTo>
                    <a:pt x="11370" y="7497"/>
                    <a:pt x="11357" y="7498"/>
                    <a:pt x="11344" y="7499"/>
                  </a:cubicBezTo>
                  <a:lnTo>
                    <a:pt x="6957" y="8149"/>
                  </a:lnTo>
                  <a:cubicBezTo>
                    <a:pt x="6915" y="8155"/>
                    <a:pt x="6877" y="8158"/>
                    <a:pt x="6836" y="8158"/>
                  </a:cubicBezTo>
                  <a:cubicBezTo>
                    <a:pt x="6651" y="8158"/>
                    <a:pt x="6472" y="8093"/>
                    <a:pt x="6328" y="7981"/>
                  </a:cubicBezTo>
                  <a:cubicBezTo>
                    <a:pt x="6313" y="7970"/>
                    <a:pt x="6298" y="7961"/>
                    <a:pt x="6281" y="7952"/>
                  </a:cubicBezTo>
                  <a:lnTo>
                    <a:pt x="3359" y="6468"/>
                  </a:lnTo>
                  <a:cubicBezTo>
                    <a:pt x="2910" y="6239"/>
                    <a:pt x="2525" y="5898"/>
                    <a:pt x="2243" y="5480"/>
                  </a:cubicBezTo>
                  <a:lnTo>
                    <a:pt x="1455" y="4308"/>
                  </a:lnTo>
                  <a:cubicBezTo>
                    <a:pt x="1270" y="4032"/>
                    <a:pt x="1258" y="3670"/>
                    <a:pt x="1437" y="3394"/>
                  </a:cubicBezTo>
                  <a:cubicBezTo>
                    <a:pt x="1606" y="3134"/>
                    <a:pt x="1872" y="3011"/>
                    <a:pt x="2135" y="3011"/>
                  </a:cubicBezTo>
                  <a:cubicBezTo>
                    <a:pt x="2399" y="3011"/>
                    <a:pt x="2661" y="3135"/>
                    <a:pt x="2822" y="3367"/>
                  </a:cubicBezTo>
                  <a:lnTo>
                    <a:pt x="3653" y="4572"/>
                  </a:lnTo>
                  <a:cubicBezTo>
                    <a:pt x="3774" y="4752"/>
                    <a:pt x="3944" y="4887"/>
                    <a:pt x="4144" y="4963"/>
                  </a:cubicBezTo>
                  <a:lnTo>
                    <a:pt x="6231" y="5792"/>
                  </a:lnTo>
                  <a:cubicBezTo>
                    <a:pt x="6263" y="5804"/>
                    <a:pt x="6296" y="5810"/>
                    <a:pt x="6330" y="5810"/>
                  </a:cubicBezTo>
                  <a:cubicBezTo>
                    <a:pt x="6386" y="5810"/>
                    <a:pt x="6441" y="5794"/>
                    <a:pt x="6486" y="5763"/>
                  </a:cubicBezTo>
                  <a:cubicBezTo>
                    <a:pt x="6513" y="5745"/>
                    <a:pt x="9161" y="3955"/>
                    <a:pt x="10939" y="3817"/>
                  </a:cubicBezTo>
                  <a:cubicBezTo>
                    <a:pt x="11109" y="3802"/>
                    <a:pt x="11233" y="3635"/>
                    <a:pt x="11180" y="3458"/>
                  </a:cubicBezTo>
                  <a:cubicBezTo>
                    <a:pt x="11144" y="3341"/>
                    <a:pt x="11034" y="3267"/>
                    <a:pt x="10912" y="3267"/>
                  </a:cubicBezTo>
                  <a:cubicBezTo>
                    <a:pt x="10905" y="3267"/>
                    <a:pt x="10899" y="3267"/>
                    <a:pt x="10892" y="3267"/>
                  </a:cubicBezTo>
                  <a:cubicBezTo>
                    <a:pt x="10254" y="3317"/>
                    <a:pt x="9531" y="3552"/>
                    <a:pt x="8846" y="3843"/>
                  </a:cubicBezTo>
                  <a:lnTo>
                    <a:pt x="6519" y="2027"/>
                  </a:lnTo>
                  <a:cubicBezTo>
                    <a:pt x="6319" y="1868"/>
                    <a:pt x="6213" y="1619"/>
                    <a:pt x="6248" y="1351"/>
                  </a:cubicBezTo>
                  <a:cubicBezTo>
                    <a:pt x="6257" y="1295"/>
                    <a:pt x="6272" y="1240"/>
                    <a:pt x="6295" y="1187"/>
                  </a:cubicBezTo>
                  <a:cubicBezTo>
                    <a:pt x="6416" y="904"/>
                    <a:pt x="6678" y="736"/>
                    <a:pt x="6971" y="736"/>
                  </a:cubicBezTo>
                  <a:cubicBezTo>
                    <a:pt x="6986" y="736"/>
                    <a:pt x="7001" y="736"/>
                    <a:pt x="7015" y="737"/>
                  </a:cubicBezTo>
                  <a:cubicBezTo>
                    <a:pt x="7162" y="746"/>
                    <a:pt x="7300" y="805"/>
                    <a:pt x="7415" y="896"/>
                  </a:cubicBezTo>
                  <a:lnTo>
                    <a:pt x="9258" y="2339"/>
                  </a:lnTo>
                  <a:cubicBezTo>
                    <a:pt x="9443" y="2485"/>
                    <a:pt x="9672" y="2562"/>
                    <a:pt x="9906" y="2562"/>
                  </a:cubicBezTo>
                  <a:cubicBezTo>
                    <a:pt x="10011" y="2562"/>
                    <a:pt x="10116" y="2547"/>
                    <a:pt x="10219" y="2515"/>
                  </a:cubicBezTo>
                  <a:cubicBezTo>
                    <a:pt x="10302" y="2491"/>
                    <a:pt x="10784" y="2353"/>
                    <a:pt x="11362" y="2353"/>
                  </a:cubicBezTo>
                  <a:cubicBezTo>
                    <a:pt x="11761" y="2353"/>
                    <a:pt x="12207" y="2419"/>
                    <a:pt x="12599" y="2633"/>
                  </a:cubicBezTo>
                  <a:cubicBezTo>
                    <a:pt x="13216" y="2971"/>
                    <a:pt x="13481" y="3582"/>
                    <a:pt x="13646" y="4231"/>
                  </a:cubicBezTo>
                  <a:cubicBezTo>
                    <a:pt x="13678" y="4354"/>
                    <a:pt x="13794" y="4439"/>
                    <a:pt x="13917" y="4439"/>
                  </a:cubicBezTo>
                  <a:cubicBezTo>
                    <a:pt x="13938" y="4439"/>
                    <a:pt x="13960" y="4436"/>
                    <a:pt x="13981" y="4431"/>
                  </a:cubicBezTo>
                  <a:cubicBezTo>
                    <a:pt x="14128" y="4393"/>
                    <a:pt x="14219" y="4243"/>
                    <a:pt x="14180" y="4096"/>
                  </a:cubicBezTo>
                  <a:cubicBezTo>
                    <a:pt x="14122" y="3870"/>
                    <a:pt x="14066" y="3647"/>
                    <a:pt x="13978" y="3429"/>
                  </a:cubicBezTo>
                  <a:lnTo>
                    <a:pt x="15441" y="3429"/>
                  </a:lnTo>
                  <a:lnTo>
                    <a:pt x="15441" y="7250"/>
                  </a:lnTo>
                  <a:lnTo>
                    <a:pt x="13237" y="7250"/>
                  </a:lnTo>
                  <a:cubicBezTo>
                    <a:pt x="13222" y="7250"/>
                    <a:pt x="13211" y="7250"/>
                    <a:pt x="13196" y="7253"/>
                  </a:cubicBezTo>
                  <a:lnTo>
                    <a:pt x="12611" y="7338"/>
                  </a:lnTo>
                  <a:cubicBezTo>
                    <a:pt x="12476" y="7358"/>
                    <a:pt x="12370" y="7470"/>
                    <a:pt x="12367" y="7605"/>
                  </a:cubicBezTo>
                  <a:cubicBezTo>
                    <a:pt x="12364" y="7767"/>
                    <a:pt x="12491" y="7887"/>
                    <a:pt x="12640" y="7887"/>
                  </a:cubicBezTo>
                  <a:cubicBezTo>
                    <a:pt x="12655" y="7887"/>
                    <a:pt x="12667" y="7887"/>
                    <a:pt x="12682" y="7884"/>
                  </a:cubicBezTo>
                  <a:lnTo>
                    <a:pt x="13258" y="7799"/>
                  </a:lnTo>
                  <a:lnTo>
                    <a:pt x="15441" y="7799"/>
                  </a:lnTo>
                  <a:lnTo>
                    <a:pt x="15441" y="7999"/>
                  </a:lnTo>
                  <a:cubicBezTo>
                    <a:pt x="15441" y="8275"/>
                    <a:pt x="15665" y="8499"/>
                    <a:pt x="15941" y="8499"/>
                  </a:cubicBezTo>
                  <a:lnTo>
                    <a:pt x="18468" y="8499"/>
                  </a:lnTo>
                  <a:cubicBezTo>
                    <a:pt x="18745" y="8499"/>
                    <a:pt x="18968" y="8275"/>
                    <a:pt x="18968" y="7999"/>
                  </a:cubicBezTo>
                  <a:lnTo>
                    <a:pt x="18968" y="3376"/>
                  </a:lnTo>
                  <a:cubicBezTo>
                    <a:pt x="18968" y="3103"/>
                    <a:pt x="18745" y="2877"/>
                    <a:pt x="18465" y="2877"/>
                  </a:cubicBezTo>
                  <a:lnTo>
                    <a:pt x="18465" y="2879"/>
                  </a:lnTo>
                  <a:lnTo>
                    <a:pt x="13678" y="2879"/>
                  </a:lnTo>
                  <a:cubicBezTo>
                    <a:pt x="13460" y="2574"/>
                    <a:pt x="13190" y="2330"/>
                    <a:pt x="12864" y="2151"/>
                  </a:cubicBezTo>
                  <a:cubicBezTo>
                    <a:pt x="12374" y="1883"/>
                    <a:pt x="11833" y="1801"/>
                    <a:pt x="11356" y="1801"/>
                  </a:cubicBezTo>
                  <a:cubicBezTo>
                    <a:pt x="10729" y="1801"/>
                    <a:pt x="10211" y="1942"/>
                    <a:pt x="10057" y="1989"/>
                  </a:cubicBezTo>
                  <a:cubicBezTo>
                    <a:pt x="10008" y="2004"/>
                    <a:pt x="9957" y="2011"/>
                    <a:pt x="9906" y="2011"/>
                  </a:cubicBezTo>
                  <a:cubicBezTo>
                    <a:pt x="9795" y="2011"/>
                    <a:pt x="9685" y="1975"/>
                    <a:pt x="9596" y="1907"/>
                  </a:cubicBezTo>
                  <a:lnTo>
                    <a:pt x="7750" y="458"/>
                  </a:lnTo>
                  <a:cubicBezTo>
                    <a:pt x="7524" y="279"/>
                    <a:pt x="7249" y="184"/>
                    <a:pt x="6965" y="184"/>
                  </a:cubicBezTo>
                  <a:cubicBezTo>
                    <a:pt x="6913" y="184"/>
                    <a:pt x="6862" y="187"/>
                    <a:pt x="6810" y="193"/>
                  </a:cubicBezTo>
                  <a:cubicBezTo>
                    <a:pt x="6384" y="246"/>
                    <a:pt x="6016" y="505"/>
                    <a:pt x="5816" y="905"/>
                  </a:cubicBezTo>
                  <a:cubicBezTo>
                    <a:pt x="5749" y="1040"/>
                    <a:pt x="5708" y="1190"/>
                    <a:pt x="5696" y="1339"/>
                  </a:cubicBezTo>
                  <a:cubicBezTo>
                    <a:pt x="5661" y="1786"/>
                    <a:pt x="5843" y="2195"/>
                    <a:pt x="6181" y="2459"/>
                  </a:cubicBezTo>
                  <a:lnTo>
                    <a:pt x="8282" y="4102"/>
                  </a:lnTo>
                  <a:lnTo>
                    <a:pt x="8264" y="4134"/>
                  </a:lnTo>
                  <a:lnTo>
                    <a:pt x="4879" y="2950"/>
                  </a:lnTo>
                  <a:cubicBezTo>
                    <a:pt x="4873" y="2950"/>
                    <a:pt x="4870" y="2947"/>
                    <a:pt x="4867" y="2947"/>
                  </a:cubicBezTo>
                  <a:cubicBezTo>
                    <a:pt x="4764" y="2918"/>
                    <a:pt x="4676" y="2856"/>
                    <a:pt x="4611" y="2777"/>
                  </a:cubicBezTo>
                  <a:cubicBezTo>
                    <a:pt x="4608" y="2774"/>
                    <a:pt x="4605" y="2771"/>
                    <a:pt x="4603" y="2771"/>
                  </a:cubicBezTo>
                  <a:cubicBezTo>
                    <a:pt x="4603" y="2771"/>
                    <a:pt x="2586" y="490"/>
                    <a:pt x="2586" y="490"/>
                  </a:cubicBezTo>
                  <a:cubicBezTo>
                    <a:pt x="2305" y="172"/>
                    <a:pt x="1906" y="1"/>
                    <a:pt x="15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73"/>
            <p:cNvSpPr/>
            <p:nvPr/>
          </p:nvSpPr>
          <p:spPr>
            <a:xfrm>
              <a:off x="1973350" y="947825"/>
              <a:ext cx="297575" cy="203025"/>
            </a:xfrm>
            <a:custGeom>
              <a:avLst/>
              <a:gdLst/>
              <a:ahLst/>
              <a:cxnLst/>
              <a:rect l="l" t="t" r="r" b="b"/>
              <a:pathLst>
                <a:path w="11903" h="8121" extrusionOk="0">
                  <a:moveTo>
                    <a:pt x="10695" y="553"/>
                  </a:moveTo>
                  <a:lnTo>
                    <a:pt x="6354" y="2880"/>
                  </a:lnTo>
                  <a:cubicBezTo>
                    <a:pt x="6258" y="2932"/>
                    <a:pt x="6152" y="2958"/>
                    <a:pt x="6046" y="2958"/>
                  </a:cubicBezTo>
                  <a:cubicBezTo>
                    <a:pt x="5942" y="2958"/>
                    <a:pt x="5837" y="2933"/>
                    <a:pt x="5743" y="2883"/>
                  </a:cubicBezTo>
                  <a:lnTo>
                    <a:pt x="1249" y="553"/>
                  </a:lnTo>
                  <a:close/>
                  <a:moveTo>
                    <a:pt x="899" y="0"/>
                  </a:moveTo>
                  <a:cubicBezTo>
                    <a:pt x="896" y="0"/>
                    <a:pt x="891" y="3"/>
                    <a:pt x="885" y="3"/>
                  </a:cubicBezTo>
                  <a:lnTo>
                    <a:pt x="855" y="6"/>
                  </a:lnTo>
                  <a:lnTo>
                    <a:pt x="835" y="6"/>
                  </a:lnTo>
                  <a:cubicBezTo>
                    <a:pt x="826" y="9"/>
                    <a:pt x="817" y="9"/>
                    <a:pt x="808" y="12"/>
                  </a:cubicBezTo>
                  <a:cubicBezTo>
                    <a:pt x="799" y="12"/>
                    <a:pt x="794" y="12"/>
                    <a:pt x="788" y="15"/>
                  </a:cubicBezTo>
                  <a:cubicBezTo>
                    <a:pt x="779" y="15"/>
                    <a:pt x="770" y="18"/>
                    <a:pt x="761" y="18"/>
                  </a:cubicBezTo>
                  <a:cubicBezTo>
                    <a:pt x="755" y="21"/>
                    <a:pt x="749" y="21"/>
                    <a:pt x="741" y="24"/>
                  </a:cubicBezTo>
                  <a:cubicBezTo>
                    <a:pt x="735" y="24"/>
                    <a:pt x="726" y="27"/>
                    <a:pt x="717" y="30"/>
                  </a:cubicBezTo>
                  <a:cubicBezTo>
                    <a:pt x="711" y="30"/>
                    <a:pt x="702" y="32"/>
                    <a:pt x="697" y="32"/>
                  </a:cubicBezTo>
                  <a:cubicBezTo>
                    <a:pt x="688" y="35"/>
                    <a:pt x="682" y="38"/>
                    <a:pt x="673" y="41"/>
                  </a:cubicBezTo>
                  <a:cubicBezTo>
                    <a:pt x="667" y="41"/>
                    <a:pt x="658" y="44"/>
                    <a:pt x="652" y="47"/>
                  </a:cubicBezTo>
                  <a:cubicBezTo>
                    <a:pt x="644" y="50"/>
                    <a:pt x="638" y="53"/>
                    <a:pt x="629" y="56"/>
                  </a:cubicBezTo>
                  <a:cubicBezTo>
                    <a:pt x="623" y="56"/>
                    <a:pt x="617" y="59"/>
                    <a:pt x="611" y="62"/>
                  </a:cubicBezTo>
                  <a:cubicBezTo>
                    <a:pt x="603" y="65"/>
                    <a:pt x="594" y="68"/>
                    <a:pt x="588" y="71"/>
                  </a:cubicBezTo>
                  <a:cubicBezTo>
                    <a:pt x="579" y="74"/>
                    <a:pt x="573" y="77"/>
                    <a:pt x="567" y="79"/>
                  </a:cubicBezTo>
                  <a:cubicBezTo>
                    <a:pt x="561" y="82"/>
                    <a:pt x="553" y="85"/>
                    <a:pt x="544" y="88"/>
                  </a:cubicBezTo>
                  <a:cubicBezTo>
                    <a:pt x="538" y="91"/>
                    <a:pt x="532" y="94"/>
                    <a:pt x="526" y="100"/>
                  </a:cubicBezTo>
                  <a:cubicBezTo>
                    <a:pt x="520" y="103"/>
                    <a:pt x="511" y="106"/>
                    <a:pt x="506" y="109"/>
                  </a:cubicBezTo>
                  <a:cubicBezTo>
                    <a:pt x="500" y="112"/>
                    <a:pt x="491" y="118"/>
                    <a:pt x="485" y="121"/>
                  </a:cubicBezTo>
                  <a:cubicBezTo>
                    <a:pt x="479" y="124"/>
                    <a:pt x="473" y="127"/>
                    <a:pt x="467" y="132"/>
                  </a:cubicBezTo>
                  <a:cubicBezTo>
                    <a:pt x="459" y="135"/>
                    <a:pt x="453" y="141"/>
                    <a:pt x="447" y="144"/>
                  </a:cubicBezTo>
                  <a:cubicBezTo>
                    <a:pt x="441" y="147"/>
                    <a:pt x="435" y="153"/>
                    <a:pt x="429" y="156"/>
                  </a:cubicBezTo>
                  <a:cubicBezTo>
                    <a:pt x="420" y="159"/>
                    <a:pt x="414" y="165"/>
                    <a:pt x="406" y="171"/>
                  </a:cubicBezTo>
                  <a:cubicBezTo>
                    <a:pt x="403" y="174"/>
                    <a:pt x="397" y="176"/>
                    <a:pt x="391" y="179"/>
                  </a:cubicBezTo>
                  <a:cubicBezTo>
                    <a:pt x="385" y="185"/>
                    <a:pt x="376" y="191"/>
                    <a:pt x="367" y="197"/>
                  </a:cubicBezTo>
                  <a:cubicBezTo>
                    <a:pt x="364" y="200"/>
                    <a:pt x="362" y="203"/>
                    <a:pt x="356" y="206"/>
                  </a:cubicBezTo>
                  <a:cubicBezTo>
                    <a:pt x="350" y="215"/>
                    <a:pt x="341" y="221"/>
                    <a:pt x="332" y="226"/>
                  </a:cubicBezTo>
                  <a:cubicBezTo>
                    <a:pt x="329" y="229"/>
                    <a:pt x="326" y="232"/>
                    <a:pt x="323" y="235"/>
                  </a:cubicBezTo>
                  <a:cubicBezTo>
                    <a:pt x="314" y="244"/>
                    <a:pt x="306" y="250"/>
                    <a:pt x="297" y="259"/>
                  </a:cubicBezTo>
                  <a:cubicBezTo>
                    <a:pt x="297" y="259"/>
                    <a:pt x="294" y="262"/>
                    <a:pt x="294" y="262"/>
                  </a:cubicBezTo>
                  <a:cubicBezTo>
                    <a:pt x="294" y="262"/>
                    <a:pt x="291" y="265"/>
                    <a:pt x="291" y="265"/>
                  </a:cubicBezTo>
                  <a:cubicBezTo>
                    <a:pt x="112" y="435"/>
                    <a:pt x="0" y="679"/>
                    <a:pt x="0" y="946"/>
                  </a:cubicBezTo>
                  <a:lnTo>
                    <a:pt x="0" y="2531"/>
                  </a:lnTo>
                  <a:cubicBezTo>
                    <a:pt x="0" y="2672"/>
                    <a:pt x="100" y="2795"/>
                    <a:pt x="241" y="2813"/>
                  </a:cubicBezTo>
                  <a:cubicBezTo>
                    <a:pt x="253" y="2814"/>
                    <a:pt x="265" y="2815"/>
                    <a:pt x="276" y="2815"/>
                  </a:cubicBezTo>
                  <a:cubicBezTo>
                    <a:pt x="428" y="2815"/>
                    <a:pt x="553" y="2692"/>
                    <a:pt x="553" y="2539"/>
                  </a:cubicBezTo>
                  <a:lnTo>
                    <a:pt x="553" y="949"/>
                  </a:lnTo>
                  <a:cubicBezTo>
                    <a:pt x="553" y="905"/>
                    <a:pt x="558" y="867"/>
                    <a:pt x="570" y="829"/>
                  </a:cubicBezTo>
                  <a:lnTo>
                    <a:pt x="5478" y="3374"/>
                  </a:lnTo>
                  <a:cubicBezTo>
                    <a:pt x="5652" y="3465"/>
                    <a:pt x="5843" y="3512"/>
                    <a:pt x="6034" y="3512"/>
                  </a:cubicBezTo>
                  <a:cubicBezTo>
                    <a:pt x="6225" y="3512"/>
                    <a:pt x="6424" y="3462"/>
                    <a:pt x="6604" y="3368"/>
                  </a:cubicBezTo>
                  <a:lnTo>
                    <a:pt x="11332" y="832"/>
                  </a:lnTo>
                  <a:cubicBezTo>
                    <a:pt x="11344" y="867"/>
                    <a:pt x="11353" y="908"/>
                    <a:pt x="11353" y="949"/>
                  </a:cubicBezTo>
                  <a:lnTo>
                    <a:pt x="11353" y="7171"/>
                  </a:lnTo>
                  <a:cubicBezTo>
                    <a:pt x="11353" y="7389"/>
                    <a:pt x="11174" y="7568"/>
                    <a:pt x="10956" y="7568"/>
                  </a:cubicBezTo>
                  <a:lnTo>
                    <a:pt x="673" y="7568"/>
                  </a:lnTo>
                  <a:cubicBezTo>
                    <a:pt x="605" y="7568"/>
                    <a:pt x="553" y="7512"/>
                    <a:pt x="553" y="7447"/>
                  </a:cubicBezTo>
                  <a:lnTo>
                    <a:pt x="553" y="3700"/>
                  </a:lnTo>
                  <a:cubicBezTo>
                    <a:pt x="553" y="3677"/>
                    <a:pt x="541" y="3653"/>
                    <a:pt x="523" y="3636"/>
                  </a:cubicBezTo>
                  <a:cubicBezTo>
                    <a:pt x="442" y="3555"/>
                    <a:pt x="354" y="3521"/>
                    <a:pt x="275" y="3521"/>
                  </a:cubicBezTo>
                  <a:cubicBezTo>
                    <a:pt x="123" y="3521"/>
                    <a:pt x="0" y="3645"/>
                    <a:pt x="0" y="3797"/>
                  </a:cubicBezTo>
                  <a:lnTo>
                    <a:pt x="0" y="7829"/>
                  </a:lnTo>
                  <a:cubicBezTo>
                    <a:pt x="0" y="7988"/>
                    <a:pt x="129" y="8117"/>
                    <a:pt x="288" y="8117"/>
                  </a:cubicBezTo>
                  <a:lnTo>
                    <a:pt x="946" y="8117"/>
                  </a:lnTo>
                  <a:lnTo>
                    <a:pt x="946" y="8120"/>
                  </a:lnTo>
                  <a:lnTo>
                    <a:pt x="10956" y="8120"/>
                  </a:lnTo>
                  <a:cubicBezTo>
                    <a:pt x="11479" y="8120"/>
                    <a:pt x="11903" y="7694"/>
                    <a:pt x="11903" y="7171"/>
                  </a:cubicBezTo>
                  <a:lnTo>
                    <a:pt x="11903" y="946"/>
                  </a:lnTo>
                  <a:cubicBezTo>
                    <a:pt x="11903" y="685"/>
                    <a:pt x="11797" y="447"/>
                    <a:pt x="11623" y="276"/>
                  </a:cubicBezTo>
                  <a:cubicBezTo>
                    <a:pt x="11623" y="273"/>
                    <a:pt x="11620" y="273"/>
                    <a:pt x="11620" y="273"/>
                  </a:cubicBezTo>
                  <a:cubicBezTo>
                    <a:pt x="11488" y="144"/>
                    <a:pt x="11327" y="56"/>
                    <a:pt x="11150" y="21"/>
                  </a:cubicBezTo>
                  <a:lnTo>
                    <a:pt x="11147" y="21"/>
                  </a:lnTo>
                  <a:cubicBezTo>
                    <a:pt x="11133" y="18"/>
                    <a:pt x="11121" y="15"/>
                    <a:pt x="11106" y="12"/>
                  </a:cubicBezTo>
                  <a:lnTo>
                    <a:pt x="11100" y="12"/>
                  </a:lnTo>
                  <a:cubicBezTo>
                    <a:pt x="11086" y="9"/>
                    <a:pt x="11074" y="9"/>
                    <a:pt x="11062" y="6"/>
                  </a:cubicBezTo>
                  <a:lnTo>
                    <a:pt x="11050" y="6"/>
                  </a:lnTo>
                  <a:cubicBezTo>
                    <a:pt x="11039" y="3"/>
                    <a:pt x="11027" y="3"/>
                    <a:pt x="11015" y="3"/>
                  </a:cubicBezTo>
                  <a:cubicBezTo>
                    <a:pt x="11012" y="3"/>
                    <a:pt x="11009" y="0"/>
                    <a:pt x="11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73"/>
            <p:cNvSpPr/>
            <p:nvPr/>
          </p:nvSpPr>
          <p:spPr>
            <a:xfrm>
              <a:off x="2122125" y="1060825"/>
              <a:ext cx="91850" cy="59675"/>
            </a:xfrm>
            <a:custGeom>
              <a:avLst/>
              <a:gdLst/>
              <a:ahLst/>
              <a:cxnLst/>
              <a:rect l="l" t="t" r="r" b="b"/>
              <a:pathLst>
                <a:path w="3674" h="2387" extrusionOk="0">
                  <a:moveTo>
                    <a:pt x="2998" y="550"/>
                  </a:moveTo>
                  <a:cubicBezTo>
                    <a:pt x="3069" y="550"/>
                    <a:pt x="3124" y="606"/>
                    <a:pt x="3124" y="676"/>
                  </a:cubicBezTo>
                  <a:lnTo>
                    <a:pt x="3124" y="1711"/>
                  </a:lnTo>
                  <a:cubicBezTo>
                    <a:pt x="3124" y="1778"/>
                    <a:pt x="3069" y="1837"/>
                    <a:pt x="2998" y="1837"/>
                  </a:cubicBezTo>
                  <a:lnTo>
                    <a:pt x="679" y="1837"/>
                  </a:lnTo>
                  <a:cubicBezTo>
                    <a:pt x="609" y="1837"/>
                    <a:pt x="553" y="1778"/>
                    <a:pt x="553" y="1711"/>
                  </a:cubicBezTo>
                  <a:lnTo>
                    <a:pt x="553" y="676"/>
                  </a:lnTo>
                  <a:cubicBezTo>
                    <a:pt x="553" y="606"/>
                    <a:pt x="609" y="550"/>
                    <a:pt x="679" y="550"/>
                  </a:cubicBezTo>
                  <a:close/>
                  <a:moveTo>
                    <a:pt x="679" y="0"/>
                  </a:moveTo>
                  <a:cubicBezTo>
                    <a:pt x="303" y="0"/>
                    <a:pt x="0" y="303"/>
                    <a:pt x="0" y="676"/>
                  </a:cubicBezTo>
                  <a:lnTo>
                    <a:pt x="0" y="1711"/>
                  </a:lnTo>
                  <a:cubicBezTo>
                    <a:pt x="0" y="2084"/>
                    <a:pt x="303" y="2387"/>
                    <a:pt x="679" y="2387"/>
                  </a:cubicBezTo>
                  <a:lnTo>
                    <a:pt x="2998" y="2387"/>
                  </a:lnTo>
                  <a:cubicBezTo>
                    <a:pt x="3371" y="2387"/>
                    <a:pt x="3674" y="2084"/>
                    <a:pt x="3674" y="1711"/>
                  </a:cubicBezTo>
                  <a:lnTo>
                    <a:pt x="3674" y="676"/>
                  </a:lnTo>
                  <a:cubicBezTo>
                    <a:pt x="3674" y="303"/>
                    <a:pt x="3371" y="0"/>
                    <a:pt x="2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6" name="Google Shape;2606;p73"/>
          <p:cNvGrpSpPr/>
          <p:nvPr/>
        </p:nvGrpSpPr>
        <p:grpSpPr>
          <a:xfrm>
            <a:off x="2662057" y="1261251"/>
            <a:ext cx="357250" cy="470225"/>
            <a:chOff x="2615350" y="923950"/>
            <a:chExt cx="357250" cy="470225"/>
          </a:xfrm>
        </p:grpSpPr>
        <p:sp>
          <p:nvSpPr>
            <p:cNvPr id="2607" name="Google Shape;2607;p73"/>
            <p:cNvSpPr/>
            <p:nvPr/>
          </p:nvSpPr>
          <p:spPr>
            <a:xfrm>
              <a:off x="2643775" y="923950"/>
              <a:ext cx="142425" cy="192000"/>
            </a:xfrm>
            <a:custGeom>
              <a:avLst/>
              <a:gdLst/>
              <a:ahLst/>
              <a:cxnLst/>
              <a:rect l="l" t="t" r="r" b="b"/>
              <a:pathLst>
                <a:path w="5697" h="7680" extrusionOk="0">
                  <a:moveTo>
                    <a:pt x="2854" y="555"/>
                  </a:moveTo>
                  <a:cubicBezTo>
                    <a:pt x="3330" y="555"/>
                    <a:pt x="3724" y="905"/>
                    <a:pt x="3798" y="1358"/>
                  </a:cubicBezTo>
                  <a:lnTo>
                    <a:pt x="1911" y="1358"/>
                  </a:lnTo>
                  <a:cubicBezTo>
                    <a:pt x="1984" y="905"/>
                    <a:pt x="2378" y="555"/>
                    <a:pt x="2854" y="555"/>
                  </a:cubicBezTo>
                  <a:close/>
                  <a:moveTo>
                    <a:pt x="3821" y="1910"/>
                  </a:moveTo>
                  <a:lnTo>
                    <a:pt x="3821" y="2351"/>
                  </a:lnTo>
                  <a:cubicBezTo>
                    <a:pt x="3821" y="2881"/>
                    <a:pt x="3391" y="3311"/>
                    <a:pt x="2862" y="3311"/>
                  </a:cubicBezTo>
                  <a:cubicBezTo>
                    <a:pt x="2840" y="3311"/>
                    <a:pt x="2818" y="3311"/>
                    <a:pt x="2795" y="3309"/>
                  </a:cubicBezTo>
                  <a:cubicBezTo>
                    <a:pt x="2293" y="3274"/>
                    <a:pt x="1911" y="2842"/>
                    <a:pt x="1911" y="2339"/>
                  </a:cubicBezTo>
                  <a:lnTo>
                    <a:pt x="1911" y="1910"/>
                  </a:lnTo>
                  <a:close/>
                  <a:moveTo>
                    <a:pt x="3122" y="3844"/>
                  </a:moveTo>
                  <a:lnTo>
                    <a:pt x="3313" y="5366"/>
                  </a:lnTo>
                  <a:cubicBezTo>
                    <a:pt x="3319" y="5413"/>
                    <a:pt x="3301" y="5460"/>
                    <a:pt x="3263" y="5490"/>
                  </a:cubicBezTo>
                  <a:lnTo>
                    <a:pt x="3266" y="5490"/>
                  </a:lnTo>
                  <a:lnTo>
                    <a:pt x="2854" y="5825"/>
                  </a:lnTo>
                  <a:lnTo>
                    <a:pt x="2443" y="5490"/>
                  </a:lnTo>
                  <a:cubicBezTo>
                    <a:pt x="2408" y="5460"/>
                    <a:pt x="2390" y="5413"/>
                    <a:pt x="2396" y="5366"/>
                  </a:cubicBezTo>
                  <a:lnTo>
                    <a:pt x="2587" y="3844"/>
                  </a:lnTo>
                  <a:cubicBezTo>
                    <a:pt x="2672" y="3859"/>
                    <a:pt x="2760" y="3868"/>
                    <a:pt x="2851" y="3868"/>
                  </a:cubicBezTo>
                  <a:cubicBezTo>
                    <a:pt x="2942" y="3868"/>
                    <a:pt x="3034" y="3859"/>
                    <a:pt x="3122" y="3844"/>
                  </a:cubicBezTo>
                  <a:close/>
                  <a:moveTo>
                    <a:pt x="2846" y="1"/>
                  </a:moveTo>
                  <a:cubicBezTo>
                    <a:pt x="2730" y="1"/>
                    <a:pt x="2610" y="14"/>
                    <a:pt x="2490" y="41"/>
                  </a:cubicBezTo>
                  <a:cubicBezTo>
                    <a:pt x="1802" y="200"/>
                    <a:pt x="1323" y="829"/>
                    <a:pt x="1323" y="1534"/>
                  </a:cubicBezTo>
                  <a:lnTo>
                    <a:pt x="1323" y="2351"/>
                  </a:lnTo>
                  <a:cubicBezTo>
                    <a:pt x="1323" y="2624"/>
                    <a:pt x="1397" y="2877"/>
                    <a:pt x="1520" y="3098"/>
                  </a:cubicBezTo>
                  <a:cubicBezTo>
                    <a:pt x="665" y="3200"/>
                    <a:pt x="1" y="3938"/>
                    <a:pt x="1" y="4832"/>
                  </a:cubicBezTo>
                  <a:lnTo>
                    <a:pt x="1" y="6889"/>
                  </a:lnTo>
                  <a:cubicBezTo>
                    <a:pt x="1" y="7324"/>
                    <a:pt x="350" y="7679"/>
                    <a:pt x="779" y="7679"/>
                  </a:cubicBezTo>
                  <a:lnTo>
                    <a:pt x="1358" y="7679"/>
                  </a:lnTo>
                  <a:cubicBezTo>
                    <a:pt x="1499" y="7679"/>
                    <a:pt x="1626" y="7576"/>
                    <a:pt x="1640" y="7435"/>
                  </a:cubicBezTo>
                  <a:cubicBezTo>
                    <a:pt x="1661" y="7268"/>
                    <a:pt x="1532" y="7127"/>
                    <a:pt x="1373" y="7127"/>
                  </a:cubicBezTo>
                  <a:lnTo>
                    <a:pt x="791" y="7127"/>
                  </a:lnTo>
                  <a:cubicBezTo>
                    <a:pt x="659" y="7127"/>
                    <a:pt x="553" y="7021"/>
                    <a:pt x="553" y="6889"/>
                  </a:cubicBezTo>
                  <a:lnTo>
                    <a:pt x="553" y="4832"/>
                  </a:lnTo>
                  <a:cubicBezTo>
                    <a:pt x="553" y="4170"/>
                    <a:pt x="1088" y="3638"/>
                    <a:pt x="1746" y="3638"/>
                  </a:cubicBezTo>
                  <a:lnTo>
                    <a:pt x="2052" y="3638"/>
                  </a:lnTo>
                  <a:lnTo>
                    <a:pt x="1843" y="5287"/>
                  </a:lnTo>
                  <a:cubicBezTo>
                    <a:pt x="1814" y="5525"/>
                    <a:pt x="1905" y="5757"/>
                    <a:pt x="2090" y="5907"/>
                  </a:cubicBezTo>
                  <a:lnTo>
                    <a:pt x="2534" y="6269"/>
                  </a:lnTo>
                  <a:cubicBezTo>
                    <a:pt x="2625" y="6342"/>
                    <a:pt x="2737" y="6380"/>
                    <a:pt x="2848" y="6380"/>
                  </a:cubicBezTo>
                  <a:cubicBezTo>
                    <a:pt x="2960" y="6380"/>
                    <a:pt x="3072" y="6342"/>
                    <a:pt x="3163" y="6269"/>
                  </a:cubicBezTo>
                  <a:lnTo>
                    <a:pt x="3607" y="5907"/>
                  </a:lnTo>
                  <a:cubicBezTo>
                    <a:pt x="3792" y="5757"/>
                    <a:pt x="3883" y="5525"/>
                    <a:pt x="3853" y="5287"/>
                  </a:cubicBezTo>
                  <a:lnTo>
                    <a:pt x="3645" y="3635"/>
                  </a:lnTo>
                  <a:lnTo>
                    <a:pt x="3950" y="3635"/>
                  </a:lnTo>
                  <a:cubicBezTo>
                    <a:pt x="4609" y="3635"/>
                    <a:pt x="5144" y="4170"/>
                    <a:pt x="5144" y="4832"/>
                  </a:cubicBezTo>
                  <a:lnTo>
                    <a:pt x="5144" y="6889"/>
                  </a:lnTo>
                  <a:cubicBezTo>
                    <a:pt x="5144" y="7021"/>
                    <a:pt x="5038" y="7127"/>
                    <a:pt x="4906" y="7127"/>
                  </a:cubicBezTo>
                  <a:lnTo>
                    <a:pt x="2751" y="7127"/>
                  </a:lnTo>
                  <a:cubicBezTo>
                    <a:pt x="2610" y="7127"/>
                    <a:pt x="2484" y="7230"/>
                    <a:pt x="2469" y="7368"/>
                  </a:cubicBezTo>
                  <a:cubicBezTo>
                    <a:pt x="2449" y="7535"/>
                    <a:pt x="2578" y="7679"/>
                    <a:pt x="2737" y="7679"/>
                  </a:cubicBezTo>
                  <a:lnTo>
                    <a:pt x="4906" y="7679"/>
                  </a:lnTo>
                  <a:cubicBezTo>
                    <a:pt x="5341" y="7679"/>
                    <a:pt x="5696" y="7324"/>
                    <a:pt x="5696" y="6889"/>
                  </a:cubicBezTo>
                  <a:lnTo>
                    <a:pt x="5696" y="4832"/>
                  </a:lnTo>
                  <a:cubicBezTo>
                    <a:pt x="5696" y="3938"/>
                    <a:pt x="5029" y="3200"/>
                    <a:pt x="4174" y="3098"/>
                  </a:cubicBezTo>
                  <a:cubicBezTo>
                    <a:pt x="4300" y="2877"/>
                    <a:pt x="4374" y="2621"/>
                    <a:pt x="4374" y="2348"/>
                  </a:cubicBezTo>
                  <a:lnTo>
                    <a:pt x="4374" y="1525"/>
                  </a:lnTo>
                  <a:cubicBezTo>
                    <a:pt x="4374" y="686"/>
                    <a:pt x="3688" y="1"/>
                    <a:pt x="2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73"/>
            <p:cNvSpPr/>
            <p:nvPr/>
          </p:nvSpPr>
          <p:spPr>
            <a:xfrm>
              <a:off x="2615350" y="1033125"/>
              <a:ext cx="357250" cy="361050"/>
            </a:xfrm>
            <a:custGeom>
              <a:avLst/>
              <a:gdLst/>
              <a:ahLst/>
              <a:cxnLst/>
              <a:rect l="l" t="t" r="r" b="b"/>
              <a:pathLst>
                <a:path w="14290" h="14442" extrusionOk="0">
                  <a:moveTo>
                    <a:pt x="9875" y="562"/>
                  </a:moveTo>
                  <a:cubicBezTo>
                    <a:pt x="10351" y="562"/>
                    <a:pt x="10745" y="908"/>
                    <a:pt x="10818" y="1364"/>
                  </a:cubicBezTo>
                  <a:lnTo>
                    <a:pt x="8932" y="1364"/>
                  </a:lnTo>
                  <a:cubicBezTo>
                    <a:pt x="9005" y="908"/>
                    <a:pt x="9399" y="562"/>
                    <a:pt x="9875" y="562"/>
                  </a:cubicBezTo>
                  <a:close/>
                  <a:moveTo>
                    <a:pt x="10836" y="1916"/>
                  </a:moveTo>
                  <a:lnTo>
                    <a:pt x="10836" y="2357"/>
                  </a:lnTo>
                  <a:cubicBezTo>
                    <a:pt x="10836" y="2886"/>
                    <a:pt x="10407" y="3315"/>
                    <a:pt x="9878" y="3315"/>
                  </a:cubicBezTo>
                  <a:cubicBezTo>
                    <a:pt x="9355" y="3315"/>
                    <a:pt x="8926" y="2889"/>
                    <a:pt x="8926" y="2363"/>
                  </a:cubicBezTo>
                  <a:lnTo>
                    <a:pt x="8926" y="1916"/>
                  </a:lnTo>
                  <a:close/>
                  <a:moveTo>
                    <a:pt x="9058" y="3641"/>
                  </a:moveTo>
                  <a:lnTo>
                    <a:pt x="8852" y="5287"/>
                  </a:lnTo>
                  <a:cubicBezTo>
                    <a:pt x="8852" y="5287"/>
                    <a:pt x="8852" y="5293"/>
                    <a:pt x="8852" y="5296"/>
                  </a:cubicBezTo>
                  <a:lnTo>
                    <a:pt x="7568" y="5296"/>
                  </a:lnTo>
                  <a:lnTo>
                    <a:pt x="7568" y="4835"/>
                  </a:lnTo>
                  <a:cubicBezTo>
                    <a:pt x="7568" y="4176"/>
                    <a:pt x="8103" y="3641"/>
                    <a:pt x="8761" y="3641"/>
                  </a:cubicBezTo>
                  <a:close/>
                  <a:moveTo>
                    <a:pt x="10142" y="3830"/>
                  </a:moveTo>
                  <a:lnTo>
                    <a:pt x="10328" y="5296"/>
                  </a:lnTo>
                  <a:lnTo>
                    <a:pt x="9422" y="5296"/>
                  </a:lnTo>
                  <a:lnTo>
                    <a:pt x="9608" y="3833"/>
                  </a:lnTo>
                  <a:cubicBezTo>
                    <a:pt x="9693" y="3847"/>
                    <a:pt x="9781" y="3856"/>
                    <a:pt x="9872" y="3856"/>
                  </a:cubicBezTo>
                  <a:cubicBezTo>
                    <a:pt x="9966" y="3856"/>
                    <a:pt x="10054" y="3847"/>
                    <a:pt x="10142" y="3830"/>
                  </a:cubicBezTo>
                  <a:close/>
                  <a:moveTo>
                    <a:pt x="10971" y="3641"/>
                  </a:moveTo>
                  <a:cubicBezTo>
                    <a:pt x="11627" y="3641"/>
                    <a:pt x="12158" y="4176"/>
                    <a:pt x="12158" y="4832"/>
                  </a:cubicBezTo>
                  <a:lnTo>
                    <a:pt x="12158" y="5296"/>
                  </a:lnTo>
                  <a:lnTo>
                    <a:pt x="10874" y="5296"/>
                  </a:lnTo>
                  <a:cubicBezTo>
                    <a:pt x="10874" y="5293"/>
                    <a:pt x="10874" y="5287"/>
                    <a:pt x="10874" y="5287"/>
                  </a:cubicBezTo>
                  <a:lnTo>
                    <a:pt x="10668" y="3641"/>
                  </a:lnTo>
                  <a:close/>
                  <a:moveTo>
                    <a:pt x="9196" y="11247"/>
                  </a:moveTo>
                  <a:cubicBezTo>
                    <a:pt x="9352" y="11247"/>
                    <a:pt x="9493" y="11356"/>
                    <a:pt x="9516" y="11512"/>
                  </a:cubicBezTo>
                  <a:cubicBezTo>
                    <a:pt x="9543" y="11703"/>
                    <a:pt x="9393" y="11870"/>
                    <a:pt x="9208" y="11870"/>
                  </a:cubicBezTo>
                  <a:lnTo>
                    <a:pt x="5102" y="11870"/>
                  </a:lnTo>
                  <a:cubicBezTo>
                    <a:pt x="4946" y="11870"/>
                    <a:pt x="4805" y="11759"/>
                    <a:pt x="4782" y="11606"/>
                  </a:cubicBezTo>
                  <a:cubicBezTo>
                    <a:pt x="4755" y="11412"/>
                    <a:pt x="4905" y="11247"/>
                    <a:pt x="5093" y="11247"/>
                  </a:cubicBezTo>
                  <a:close/>
                  <a:moveTo>
                    <a:pt x="8523" y="12423"/>
                  </a:moveTo>
                  <a:lnTo>
                    <a:pt x="8523" y="13892"/>
                  </a:lnTo>
                  <a:lnTo>
                    <a:pt x="5766" y="13892"/>
                  </a:lnTo>
                  <a:lnTo>
                    <a:pt x="5766" y="12423"/>
                  </a:lnTo>
                  <a:close/>
                  <a:moveTo>
                    <a:pt x="9881" y="0"/>
                  </a:moveTo>
                  <a:cubicBezTo>
                    <a:pt x="9052" y="0"/>
                    <a:pt x="8376" y="676"/>
                    <a:pt x="8376" y="1505"/>
                  </a:cubicBezTo>
                  <a:lnTo>
                    <a:pt x="8376" y="2366"/>
                  </a:lnTo>
                  <a:cubicBezTo>
                    <a:pt x="8376" y="2633"/>
                    <a:pt x="8447" y="2886"/>
                    <a:pt x="8570" y="3104"/>
                  </a:cubicBezTo>
                  <a:cubicBezTo>
                    <a:pt x="7718" y="3204"/>
                    <a:pt x="7054" y="3932"/>
                    <a:pt x="7054" y="4814"/>
                  </a:cubicBezTo>
                  <a:lnTo>
                    <a:pt x="7054" y="5296"/>
                  </a:lnTo>
                  <a:lnTo>
                    <a:pt x="420" y="5296"/>
                  </a:lnTo>
                  <a:cubicBezTo>
                    <a:pt x="188" y="5296"/>
                    <a:pt x="0" y="5484"/>
                    <a:pt x="0" y="5716"/>
                  </a:cubicBezTo>
                  <a:lnTo>
                    <a:pt x="0" y="6286"/>
                  </a:lnTo>
                  <a:cubicBezTo>
                    <a:pt x="0" y="6545"/>
                    <a:pt x="106" y="6792"/>
                    <a:pt x="297" y="6968"/>
                  </a:cubicBezTo>
                  <a:lnTo>
                    <a:pt x="4532" y="10912"/>
                  </a:lnTo>
                  <a:cubicBezTo>
                    <a:pt x="4326" y="11095"/>
                    <a:pt x="4209" y="11377"/>
                    <a:pt x="4250" y="11679"/>
                  </a:cubicBezTo>
                  <a:cubicBezTo>
                    <a:pt x="4309" y="12108"/>
                    <a:pt x="4691" y="12423"/>
                    <a:pt x="5123" y="12423"/>
                  </a:cubicBezTo>
                  <a:lnTo>
                    <a:pt x="5217" y="12423"/>
                  </a:lnTo>
                  <a:lnTo>
                    <a:pt x="5217" y="13954"/>
                  </a:lnTo>
                  <a:cubicBezTo>
                    <a:pt x="5217" y="14224"/>
                    <a:pt x="5434" y="14442"/>
                    <a:pt x="5705" y="14442"/>
                  </a:cubicBezTo>
                  <a:lnTo>
                    <a:pt x="8585" y="14442"/>
                  </a:lnTo>
                  <a:cubicBezTo>
                    <a:pt x="8855" y="14442"/>
                    <a:pt x="9073" y="14224"/>
                    <a:pt x="9073" y="13954"/>
                  </a:cubicBezTo>
                  <a:lnTo>
                    <a:pt x="9073" y="12423"/>
                  </a:lnTo>
                  <a:lnTo>
                    <a:pt x="9184" y="12423"/>
                  </a:lnTo>
                  <a:cubicBezTo>
                    <a:pt x="9631" y="12423"/>
                    <a:pt x="10022" y="12085"/>
                    <a:pt x="10060" y="11638"/>
                  </a:cubicBezTo>
                  <a:cubicBezTo>
                    <a:pt x="10087" y="11353"/>
                    <a:pt x="9972" y="11092"/>
                    <a:pt x="9778" y="10918"/>
                  </a:cubicBezTo>
                  <a:lnTo>
                    <a:pt x="10101" y="10615"/>
                  </a:lnTo>
                  <a:cubicBezTo>
                    <a:pt x="10204" y="10518"/>
                    <a:pt x="10228" y="10360"/>
                    <a:pt x="10145" y="10245"/>
                  </a:cubicBezTo>
                  <a:cubicBezTo>
                    <a:pt x="10090" y="10170"/>
                    <a:pt x="10006" y="10132"/>
                    <a:pt x="9922" y="10132"/>
                  </a:cubicBezTo>
                  <a:cubicBezTo>
                    <a:pt x="9854" y="10132"/>
                    <a:pt x="9786" y="10157"/>
                    <a:pt x="9734" y="10207"/>
                  </a:cubicBezTo>
                  <a:lnTo>
                    <a:pt x="9211" y="10695"/>
                  </a:lnTo>
                  <a:lnTo>
                    <a:pt x="5096" y="10695"/>
                  </a:lnTo>
                  <a:lnTo>
                    <a:pt x="673" y="6566"/>
                  </a:lnTo>
                  <a:cubicBezTo>
                    <a:pt x="594" y="6495"/>
                    <a:pt x="550" y="6392"/>
                    <a:pt x="550" y="6286"/>
                  </a:cubicBezTo>
                  <a:lnTo>
                    <a:pt x="550" y="5846"/>
                  </a:lnTo>
                  <a:lnTo>
                    <a:pt x="13643" y="5846"/>
                  </a:lnTo>
                  <a:cubicBezTo>
                    <a:pt x="13696" y="5846"/>
                    <a:pt x="13740" y="5890"/>
                    <a:pt x="13740" y="5946"/>
                  </a:cubicBezTo>
                  <a:lnTo>
                    <a:pt x="13740" y="6286"/>
                  </a:lnTo>
                  <a:cubicBezTo>
                    <a:pt x="13740" y="6392"/>
                    <a:pt x="13696" y="6492"/>
                    <a:pt x="13619" y="6566"/>
                  </a:cubicBezTo>
                  <a:lnTo>
                    <a:pt x="10666" y="9325"/>
                  </a:lnTo>
                  <a:cubicBezTo>
                    <a:pt x="10554" y="9431"/>
                    <a:pt x="10548" y="9604"/>
                    <a:pt x="10651" y="9716"/>
                  </a:cubicBezTo>
                  <a:cubicBezTo>
                    <a:pt x="10706" y="9774"/>
                    <a:pt x="10779" y="9804"/>
                    <a:pt x="10853" y="9804"/>
                  </a:cubicBezTo>
                  <a:cubicBezTo>
                    <a:pt x="10920" y="9804"/>
                    <a:pt x="10988" y="9779"/>
                    <a:pt x="11042" y="9728"/>
                  </a:cubicBezTo>
                  <a:lnTo>
                    <a:pt x="13995" y="6968"/>
                  </a:lnTo>
                  <a:cubicBezTo>
                    <a:pt x="14183" y="6792"/>
                    <a:pt x="14289" y="6545"/>
                    <a:pt x="14289" y="6286"/>
                  </a:cubicBezTo>
                  <a:lnTo>
                    <a:pt x="14289" y="5946"/>
                  </a:lnTo>
                  <a:cubicBezTo>
                    <a:pt x="14289" y="5587"/>
                    <a:pt x="14001" y="5296"/>
                    <a:pt x="13643" y="5296"/>
                  </a:cubicBezTo>
                  <a:lnTo>
                    <a:pt x="12711" y="5296"/>
                  </a:lnTo>
                  <a:lnTo>
                    <a:pt x="12711" y="4829"/>
                  </a:lnTo>
                  <a:cubicBezTo>
                    <a:pt x="12711" y="3935"/>
                    <a:pt x="12044" y="3198"/>
                    <a:pt x="11189" y="3095"/>
                  </a:cubicBezTo>
                  <a:cubicBezTo>
                    <a:pt x="11315" y="2874"/>
                    <a:pt x="11388" y="2619"/>
                    <a:pt x="11388" y="2345"/>
                  </a:cubicBezTo>
                  <a:lnTo>
                    <a:pt x="11388" y="1505"/>
                  </a:lnTo>
                  <a:cubicBezTo>
                    <a:pt x="11388" y="676"/>
                    <a:pt x="10713" y="0"/>
                    <a:pt x="9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9" name="Google Shape;2609;p73"/>
          <p:cNvGrpSpPr/>
          <p:nvPr/>
        </p:nvGrpSpPr>
        <p:grpSpPr>
          <a:xfrm>
            <a:off x="3294929" y="1261388"/>
            <a:ext cx="470250" cy="469950"/>
            <a:chOff x="3246250" y="924225"/>
            <a:chExt cx="470250" cy="469950"/>
          </a:xfrm>
        </p:grpSpPr>
        <p:sp>
          <p:nvSpPr>
            <p:cNvPr id="2610" name="Google Shape;2610;p73"/>
            <p:cNvSpPr/>
            <p:nvPr/>
          </p:nvSpPr>
          <p:spPr>
            <a:xfrm>
              <a:off x="3247200" y="924225"/>
              <a:ext cx="141475" cy="191725"/>
            </a:xfrm>
            <a:custGeom>
              <a:avLst/>
              <a:gdLst/>
              <a:ahLst/>
              <a:cxnLst/>
              <a:rect l="l" t="t" r="r" b="b"/>
              <a:pathLst>
                <a:path w="5659" h="7669" extrusionOk="0">
                  <a:moveTo>
                    <a:pt x="2825" y="544"/>
                  </a:moveTo>
                  <a:cubicBezTo>
                    <a:pt x="3298" y="544"/>
                    <a:pt x="3695" y="894"/>
                    <a:pt x="3768" y="1347"/>
                  </a:cubicBezTo>
                  <a:lnTo>
                    <a:pt x="1879" y="1347"/>
                  </a:lnTo>
                  <a:cubicBezTo>
                    <a:pt x="1952" y="894"/>
                    <a:pt x="2349" y="544"/>
                    <a:pt x="2825" y="544"/>
                  </a:cubicBezTo>
                  <a:close/>
                  <a:moveTo>
                    <a:pt x="3783" y="1899"/>
                  </a:moveTo>
                  <a:lnTo>
                    <a:pt x="3783" y="2322"/>
                  </a:lnTo>
                  <a:cubicBezTo>
                    <a:pt x="3783" y="2825"/>
                    <a:pt x="3404" y="3257"/>
                    <a:pt x="2902" y="3298"/>
                  </a:cubicBezTo>
                  <a:cubicBezTo>
                    <a:pt x="2877" y="3300"/>
                    <a:pt x="2853" y="3301"/>
                    <a:pt x="2829" y="3301"/>
                  </a:cubicBezTo>
                  <a:cubicBezTo>
                    <a:pt x="2303" y="3301"/>
                    <a:pt x="1873" y="2875"/>
                    <a:pt x="1873" y="2346"/>
                  </a:cubicBezTo>
                  <a:lnTo>
                    <a:pt x="1873" y="1899"/>
                  </a:lnTo>
                  <a:close/>
                  <a:moveTo>
                    <a:pt x="3093" y="3830"/>
                  </a:moveTo>
                  <a:lnTo>
                    <a:pt x="3284" y="5355"/>
                  </a:lnTo>
                  <a:cubicBezTo>
                    <a:pt x="3289" y="5402"/>
                    <a:pt x="3272" y="5449"/>
                    <a:pt x="3234" y="5479"/>
                  </a:cubicBezTo>
                  <a:lnTo>
                    <a:pt x="2825" y="5814"/>
                  </a:lnTo>
                  <a:lnTo>
                    <a:pt x="2414" y="5479"/>
                  </a:lnTo>
                  <a:cubicBezTo>
                    <a:pt x="2378" y="5449"/>
                    <a:pt x="2358" y="5402"/>
                    <a:pt x="2364" y="5355"/>
                  </a:cubicBezTo>
                  <a:lnTo>
                    <a:pt x="2558" y="3833"/>
                  </a:lnTo>
                  <a:cubicBezTo>
                    <a:pt x="2643" y="3848"/>
                    <a:pt x="2731" y="3857"/>
                    <a:pt x="2822" y="3857"/>
                  </a:cubicBezTo>
                  <a:cubicBezTo>
                    <a:pt x="2913" y="3857"/>
                    <a:pt x="3004" y="3848"/>
                    <a:pt x="3093" y="3830"/>
                  </a:cubicBezTo>
                  <a:close/>
                  <a:moveTo>
                    <a:pt x="2827" y="1"/>
                  </a:moveTo>
                  <a:cubicBezTo>
                    <a:pt x="1998" y="1"/>
                    <a:pt x="1323" y="677"/>
                    <a:pt x="1323" y="1505"/>
                  </a:cubicBezTo>
                  <a:lnTo>
                    <a:pt x="1323" y="2343"/>
                  </a:lnTo>
                  <a:cubicBezTo>
                    <a:pt x="1323" y="2613"/>
                    <a:pt x="1394" y="2869"/>
                    <a:pt x="1517" y="3087"/>
                  </a:cubicBezTo>
                  <a:cubicBezTo>
                    <a:pt x="665" y="3189"/>
                    <a:pt x="1" y="3927"/>
                    <a:pt x="1" y="4821"/>
                  </a:cubicBezTo>
                  <a:lnTo>
                    <a:pt x="1" y="6878"/>
                  </a:lnTo>
                  <a:cubicBezTo>
                    <a:pt x="1" y="7313"/>
                    <a:pt x="351" y="7668"/>
                    <a:pt x="780" y="7668"/>
                  </a:cubicBezTo>
                  <a:lnTo>
                    <a:pt x="1411" y="7668"/>
                  </a:lnTo>
                  <a:cubicBezTo>
                    <a:pt x="1553" y="7668"/>
                    <a:pt x="1679" y="7565"/>
                    <a:pt x="1697" y="7424"/>
                  </a:cubicBezTo>
                  <a:cubicBezTo>
                    <a:pt x="1717" y="7257"/>
                    <a:pt x="1588" y="7116"/>
                    <a:pt x="1426" y="7116"/>
                  </a:cubicBezTo>
                  <a:lnTo>
                    <a:pt x="753" y="7116"/>
                  </a:lnTo>
                  <a:cubicBezTo>
                    <a:pt x="621" y="7116"/>
                    <a:pt x="515" y="7010"/>
                    <a:pt x="515" y="6878"/>
                  </a:cubicBezTo>
                  <a:lnTo>
                    <a:pt x="515" y="4821"/>
                  </a:lnTo>
                  <a:cubicBezTo>
                    <a:pt x="515" y="4159"/>
                    <a:pt x="1050" y="3627"/>
                    <a:pt x="1708" y="3627"/>
                  </a:cubicBezTo>
                  <a:lnTo>
                    <a:pt x="2011" y="3627"/>
                  </a:lnTo>
                  <a:lnTo>
                    <a:pt x="1805" y="5276"/>
                  </a:lnTo>
                  <a:cubicBezTo>
                    <a:pt x="1773" y="5514"/>
                    <a:pt x="1867" y="5746"/>
                    <a:pt x="2052" y="5896"/>
                  </a:cubicBezTo>
                  <a:lnTo>
                    <a:pt x="2493" y="6258"/>
                  </a:lnTo>
                  <a:cubicBezTo>
                    <a:pt x="2587" y="6331"/>
                    <a:pt x="2699" y="6369"/>
                    <a:pt x="2810" y="6369"/>
                  </a:cubicBezTo>
                  <a:cubicBezTo>
                    <a:pt x="2922" y="6369"/>
                    <a:pt x="3034" y="6331"/>
                    <a:pt x="3125" y="6258"/>
                  </a:cubicBezTo>
                  <a:lnTo>
                    <a:pt x="3569" y="5896"/>
                  </a:lnTo>
                  <a:cubicBezTo>
                    <a:pt x="3754" y="5746"/>
                    <a:pt x="3845" y="5514"/>
                    <a:pt x="3816" y="5276"/>
                  </a:cubicBezTo>
                  <a:lnTo>
                    <a:pt x="3607" y="3624"/>
                  </a:lnTo>
                  <a:lnTo>
                    <a:pt x="3913" y="3624"/>
                  </a:lnTo>
                  <a:cubicBezTo>
                    <a:pt x="4571" y="3624"/>
                    <a:pt x="5106" y="4159"/>
                    <a:pt x="5106" y="4821"/>
                  </a:cubicBezTo>
                  <a:lnTo>
                    <a:pt x="5106" y="6878"/>
                  </a:lnTo>
                  <a:cubicBezTo>
                    <a:pt x="5106" y="7010"/>
                    <a:pt x="5000" y="7116"/>
                    <a:pt x="4868" y="7116"/>
                  </a:cubicBezTo>
                  <a:lnTo>
                    <a:pt x="2734" y="7116"/>
                  </a:lnTo>
                  <a:cubicBezTo>
                    <a:pt x="2593" y="7116"/>
                    <a:pt x="2467" y="7219"/>
                    <a:pt x="2449" y="7357"/>
                  </a:cubicBezTo>
                  <a:cubicBezTo>
                    <a:pt x="2428" y="7524"/>
                    <a:pt x="2558" y="7668"/>
                    <a:pt x="2719" y="7668"/>
                  </a:cubicBezTo>
                  <a:lnTo>
                    <a:pt x="4868" y="7668"/>
                  </a:lnTo>
                  <a:cubicBezTo>
                    <a:pt x="5303" y="7668"/>
                    <a:pt x="5658" y="7313"/>
                    <a:pt x="5658" y="6878"/>
                  </a:cubicBezTo>
                  <a:lnTo>
                    <a:pt x="5658" y="4821"/>
                  </a:lnTo>
                  <a:cubicBezTo>
                    <a:pt x="5658" y="3927"/>
                    <a:pt x="4991" y="3189"/>
                    <a:pt x="4136" y="3087"/>
                  </a:cubicBezTo>
                  <a:cubicBezTo>
                    <a:pt x="4262" y="2866"/>
                    <a:pt x="4336" y="2610"/>
                    <a:pt x="4336" y="2337"/>
                  </a:cubicBezTo>
                  <a:lnTo>
                    <a:pt x="4336" y="1535"/>
                  </a:lnTo>
                  <a:cubicBezTo>
                    <a:pt x="4336" y="735"/>
                    <a:pt x="3721" y="54"/>
                    <a:pt x="2925" y="4"/>
                  </a:cubicBezTo>
                  <a:cubicBezTo>
                    <a:pt x="2892" y="2"/>
                    <a:pt x="2859" y="1"/>
                    <a:pt x="2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73"/>
            <p:cNvSpPr/>
            <p:nvPr/>
          </p:nvSpPr>
          <p:spPr>
            <a:xfrm>
              <a:off x="3246250" y="1199450"/>
              <a:ext cx="220450" cy="194725"/>
            </a:xfrm>
            <a:custGeom>
              <a:avLst/>
              <a:gdLst/>
              <a:ahLst/>
              <a:cxnLst/>
              <a:rect l="l" t="t" r="r" b="b"/>
              <a:pathLst>
                <a:path w="8818" h="7789" extrusionOk="0">
                  <a:moveTo>
                    <a:pt x="4427" y="553"/>
                  </a:moveTo>
                  <a:cubicBezTo>
                    <a:pt x="4985" y="553"/>
                    <a:pt x="5382" y="674"/>
                    <a:pt x="5579" y="906"/>
                  </a:cubicBezTo>
                  <a:cubicBezTo>
                    <a:pt x="5714" y="1062"/>
                    <a:pt x="5746" y="1262"/>
                    <a:pt x="5740" y="1435"/>
                  </a:cubicBezTo>
                  <a:lnTo>
                    <a:pt x="3113" y="1435"/>
                  </a:lnTo>
                  <a:cubicBezTo>
                    <a:pt x="3107" y="1262"/>
                    <a:pt x="3139" y="1065"/>
                    <a:pt x="3275" y="906"/>
                  </a:cubicBezTo>
                  <a:lnTo>
                    <a:pt x="3272" y="906"/>
                  </a:lnTo>
                  <a:cubicBezTo>
                    <a:pt x="3469" y="674"/>
                    <a:pt x="3868" y="553"/>
                    <a:pt x="4427" y="553"/>
                  </a:cubicBezTo>
                  <a:close/>
                  <a:moveTo>
                    <a:pt x="7665" y="2023"/>
                  </a:moveTo>
                  <a:cubicBezTo>
                    <a:pt x="7997" y="2023"/>
                    <a:pt x="8268" y="2290"/>
                    <a:pt x="8268" y="2625"/>
                  </a:cubicBezTo>
                  <a:lnTo>
                    <a:pt x="8268" y="4027"/>
                  </a:lnTo>
                  <a:cubicBezTo>
                    <a:pt x="8268" y="4359"/>
                    <a:pt x="7997" y="4630"/>
                    <a:pt x="7665" y="4630"/>
                  </a:cubicBezTo>
                  <a:lnTo>
                    <a:pt x="7460" y="4630"/>
                  </a:lnTo>
                  <a:lnTo>
                    <a:pt x="7460" y="4054"/>
                  </a:lnTo>
                  <a:cubicBezTo>
                    <a:pt x="7460" y="3763"/>
                    <a:pt x="7224" y="3528"/>
                    <a:pt x="6933" y="3528"/>
                  </a:cubicBezTo>
                  <a:lnTo>
                    <a:pt x="6258" y="3528"/>
                  </a:lnTo>
                  <a:cubicBezTo>
                    <a:pt x="5970" y="3528"/>
                    <a:pt x="5731" y="3763"/>
                    <a:pt x="5731" y="4054"/>
                  </a:cubicBezTo>
                  <a:lnTo>
                    <a:pt x="5731" y="4630"/>
                  </a:lnTo>
                  <a:lnTo>
                    <a:pt x="3125" y="4630"/>
                  </a:lnTo>
                  <a:lnTo>
                    <a:pt x="3125" y="4054"/>
                  </a:lnTo>
                  <a:cubicBezTo>
                    <a:pt x="3125" y="3763"/>
                    <a:pt x="2887" y="3528"/>
                    <a:pt x="2599" y="3528"/>
                  </a:cubicBezTo>
                  <a:lnTo>
                    <a:pt x="1767" y="3528"/>
                  </a:lnTo>
                  <a:cubicBezTo>
                    <a:pt x="1561" y="3528"/>
                    <a:pt x="1397" y="3692"/>
                    <a:pt x="1397" y="3898"/>
                  </a:cubicBezTo>
                  <a:lnTo>
                    <a:pt x="1397" y="4630"/>
                  </a:lnTo>
                  <a:lnTo>
                    <a:pt x="973" y="4630"/>
                  </a:lnTo>
                  <a:cubicBezTo>
                    <a:pt x="741" y="4630"/>
                    <a:pt x="553" y="4442"/>
                    <a:pt x="553" y="4206"/>
                  </a:cubicBezTo>
                  <a:lnTo>
                    <a:pt x="553" y="2611"/>
                  </a:lnTo>
                  <a:cubicBezTo>
                    <a:pt x="553" y="2284"/>
                    <a:pt x="824" y="2023"/>
                    <a:pt x="1156" y="2023"/>
                  </a:cubicBezTo>
                  <a:close/>
                  <a:moveTo>
                    <a:pt x="2572" y="4080"/>
                  </a:moveTo>
                  <a:lnTo>
                    <a:pt x="2572" y="5658"/>
                  </a:lnTo>
                  <a:lnTo>
                    <a:pt x="1949" y="5658"/>
                  </a:lnTo>
                  <a:lnTo>
                    <a:pt x="1949" y="4080"/>
                  </a:lnTo>
                  <a:close/>
                  <a:moveTo>
                    <a:pt x="6907" y="4080"/>
                  </a:moveTo>
                  <a:lnTo>
                    <a:pt x="6907" y="5658"/>
                  </a:lnTo>
                  <a:lnTo>
                    <a:pt x="6284" y="5658"/>
                  </a:lnTo>
                  <a:lnTo>
                    <a:pt x="6284" y="4080"/>
                  </a:lnTo>
                  <a:close/>
                  <a:moveTo>
                    <a:pt x="8268" y="5012"/>
                  </a:moveTo>
                  <a:lnTo>
                    <a:pt x="8268" y="6640"/>
                  </a:lnTo>
                  <a:cubicBezTo>
                    <a:pt x="8268" y="6969"/>
                    <a:pt x="7997" y="7239"/>
                    <a:pt x="7665" y="7239"/>
                  </a:cubicBezTo>
                  <a:lnTo>
                    <a:pt x="1156" y="7239"/>
                  </a:lnTo>
                  <a:cubicBezTo>
                    <a:pt x="824" y="7239"/>
                    <a:pt x="553" y="6969"/>
                    <a:pt x="553" y="6634"/>
                  </a:cubicBezTo>
                  <a:lnTo>
                    <a:pt x="553" y="5012"/>
                  </a:lnTo>
                  <a:cubicBezTo>
                    <a:pt x="729" y="5117"/>
                    <a:pt x="935" y="5182"/>
                    <a:pt x="1156" y="5182"/>
                  </a:cubicBezTo>
                  <a:lnTo>
                    <a:pt x="1397" y="5182"/>
                  </a:lnTo>
                  <a:lnTo>
                    <a:pt x="1397" y="5682"/>
                  </a:lnTo>
                  <a:cubicBezTo>
                    <a:pt x="1397" y="5973"/>
                    <a:pt x="1632" y="6211"/>
                    <a:pt x="1923" y="6211"/>
                  </a:cubicBezTo>
                  <a:lnTo>
                    <a:pt x="2599" y="6211"/>
                  </a:lnTo>
                  <a:cubicBezTo>
                    <a:pt x="2887" y="6211"/>
                    <a:pt x="3125" y="5973"/>
                    <a:pt x="3125" y="5682"/>
                  </a:cubicBezTo>
                  <a:lnTo>
                    <a:pt x="3125" y="5182"/>
                  </a:lnTo>
                  <a:lnTo>
                    <a:pt x="5731" y="5182"/>
                  </a:lnTo>
                  <a:lnTo>
                    <a:pt x="5731" y="5682"/>
                  </a:lnTo>
                  <a:cubicBezTo>
                    <a:pt x="5731" y="5973"/>
                    <a:pt x="5967" y="6211"/>
                    <a:pt x="6258" y="6211"/>
                  </a:cubicBezTo>
                  <a:lnTo>
                    <a:pt x="6933" y="6211"/>
                  </a:lnTo>
                  <a:cubicBezTo>
                    <a:pt x="7224" y="6211"/>
                    <a:pt x="7460" y="5973"/>
                    <a:pt x="7460" y="5682"/>
                  </a:cubicBezTo>
                  <a:lnTo>
                    <a:pt x="7460" y="5182"/>
                  </a:lnTo>
                  <a:lnTo>
                    <a:pt x="7665" y="5182"/>
                  </a:lnTo>
                  <a:cubicBezTo>
                    <a:pt x="7886" y="5182"/>
                    <a:pt x="8091" y="5117"/>
                    <a:pt x="8268" y="5012"/>
                  </a:cubicBezTo>
                  <a:close/>
                  <a:moveTo>
                    <a:pt x="4409" y="1"/>
                  </a:moveTo>
                  <a:cubicBezTo>
                    <a:pt x="3677" y="1"/>
                    <a:pt x="3145" y="186"/>
                    <a:pt x="2837" y="547"/>
                  </a:cubicBezTo>
                  <a:cubicBezTo>
                    <a:pt x="2599" y="830"/>
                    <a:pt x="2537" y="1156"/>
                    <a:pt x="2546" y="1435"/>
                  </a:cubicBezTo>
                  <a:lnTo>
                    <a:pt x="1156" y="1435"/>
                  </a:lnTo>
                  <a:cubicBezTo>
                    <a:pt x="518" y="1435"/>
                    <a:pt x="1" y="1949"/>
                    <a:pt x="1" y="2587"/>
                  </a:cubicBezTo>
                  <a:lnTo>
                    <a:pt x="1" y="6634"/>
                  </a:lnTo>
                  <a:cubicBezTo>
                    <a:pt x="1" y="7272"/>
                    <a:pt x="518" y="7789"/>
                    <a:pt x="1156" y="7789"/>
                  </a:cubicBezTo>
                  <a:lnTo>
                    <a:pt x="7665" y="7789"/>
                  </a:lnTo>
                  <a:cubicBezTo>
                    <a:pt x="8303" y="7789"/>
                    <a:pt x="8817" y="7272"/>
                    <a:pt x="8817" y="6634"/>
                  </a:cubicBezTo>
                  <a:lnTo>
                    <a:pt x="8817" y="2587"/>
                  </a:lnTo>
                  <a:cubicBezTo>
                    <a:pt x="8817" y="1949"/>
                    <a:pt x="8303" y="1432"/>
                    <a:pt x="7665" y="1432"/>
                  </a:cubicBezTo>
                  <a:lnTo>
                    <a:pt x="7665" y="1435"/>
                  </a:lnTo>
                  <a:lnTo>
                    <a:pt x="6275" y="1435"/>
                  </a:lnTo>
                  <a:cubicBezTo>
                    <a:pt x="6281" y="1156"/>
                    <a:pt x="6219" y="827"/>
                    <a:pt x="5981" y="547"/>
                  </a:cubicBezTo>
                  <a:cubicBezTo>
                    <a:pt x="5673" y="183"/>
                    <a:pt x="5144" y="1"/>
                    <a:pt x="4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73"/>
            <p:cNvSpPr/>
            <p:nvPr/>
          </p:nvSpPr>
          <p:spPr>
            <a:xfrm>
              <a:off x="3555800" y="1079175"/>
              <a:ext cx="160700" cy="160725"/>
            </a:xfrm>
            <a:custGeom>
              <a:avLst/>
              <a:gdLst/>
              <a:ahLst/>
              <a:cxnLst/>
              <a:rect l="l" t="t" r="r" b="b"/>
              <a:pathLst>
                <a:path w="6428" h="6429" extrusionOk="0">
                  <a:moveTo>
                    <a:pt x="1023" y="1"/>
                  </a:moveTo>
                  <a:cubicBezTo>
                    <a:pt x="459" y="1"/>
                    <a:pt x="0" y="459"/>
                    <a:pt x="0" y="1024"/>
                  </a:cubicBezTo>
                  <a:lnTo>
                    <a:pt x="0" y="5405"/>
                  </a:lnTo>
                  <a:cubicBezTo>
                    <a:pt x="0" y="5970"/>
                    <a:pt x="459" y="6428"/>
                    <a:pt x="1023" y="6428"/>
                  </a:cubicBezTo>
                  <a:lnTo>
                    <a:pt x="6140" y="6428"/>
                  </a:lnTo>
                  <a:cubicBezTo>
                    <a:pt x="6298" y="6428"/>
                    <a:pt x="6428" y="6299"/>
                    <a:pt x="6428" y="6140"/>
                  </a:cubicBezTo>
                  <a:lnTo>
                    <a:pt x="6428" y="4168"/>
                  </a:lnTo>
                  <a:cubicBezTo>
                    <a:pt x="6428" y="4148"/>
                    <a:pt x="6422" y="4127"/>
                    <a:pt x="6407" y="4112"/>
                  </a:cubicBezTo>
                  <a:cubicBezTo>
                    <a:pt x="6323" y="4027"/>
                    <a:pt x="6233" y="3992"/>
                    <a:pt x="6152" y="3992"/>
                  </a:cubicBezTo>
                  <a:cubicBezTo>
                    <a:pt x="6000" y="3992"/>
                    <a:pt x="5878" y="4115"/>
                    <a:pt x="5878" y="4268"/>
                  </a:cubicBezTo>
                  <a:lnTo>
                    <a:pt x="5878" y="5405"/>
                  </a:lnTo>
                  <a:cubicBezTo>
                    <a:pt x="5878" y="5667"/>
                    <a:pt x="5666" y="5879"/>
                    <a:pt x="5405" y="5879"/>
                  </a:cubicBezTo>
                  <a:lnTo>
                    <a:pt x="1023" y="5879"/>
                  </a:lnTo>
                  <a:cubicBezTo>
                    <a:pt x="761" y="5879"/>
                    <a:pt x="550" y="5667"/>
                    <a:pt x="550" y="5405"/>
                  </a:cubicBezTo>
                  <a:lnTo>
                    <a:pt x="550" y="1024"/>
                  </a:lnTo>
                  <a:cubicBezTo>
                    <a:pt x="550" y="762"/>
                    <a:pt x="761" y="550"/>
                    <a:pt x="1023" y="550"/>
                  </a:cubicBezTo>
                  <a:lnTo>
                    <a:pt x="5587" y="550"/>
                  </a:lnTo>
                  <a:cubicBezTo>
                    <a:pt x="5749" y="550"/>
                    <a:pt x="5878" y="680"/>
                    <a:pt x="5878" y="838"/>
                  </a:cubicBezTo>
                  <a:lnTo>
                    <a:pt x="5878" y="3028"/>
                  </a:lnTo>
                  <a:cubicBezTo>
                    <a:pt x="5878" y="3081"/>
                    <a:pt x="5899" y="3131"/>
                    <a:pt x="5940" y="3163"/>
                  </a:cubicBezTo>
                  <a:cubicBezTo>
                    <a:pt x="6011" y="3220"/>
                    <a:pt x="6085" y="3245"/>
                    <a:pt x="6153" y="3245"/>
                  </a:cubicBezTo>
                  <a:cubicBezTo>
                    <a:pt x="6305" y="3245"/>
                    <a:pt x="6428" y="3122"/>
                    <a:pt x="6428" y="2969"/>
                  </a:cubicBezTo>
                  <a:lnTo>
                    <a:pt x="6428" y="1024"/>
                  </a:lnTo>
                  <a:cubicBezTo>
                    <a:pt x="6428" y="459"/>
                    <a:pt x="5969" y="1"/>
                    <a:pt x="5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73"/>
            <p:cNvSpPr/>
            <p:nvPr/>
          </p:nvSpPr>
          <p:spPr>
            <a:xfrm>
              <a:off x="3593350" y="1125100"/>
              <a:ext cx="66150" cy="13775"/>
            </a:xfrm>
            <a:custGeom>
              <a:avLst/>
              <a:gdLst/>
              <a:ahLst/>
              <a:cxnLst/>
              <a:rect l="l" t="t" r="r" b="b"/>
              <a:pathLst>
                <a:path w="2646" h="551" extrusionOk="0">
                  <a:moveTo>
                    <a:pt x="303" y="1"/>
                  </a:moveTo>
                  <a:cubicBezTo>
                    <a:pt x="162" y="1"/>
                    <a:pt x="35" y="101"/>
                    <a:pt x="21" y="242"/>
                  </a:cubicBezTo>
                  <a:cubicBezTo>
                    <a:pt x="0" y="409"/>
                    <a:pt x="129" y="550"/>
                    <a:pt x="294" y="550"/>
                  </a:cubicBezTo>
                  <a:lnTo>
                    <a:pt x="2342" y="550"/>
                  </a:lnTo>
                  <a:cubicBezTo>
                    <a:pt x="2483" y="550"/>
                    <a:pt x="2610" y="450"/>
                    <a:pt x="2624" y="309"/>
                  </a:cubicBezTo>
                  <a:cubicBezTo>
                    <a:pt x="2645" y="142"/>
                    <a:pt x="2516" y="1"/>
                    <a:pt x="2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73"/>
            <p:cNvSpPr/>
            <p:nvPr/>
          </p:nvSpPr>
          <p:spPr>
            <a:xfrm>
              <a:off x="3593350" y="1152650"/>
              <a:ext cx="95025" cy="13775"/>
            </a:xfrm>
            <a:custGeom>
              <a:avLst/>
              <a:gdLst/>
              <a:ahLst/>
              <a:cxnLst/>
              <a:rect l="l" t="t" r="r" b="b"/>
              <a:pathLst>
                <a:path w="3801" h="551" extrusionOk="0">
                  <a:moveTo>
                    <a:pt x="303" y="1"/>
                  </a:moveTo>
                  <a:cubicBezTo>
                    <a:pt x="162" y="1"/>
                    <a:pt x="35" y="101"/>
                    <a:pt x="21" y="242"/>
                  </a:cubicBezTo>
                  <a:cubicBezTo>
                    <a:pt x="0" y="409"/>
                    <a:pt x="129" y="550"/>
                    <a:pt x="294" y="550"/>
                  </a:cubicBezTo>
                  <a:lnTo>
                    <a:pt x="3506" y="550"/>
                  </a:lnTo>
                  <a:cubicBezTo>
                    <a:pt x="3671" y="550"/>
                    <a:pt x="3800" y="409"/>
                    <a:pt x="3779" y="242"/>
                  </a:cubicBezTo>
                  <a:cubicBezTo>
                    <a:pt x="3765" y="101"/>
                    <a:pt x="3638" y="1"/>
                    <a:pt x="34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73"/>
            <p:cNvSpPr/>
            <p:nvPr/>
          </p:nvSpPr>
          <p:spPr>
            <a:xfrm>
              <a:off x="3593350" y="1180200"/>
              <a:ext cx="77825" cy="13775"/>
            </a:xfrm>
            <a:custGeom>
              <a:avLst/>
              <a:gdLst/>
              <a:ahLst/>
              <a:cxnLst/>
              <a:rect l="l" t="t" r="r" b="b"/>
              <a:pathLst>
                <a:path w="3113" h="551" extrusionOk="0">
                  <a:moveTo>
                    <a:pt x="294" y="1"/>
                  </a:moveTo>
                  <a:cubicBezTo>
                    <a:pt x="129" y="1"/>
                    <a:pt x="0" y="142"/>
                    <a:pt x="21" y="309"/>
                  </a:cubicBezTo>
                  <a:cubicBezTo>
                    <a:pt x="35" y="450"/>
                    <a:pt x="162" y="550"/>
                    <a:pt x="303" y="550"/>
                  </a:cubicBezTo>
                  <a:lnTo>
                    <a:pt x="2807" y="550"/>
                  </a:lnTo>
                  <a:cubicBezTo>
                    <a:pt x="2948" y="550"/>
                    <a:pt x="3074" y="450"/>
                    <a:pt x="3092" y="309"/>
                  </a:cubicBezTo>
                  <a:cubicBezTo>
                    <a:pt x="3112" y="142"/>
                    <a:pt x="2980" y="1"/>
                    <a:pt x="28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73"/>
            <p:cNvSpPr/>
            <p:nvPr/>
          </p:nvSpPr>
          <p:spPr>
            <a:xfrm>
              <a:off x="3423825" y="965300"/>
              <a:ext cx="247575" cy="94525"/>
            </a:xfrm>
            <a:custGeom>
              <a:avLst/>
              <a:gdLst/>
              <a:ahLst/>
              <a:cxnLst/>
              <a:rect l="l" t="t" r="r" b="b"/>
              <a:pathLst>
                <a:path w="9903" h="3781" extrusionOk="0">
                  <a:moveTo>
                    <a:pt x="295" y="1"/>
                  </a:moveTo>
                  <a:cubicBezTo>
                    <a:pt x="280" y="1"/>
                    <a:pt x="263" y="6"/>
                    <a:pt x="251" y="15"/>
                  </a:cubicBezTo>
                  <a:cubicBezTo>
                    <a:pt x="1" y="256"/>
                    <a:pt x="168" y="550"/>
                    <a:pt x="404" y="550"/>
                  </a:cubicBezTo>
                  <a:lnTo>
                    <a:pt x="8048" y="550"/>
                  </a:lnTo>
                  <a:cubicBezTo>
                    <a:pt x="8142" y="550"/>
                    <a:pt x="8218" y="627"/>
                    <a:pt x="8218" y="718"/>
                  </a:cubicBezTo>
                  <a:lnTo>
                    <a:pt x="8218" y="2866"/>
                  </a:lnTo>
                  <a:lnTo>
                    <a:pt x="7572" y="2258"/>
                  </a:lnTo>
                  <a:cubicBezTo>
                    <a:pt x="7518" y="2208"/>
                    <a:pt x="7449" y="2183"/>
                    <a:pt x="7381" y="2183"/>
                  </a:cubicBezTo>
                  <a:cubicBezTo>
                    <a:pt x="7308" y="2183"/>
                    <a:pt x="7235" y="2212"/>
                    <a:pt x="7181" y="2269"/>
                  </a:cubicBezTo>
                  <a:cubicBezTo>
                    <a:pt x="7078" y="2381"/>
                    <a:pt x="7084" y="2554"/>
                    <a:pt x="7192" y="2660"/>
                  </a:cubicBezTo>
                  <a:lnTo>
                    <a:pt x="8303" y="3707"/>
                  </a:lnTo>
                  <a:cubicBezTo>
                    <a:pt x="8306" y="3707"/>
                    <a:pt x="8309" y="3709"/>
                    <a:pt x="8312" y="3712"/>
                  </a:cubicBezTo>
                  <a:cubicBezTo>
                    <a:pt x="8315" y="3715"/>
                    <a:pt x="8318" y="3718"/>
                    <a:pt x="8321" y="3721"/>
                  </a:cubicBezTo>
                  <a:cubicBezTo>
                    <a:pt x="8324" y="3724"/>
                    <a:pt x="8330" y="3727"/>
                    <a:pt x="8333" y="3727"/>
                  </a:cubicBezTo>
                  <a:cubicBezTo>
                    <a:pt x="8336" y="3730"/>
                    <a:pt x="8339" y="3733"/>
                    <a:pt x="8342" y="3736"/>
                  </a:cubicBezTo>
                  <a:cubicBezTo>
                    <a:pt x="8347" y="3739"/>
                    <a:pt x="8350" y="3742"/>
                    <a:pt x="8353" y="3742"/>
                  </a:cubicBezTo>
                  <a:cubicBezTo>
                    <a:pt x="8359" y="3745"/>
                    <a:pt x="8362" y="3748"/>
                    <a:pt x="8365" y="3751"/>
                  </a:cubicBezTo>
                  <a:cubicBezTo>
                    <a:pt x="8368" y="3751"/>
                    <a:pt x="8374" y="3754"/>
                    <a:pt x="8377" y="3756"/>
                  </a:cubicBezTo>
                  <a:cubicBezTo>
                    <a:pt x="8383" y="3756"/>
                    <a:pt x="8386" y="3759"/>
                    <a:pt x="8389" y="3759"/>
                  </a:cubicBezTo>
                  <a:cubicBezTo>
                    <a:pt x="8394" y="3762"/>
                    <a:pt x="8397" y="3762"/>
                    <a:pt x="8403" y="3765"/>
                  </a:cubicBezTo>
                  <a:cubicBezTo>
                    <a:pt x="8406" y="3765"/>
                    <a:pt x="8409" y="3768"/>
                    <a:pt x="8415" y="3768"/>
                  </a:cubicBezTo>
                  <a:cubicBezTo>
                    <a:pt x="8418" y="3771"/>
                    <a:pt x="8424" y="3771"/>
                    <a:pt x="8427" y="3771"/>
                  </a:cubicBezTo>
                  <a:cubicBezTo>
                    <a:pt x="8433" y="3774"/>
                    <a:pt x="8436" y="3774"/>
                    <a:pt x="8439" y="3774"/>
                  </a:cubicBezTo>
                  <a:cubicBezTo>
                    <a:pt x="8444" y="3777"/>
                    <a:pt x="8450" y="3777"/>
                    <a:pt x="8456" y="3777"/>
                  </a:cubicBezTo>
                  <a:cubicBezTo>
                    <a:pt x="8459" y="3777"/>
                    <a:pt x="8462" y="3777"/>
                    <a:pt x="8465" y="3780"/>
                  </a:cubicBezTo>
                  <a:lnTo>
                    <a:pt x="8521" y="3780"/>
                  </a:lnTo>
                  <a:cubicBezTo>
                    <a:pt x="8524" y="3780"/>
                    <a:pt x="8527" y="3777"/>
                    <a:pt x="8530" y="3777"/>
                  </a:cubicBezTo>
                  <a:cubicBezTo>
                    <a:pt x="8536" y="3777"/>
                    <a:pt x="8541" y="3777"/>
                    <a:pt x="8544" y="3774"/>
                  </a:cubicBezTo>
                  <a:cubicBezTo>
                    <a:pt x="8550" y="3774"/>
                    <a:pt x="8553" y="3774"/>
                    <a:pt x="8559" y="3771"/>
                  </a:cubicBezTo>
                  <a:cubicBezTo>
                    <a:pt x="8562" y="3771"/>
                    <a:pt x="8568" y="3771"/>
                    <a:pt x="8571" y="3768"/>
                  </a:cubicBezTo>
                  <a:cubicBezTo>
                    <a:pt x="8574" y="3768"/>
                    <a:pt x="8580" y="3765"/>
                    <a:pt x="8583" y="3765"/>
                  </a:cubicBezTo>
                  <a:cubicBezTo>
                    <a:pt x="8588" y="3762"/>
                    <a:pt x="8591" y="3762"/>
                    <a:pt x="8597" y="3759"/>
                  </a:cubicBezTo>
                  <a:cubicBezTo>
                    <a:pt x="8600" y="3759"/>
                    <a:pt x="8603" y="3756"/>
                    <a:pt x="8609" y="3756"/>
                  </a:cubicBezTo>
                  <a:cubicBezTo>
                    <a:pt x="8612" y="3754"/>
                    <a:pt x="8615" y="3751"/>
                    <a:pt x="8621" y="3751"/>
                  </a:cubicBezTo>
                  <a:cubicBezTo>
                    <a:pt x="8624" y="3748"/>
                    <a:pt x="8627" y="3745"/>
                    <a:pt x="8630" y="3742"/>
                  </a:cubicBezTo>
                  <a:cubicBezTo>
                    <a:pt x="8635" y="3742"/>
                    <a:pt x="8638" y="3739"/>
                    <a:pt x="8641" y="3736"/>
                  </a:cubicBezTo>
                  <a:cubicBezTo>
                    <a:pt x="8647" y="3733"/>
                    <a:pt x="8650" y="3730"/>
                    <a:pt x="8653" y="3727"/>
                  </a:cubicBezTo>
                  <a:cubicBezTo>
                    <a:pt x="8656" y="3727"/>
                    <a:pt x="8662" y="3724"/>
                    <a:pt x="8665" y="3721"/>
                  </a:cubicBezTo>
                  <a:cubicBezTo>
                    <a:pt x="8668" y="3718"/>
                    <a:pt x="8671" y="3715"/>
                    <a:pt x="8674" y="3712"/>
                  </a:cubicBezTo>
                  <a:cubicBezTo>
                    <a:pt x="8677" y="3709"/>
                    <a:pt x="8680" y="3707"/>
                    <a:pt x="8682" y="3707"/>
                  </a:cubicBezTo>
                  <a:lnTo>
                    <a:pt x="9870" y="2584"/>
                  </a:lnTo>
                  <a:cubicBezTo>
                    <a:pt x="9882" y="2575"/>
                    <a:pt x="9890" y="2560"/>
                    <a:pt x="9890" y="2543"/>
                  </a:cubicBezTo>
                  <a:cubicBezTo>
                    <a:pt x="9903" y="2304"/>
                    <a:pt x="9753" y="2182"/>
                    <a:pt x="9603" y="2182"/>
                  </a:cubicBezTo>
                  <a:cubicBezTo>
                    <a:pt x="9535" y="2182"/>
                    <a:pt x="9467" y="2207"/>
                    <a:pt x="9414" y="2258"/>
                  </a:cubicBezTo>
                  <a:lnTo>
                    <a:pt x="8768" y="2866"/>
                  </a:lnTo>
                  <a:lnTo>
                    <a:pt x="8768" y="289"/>
                  </a:lnTo>
                  <a:cubicBezTo>
                    <a:pt x="8768" y="130"/>
                    <a:pt x="8638" y="1"/>
                    <a:pt x="8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73"/>
            <p:cNvSpPr/>
            <p:nvPr/>
          </p:nvSpPr>
          <p:spPr>
            <a:xfrm>
              <a:off x="3492525" y="1253175"/>
              <a:ext cx="151450" cy="102650"/>
            </a:xfrm>
            <a:custGeom>
              <a:avLst/>
              <a:gdLst/>
              <a:ahLst/>
              <a:cxnLst/>
              <a:rect l="l" t="t" r="r" b="b"/>
              <a:pathLst>
                <a:path w="6058" h="4106" extrusionOk="0">
                  <a:moveTo>
                    <a:pt x="5782" y="0"/>
                  </a:moveTo>
                  <a:lnTo>
                    <a:pt x="5782" y="3"/>
                  </a:lnTo>
                  <a:cubicBezTo>
                    <a:pt x="5629" y="3"/>
                    <a:pt x="5505" y="127"/>
                    <a:pt x="5505" y="276"/>
                  </a:cubicBezTo>
                  <a:lnTo>
                    <a:pt x="5505" y="2219"/>
                  </a:lnTo>
                  <a:cubicBezTo>
                    <a:pt x="5505" y="2342"/>
                    <a:pt x="5405" y="2445"/>
                    <a:pt x="5282" y="2445"/>
                  </a:cubicBezTo>
                  <a:lnTo>
                    <a:pt x="915" y="2445"/>
                  </a:lnTo>
                  <a:lnTo>
                    <a:pt x="1523" y="1799"/>
                  </a:lnTo>
                  <a:cubicBezTo>
                    <a:pt x="1626" y="1687"/>
                    <a:pt x="1620" y="1514"/>
                    <a:pt x="1511" y="1408"/>
                  </a:cubicBezTo>
                  <a:cubicBezTo>
                    <a:pt x="1458" y="1358"/>
                    <a:pt x="1389" y="1333"/>
                    <a:pt x="1321" y="1333"/>
                  </a:cubicBezTo>
                  <a:cubicBezTo>
                    <a:pt x="1248" y="1333"/>
                    <a:pt x="1175" y="1362"/>
                    <a:pt x="1121" y="1420"/>
                  </a:cubicBezTo>
                  <a:lnTo>
                    <a:pt x="74" y="2531"/>
                  </a:lnTo>
                  <a:cubicBezTo>
                    <a:pt x="71" y="2533"/>
                    <a:pt x="71" y="2533"/>
                    <a:pt x="68" y="2536"/>
                  </a:cubicBezTo>
                  <a:cubicBezTo>
                    <a:pt x="65" y="2539"/>
                    <a:pt x="63" y="2545"/>
                    <a:pt x="60" y="2548"/>
                  </a:cubicBezTo>
                  <a:cubicBezTo>
                    <a:pt x="57" y="2551"/>
                    <a:pt x="54" y="2554"/>
                    <a:pt x="51" y="2557"/>
                  </a:cubicBezTo>
                  <a:cubicBezTo>
                    <a:pt x="51" y="2563"/>
                    <a:pt x="48" y="2566"/>
                    <a:pt x="45" y="2569"/>
                  </a:cubicBezTo>
                  <a:cubicBezTo>
                    <a:pt x="42" y="2572"/>
                    <a:pt x="39" y="2578"/>
                    <a:pt x="39" y="2581"/>
                  </a:cubicBezTo>
                  <a:cubicBezTo>
                    <a:pt x="36" y="2583"/>
                    <a:pt x="33" y="2586"/>
                    <a:pt x="30" y="2592"/>
                  </a:cubicBezTo>
                  <a:cubicBezTo>
                    <a:pt x="30" y="2595"/>
                    <a:pt x="27" y="2601"/>
                    <a:pt x="24" y="2604"/>
                  </a:cubicBezTo>
                  <a:cubicBezTo>
                    <a:pt x="24" y="2607"/>
                    <a:pt x="21" y="2613"/>
                    <a:pt x="21" y="2616"/>
                  </a:cubicBezTo>
                  <a:cubicBezTo>
                    <a:pt x="18" y="2619"/>
                    <a:pt x="18" y="2625"/>
                    <a:pt x="16" y="2628"/>
                  </a:cubicBezTo>
                  <a:cubicBezTo>
                    <a:pt x="16" y="2633"/>
                    <a:pt x="13" y="2636"/>
                    <a:pt x="13" y="2639"/>
                  </a:cubicBezTo>
                  <a:cubicBezTo>
                    <a:pt x="10" y="2645"/>
                    <a:pt x="10" y="2648"/>
                    <a:pt x="10" y="2654"/>
                  </a:cubicBezTo>
                  <a:cubicBezTo>
                    <a:pt x="7" y="2657"/>
                    <a:pt x="7" y="2663"/>
                    <a:pt x="7" y="2666"/>
                  </a:cubicBezTo>
                  <a:cubicBezTo>
                    <a:pt x="4" y="2672"/>
                    <a:pt x="4" y="2675"/>
                    <a:pt x="4" y="2680"/>
                  </a:cubicBezTo>
                  <a:cubicBezTo>
                    <a:pt x="4" y="2683"/>
                    <a:pt x="4" y="2689"/>
                    <a:pt x="1" y="2692"/>
                  </a:cubicBezTo>
                  <a:cubicBezTo>
                    <a:pt x="1" y="2710"/>
                    <a:pt x="1" y="2727"/>
                    <a:pt x="1" y="2745"/>
                  </a:cubicBezTo>
                  <a:cubicBezTo>
                    <a:pt x="4" y="2748"/>
                    <a:pt x="4" y="2754"/>
                    <a:pt x="4" y="2757"/>
                  </a:cubicBezTo>
                  <a:cubicBezTo>
                    <a:pt x="4" y="2763"/>
                    <a:pt x="4" y="2766"/>
                    <a:pt x="7" y="2772"/>
                  </a:cubicBezTo>
                  <a:cubicBezTo>
                    <a:pt x="7" y="2777"/>
                    <a:pt x="7" y="2780"/>
                    <a:pt x="10" y="2783"/>
                  </a:cubicBezTo>
                  <a:cubicBezTo>
                    <a:pt x="10" y="2789"/>
                    <a:pt x="10" y="2792"/>
                    <a:pt x="13" y="2798"/>
                  </a:cubicBezTo>
                  <a:cubicBezTo>
                    <a:pt x="13" y="2801"/>
                    <a:pt x="16" y="2807"/>
                    <a:pt x="16" y="2810"/>
                  </a:cubicBezTo>
                  <a:cubicBezTo>
                    <a:pt x="18" y="2813"/>
                    <a:pt x="18" y="2819"/>
                    <a:pt x="21" y="2822"/>
                  </a:cubicBezTo>
                  <a:cubicBezTo>
                    <a:pt x="21" y="2824"/>
                    <a:pt x="24" y="2830"/>
                    <a:pt x="24" y="2833"/>
                  </a:cubicBezTo>
                  <a:cubicBezTo>
                    <a:pt x="27" y="2836"/>
                    <a:pt x="30" y="2842"/>
                    <a:pt x="30" y="2845"/>
                  </a:cubicBezTo>
                  <a:cubicBezTo>
                    <a:pt x="33" y="2848"/>
                    <a:pt x="36" y="2854"/>
                    <a:pt x="39" y="2857"/>
                  </a:cubicBezTo>
                  <a:cubicBezTo>
                    <a:pt x="39" y="2860"/>
                    <a:pt x="42" y="2866"/>
                    <a:pt x="45" y="2869"/>
                  </a:cubicBezTo>
                  <a:cubicBezTo>
                    <a:pt x="48" y="2871"/>
                    <a:pt x="51" y="2877"/>
                    <a:pt x="51" y="2880"/>
                  </a:cubicBezTo>
                  <a:cubicBezTo>
                    <a:pt x="54" y="2883"/>
                    <a:pt x="57" y="2886"/>
                    <a:pt x="60" y="2889"/>
                  </a:cubicBezTo>
                  <a:cubicBezTo>
                    <a:pt x="63" y="2895"/>
                    <a:pt x="65" y="2898"/>
                    <a:pt x="68" y="2901"/>
                  </a:cubicBezTo>
                  <a:cubicBezTo>
                    <a:pt x="71" y="2904"/>
                    <a:pt x="71" y="2904"/>
                    <a:pt x="74" y="2907"/>
                  </a:cubicBezTo>
                  <a:lnTo>
                    <a:pt x="1121" y="4018"/>
                  </a:lnTo>
                  <a:cubicBezTo>
                    <a:pt x="1176" y="4076"/>
                    <a:pt x="1250" y="4106"/>
                    <a:pt x="1323" y="4106"/>
                  </a:cubicBezTo>
                  <a:cubicBezTo>
                    <a:pt x="1391" y="4106"/>
                    <a:pt x="1459" y="4079"/>
                    <a:pt x="1511" y="4029"/>
                  </a:cubicBezTo>
                  <a:cubicBezTo>
                    <a:pt x="1623" y="3927"/>
                    <a:pt x="1626" y="3750"/>
                    <a:pt x="1523" y="3641"/>
                  </a:cubicBezTo>
                  <a:lnTo>
                    <a:pt x="915" y="2995"/>
                  </a:lnTo>
                  <a:lnTo>
                    <a:pt x="5673" y="2995"/>
                  </a:lnTo>
                  <a:cubicBezTo>
                    <a:pt x="5885" y="2995"/>
                    <a:pt x="6058" y="2822"/>
                    <a:pt x="6058" y="2610"/>
                  </a:cubicBezTo>
                  <a:lnTo>
                    <a:pt x="6058" y="276"/>
                  </a:lnTo>
                  <a:cubicBezTo>
                    <a:pt x="6058" y="124"/>
                    <a:pt x="5934" y="0"/>
                    <a:pt x="57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8" name="Google Shape;2618;p73"/>
          <p:cNvGrpSpPr/>
          <p:nvPr/>
        </p:nvGrpSpPr>
        <p:grpSpPr>
          <a:xfrm>
            <a:off x="4040801" y="1311276"/>
            <a:ext cx="470250" cy="370175"/>
            <a:chOff x="3999350" y="923950"/>
            <a:chExt cx="470250" cy="370175"/>
          </a:xfrm>
        </p:grpSpPr>
        <p:sp>
          <p:nvSpPr>
            <p:cNvPr id="2619" name="Google Shape;2619;p73"/>
            <p:cNvSpPr/>
            <p:nvPr/>
          </p:nvSpPr>
          <p:spPr>
            <a:xfrm>
              <a:off x="3999350" y="923950"/>
              <a:ext cx="470250" cy="370175"/>
            </a:xfrm>
            <a:custGeom>
              <a:avLst/>
              <a:gdLst/>
              <a:ahLst/>
              <a:cxnLst/>
              <a:rect l="l" t="t" r="r" b="b"/>
              <a:pathLst>
                <a:path w="18810" h="14807" extrusionOk="0">
                  <a:moveTo>
                    <a:pt x="938" y="0"/>
                  </a:moveTo>
                  <a:cubicBezTo>
                    <a:pt x="421" y="0"/>
                    <a:pt x="0" y="420"/>
                    <a:pt x="0" y="938"/>
                  </a:cubicBezTo>
                  <a:lnTo>
                    <a:pt x="0" y="13869"/>
                  </a:lnTo>
                  <a:cubicBezTo>
                    <a:pt x="0" y="14386"/>
                    <a:pt x="421" y="14806"/>
                    <a:pt x="938" y="14806"/>
                  </a:cubicBezTo>
                  <a:lnTo>
                    <a:pt x="18521" y="14806"/>
                  </a:lnTo>
                  <a:cubicBezTo>
                    <a:pt x="18680" y="14806"/>
                    <a:pt x="18809" y="14677"/>
                    <a:pt x="18809" y="14515"/>
                  </a:cubicBezTo>
                  <a:lnTo>
                    <a:pt x="18809" y="11982"/>
                  </a:lnTo>
                  <a:cubicBezTo>
                    <a:pt x="18809" y="11958"/>
                    <a:pt x="18801" y="11935"/>
                    <a:pt x="18783" y="11917"/>
                  </a:cubicBezTo>
                  <a:cubicBezTo>
                    <a:pt x="18702" y="11838"/>
                    <a:pt x="18615" y="11805"/>
                    <a:pt x="18536" y="11805"/>
                  </a:cubicBezTo>
                  <a:cubicBezTo>
                    <a:pt x="18384" y="11805"/>
                    <a:pt x="18260" y="11929"/>
                    <a:pt x="18260" y="12082"/>
                  </a:cubicBezTo>
                  <a:lnTo>
                    <a:pt x="18260" y="13869"/>
                  </a:lnTo>
                  <a:cubicBezTo>
                    <a:pt x="18260" y="14080"/>
                    <a:pt x="18086" y="14254"/>
                    <a:pt x="17875" y="14254"/>
                  </a:cubicBezTo>
                  <a:lnTo>
                    <a:pt x="938" y="14254"/>
                  </a:lnTo>
                  <a:cubicBezTo>
                    <a:pt x="726" y="14254"/>
                    <a:pt x="553" y="14080"/>
                    <a:pt x="553" y="13869"/>
                  </a:cubicBezTo>
                  <a:lnTo>
                    <a:pt x="553" y="3859"/>
                  </a:lnTo>
                  <a:lnTo>
                    <a:pt x="18260" y="3859"/>
                  </a:lnTo>
                  <a:lnTo>
                    <a:pt x="18260" y="10792"/>
                  </a:lnTo>
                  <a:cubicBezTo>
                    <a:pt x="18260" y="10941"/>
                    <a:pt x="18383" y="11065"/>
                    <a:pt x="18536" y="11065"/>
                  </a:cubicBezTo>
                  <a:cubicBezTo>
                    <a:pt x="18686" y="11065"/>
                    <a:pt x="18809" y="10941"/>
                    <a:pt x="18809" y="10792"/>
                  </a:cubicBezTo>
                  <a:lnTo>
                    <a:pt x="18809" y="288"/>
                  </a:lnTo>
                  <a:cubicBezTo>
                    <a:pt x="18809" y="129"/>
                    <a:pt x="18680" y="0"/>
                    <a:pt x="18521" y="0"/>
                  </a:cubicBezTo>
                  <a:lnTo>
                    <a:pt x="3133" y="0"/>
                  </a:lnTo>
                  <a:cubicBezTo>
                    <a:pt x="3107" y="0"/>
                    <a:pt x="3086" y="12"/>
                    <a:pt x="3069" y="26"/>
                  </a:cubicBezTo>
                  <a:cubicBezTo>
                    <a:pt x="2834" y="265"/>
                    <a:pt x="2998" y="553"/>
                    <a:pt x="3230" y="553"/>
                  </a:cubicBezTo>
                  <a:lnTo>
                    <a:pt x="17872" y="553"/>
                  </a:lnTo>
                  <a:cubicBezTo>
                    <a:pt x="18086" y="553"/>
                    <a:pt x="18260" y="723"/>
                    <a:pt x="18260" y="938"/>
                  </a:cubicBezTo>
                  <a:lnTo>
                    <a:pt x="18260" y="3306"/>
                  </a:lnTo>
                  <a:lnTo>
                    <a:pt x="553" y="3306"/>
                  </a:lnTo>
                  <a:lnTo>
                    <a:pt x="553" y="841"/>
                  </a:lnTo>
                  <a:cubicBezTo>
                    <a:pt x="553" y="682"/>
                    <a:pt x="682" y="553"/>
                    <a:pt x="841" y="553"/>
                  </a:cubicBezTo>
                  <a:lnTo>
                    <a:pt x="1961" y="553"/>
                  </a:lnTo>
                  <a:cubicBezTo>
                    <a:pt x="2031" y="553"/>
                    <a:pt x="2096" y="520"/>
                    <a:pt x="2137" y="461"/>
                  </a:cubicBezTo>
                  <a:cubicBezTo>
                    <a:pt x="2293" y="238"/>
                    <a:pt x="2137" y="0"/>
                    <a:pt x="19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73"/>
            <p:cNvSpPr/>
            <p:nvPr/>
          </p:nvSpPr>
          <p:spPr>
            <a:xfrm>
              <a:off x="4026900" y="1041500"/>
              <a:ext cx="225950" cy="82675"/>
            </a:xfrm>
            <a:custGeom>
              <a:avLst/>
              <a:gdLst/>
              <a:ahLst/>
              <a:cxnLst/>
              <a:rect l="l" t="t" r="r" b="b"/>
              <a:pathLst>
                <a:path w="9038" h="3307" extrusionOk="0">
                  <a:moveTo>
                    <a:pt x="8391" y="550"/>
                  </a:moveTo>
                  <a:cubicBezTo>
                    <a:pt x="8444" y="550"/>
                    <a:pt x="8488" y="594"/>
                    <a:pt x="8488" y="650"/>
                  </a:cubicBezTo>
                  <a:lnTo>
                    <a:pt x="8488" y="2645"/>
                  </a:lnTo>
                  <a:lnTo>
                    <a:pt x="8506" y="2645"/>
                  </a:lnTo>
                  <a:cubicBezTo>
                    <a:pt x="8506" y="2716"/>
                    <a:pt x="8406" y="2757"/>
                    <a:pt x="8406" y="2757"/>
                  </a:cubicBezTo>
                  <a:lnTo>
                    <a:pt x="650" y="2757"/>
                  </a:lnTo>
                  <a:cubicBezTo>
                    <a:pt x="594" y="2757"/>
                    <a:pt x="553" y="2713"/>
                    <a:pt x="553" y="2657"/>
                  </a:cubicBezTo>
                  <a:lnTo>
                    <a:pt x="553" y="650"/>
                  </a:lnTo>
                  <a:cubicBezTo>
                    <a:pt x="553" y="594"/>
                    <a:pt x="594" y="550"/>
                    <a:pt x="650" y="550"/>
                  </a:cubicBezTo>
                  <a:close/>
                  <a:moveTo>
                    <a:pt x="650" y="0"/>
                  </a:moveTo>
                  <a:cubicBezTo>
                    <a:pt x="291" y="0"/>
                    <a:pt x="1" y="291"/>
                    <a:pt x="1" y="650"/>
                  </a:cubicBezTo>
                  <a:lnTo>
                    <a:pt x="1" y="2657"/>
                  </a:lnTo>
                  <a:cubicBezTo>
                    <a:pt x="1" y="3016"/>
                    <a:pt x="291" y="3306"/>
                    <a:pt x="650" y="3306"/>
                  </a:cubicBezTo>
                  <a:lnTo>
                    <a:pt x="8391" y="3306"/>
                  </a:lnTo>
                  <a:cubicBezTo>
                    <a:pt x="8750" y="3306"/>
                    <a:pt x="9038" y="3016"/>
                    <a:pt x="9038" y="2657"/>
                  </a:cubicBezTo>
                  <a:lnTo>
                    <a:pt x="9038" y="661"/>
                  </a:lnTo>
                  <a:cubicBezTo>
                    <a:pt x="9038" y="297"/>
                    <a:pt x="8741" y="0"/>
                    <a:pt x="8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73"/>
            <p:cNvSpPr/>
            <p:nvPr/>
          </p:nvSpPr>
          <p:spPr>
            <a:xfrm>
              <a:off x="4254375" y="951575"/>
              <a:ext cx="41325" cy="41300"/>
            </a:xfrm>
            <a:custGeom>
              <a:avLst/>
              <a:gdLst/>
              <a:ahLst/>
              <a:cxnLst/>
              <a:rect l="l" t="t" r="r" b="b"/>
              <a:pathLst>
                <a:path w="1653" h="1652" extrusionOk="0">
                  <a:moveTo>
                    <a:pt x="826" y="550"/>
                  </a:moveTo>
                  <a:cubicBezTo>
                    <a:pt x="979" y="550"/>
                    <a:pt x="1102" y="673"/>
                    <a:pt x="1102" y="826"/>
                  </a:cubicBezTo>
                  <a:cubicBezTo>
                    <a:pt x="1102" y="979"/>
                    <a:pt x="979" y="1102"/>
                    <a:pt x="826" y="1102"/>
                  </a:cubicBezTo>
                  <a:cubicBezTo>
                    <a:pt x="673" y="1102"/>
                    <a:pt x="550" y="979"/>
                    <a:pt x="550" y="826"/>
                  </a:cubicBezTo>
                  <a:cubicBezTo>
                    <a:pt x="550" y="673"/>
                    <a:pt x="673" y="550"/>
                    <a:pt x="826" y="550"/>
                  </a:cubicBezTo>
                  <a:close/>
                  <a:moveTo>
                    <a:pt x="826" y="0"/>
                  </a:moveTo>
                  <a:cubicBezTo>
                    <a:pt x="371" y="0"/>
                    <a:pt x="0" y="370"/>
                    <a:pt x="0" y="826"/>
                  </a:cubicBezTo>
                  <a:cubicBezTo>
                    <a:pt x="0" y="1281"/>
                    <a:pt x="371" y="1652"/>
                    <a:pt x="826" y="1652"/>
                  </a:cubicBezTo>
                  <a:cubicBezTo>
                    <a:pt x="1282" y="1652"/>
                    <a:pt x="1652" y="1281"/>
                    <a:pt x="1652" y="826"/>
                  </a:cubicBezTo>
                  <a:cubicBezTo>
                    <a:pt x="1652" y="370"/>
                    <a:pt x="1282" y="0"/>
                    <a:pt x="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73"/>
            <p:cNvSpPr/>
            <p:nvPr/>
          </p:nvSpPr>
          <p:spPr>
            <a:xfrm>
              <a:off x="4311750" y="951575"/>
              <a:ext cx="41400" cy="41300"/>
            </a:xfrm>
            <a:custGeom>
              <a:avLst/>
              <a:gdLst/>
              <a:ahLst/>
              <a:cxnLst/>
              <a:rect l="l" t="t" r="r" b="b"/>
              <a:pathLst>
                <a:path w="1656" h="1652" extrusionOk="0">
                  <a:moveTo>
                    <a:pt x="826" y="550"/>
                  </a:moveTo>
                  <a:cubicBezTo>
                    <a:pt x="979" y="550"/>
                    <a:pt x="1103" y="673"/>
                    <a:pt x="1103" y="826"/>
                  </a:cubicBezTo>
                  <a:cubicBezTo>
                    <a:pt x="1103" y="979"/>
                    <a:pt x="979" y="1102"/>
                    <a:pt x="826" y="1102"/>
                  </a:cubicBezTo>
                  <a:cubicBezTo>
                    <a:pt x="677" y="1102"/>
                    <a:pt x="553" y="979"/>
                    <a:pt x="553" y="826"/>
                  </a:cubicBezTo>
                  <a:cubicBezTo>
                    <a:pt x="553" y="673"/>
                    <a:pt x="677" y="550"/>
                    <a:pt x="826" y="550"/>
                  </a:cubicBezTo>
                  <a:close/>
                  <a:moveTo>
                    <a:pt x="826" y="0"/>
                  </a:moveTo>
                  <a:cubicBezTo>
                    <a:pt x="371" y="0"/>
                    <a:pt x="1" y="370"/>
                    <a:pt x="1" y="826"/>
                  </a:cubicBezTo>
                  <a:cubicBezTo>
                    <a:pt x="1" y="1281"/>
                    <a:pt x="371" y="1652"/>
                    <a:pt x="826" y="1652"/>
                  </a:cubicBezTo>
                  <a:cubicBezTo>
                    <a:pt x="1282" y="1652"/>
                    <a:pt x="1655" y="1281"/>
                    <a:pt x="1655" y="826"/>
                  </a:cubicBezTo>
                  <a:cubicBezTo>
                    <a:pt x="1655" y="370"/>
                    <a:pt x="1282" y="0"/>
                    <a:pt x="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73"/>
            <p:cNvSpPr/>
            <p:nvPr/>
          </p:nvSpPr>
          <p:spPr>
            <a:xfrm>
              <a:off x="4369125" y="951575"/>
              <a:ext cx="41400" cy="41300"/>
            </a:xfrm>
            <a:custGeom>
              <a:avLst/>
              <a:gdLst/>
              <a:ahLst/>
              <a:cxnLst/>
              <a:rect l="l" t="t" r="r" b="b"/>
              <a:pathLst>
                <a:path w="1656" h="1652" extrusionOk="0">
                  <a:moveTo>
                    <a:pt x="830" y="550"/>
                  </a:moveTo>
                  <a:cubicBezTo>
                    <a:pt x="980" y="550"/>
                    <a:pt x="1103" y="673"/>
                    <a:pt x="1103" y="826"/>
                  </a:cubicBezTo>
                  <a:cubicBezTo>
                    <a:pt x="1103" y="979"/>
                    <a:pt x="980" y="1102"/>
                    <a:pt x="830" y="1102"/>
                  </a:cubicBezTo>
                  <a:cubicBezTo>
                    <a:pt x="677" y="1102"/>
                    <a:pt x="553" y="979"/>
                    <a:pt x="553" y="826"/>
                  </a:cubicBezTo>
                  <a:cubicBezTo>
                    <a:pt x="553" y="673"/>
                    <a:pt x="677" y="550"/>
                    <a:pt x="830" y="550"/>
                  </a:cubicBezTo>
                  <a:close/>
                  <a:moveTo>
                    <a:pt x="830" y="0"/>
                  </a:moveTo>
                  <a:cubicBezTo>
                    <a:pt x="371" y="0"/>
                    <a:pt x="1" y="370"/>
                    <a:pt x="1" y="826"/>
                  </a:cubicBezTo>
                  <a:cubicBezTo>
                    <a:pt x="1" y="1281"/>
                    <a:pt x="371" y="1652"/>
                    <a:pt x="830" y="1652"/>
                  </a:cubicBezTo>
                  <a:cubicBezTo>
                    <a:pt x="1285" y="1652"/>
                    <a:pt x="1656" y="1281"/>
                    <a:pt x="1656" y="826"/>
                  </a:cubicBezTo>
                  <a:cubicBezTo>
                    <a:pt x="1656" y="370"/>
                    <a:pt x="1285"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73"/>
            <p:cNvSpPr/>
            <p:nvPr/>
          </p:nvSpPr>
          <p:spPr>
            <a:xfrm>
              <a:off x="4026900" y="1142525"/>
              <a:ext cx="96500" cy="96425"/>
            </a:xfrm>
            <a:custGeom>
              <a:avLst/>
              <a:gdLst/>
              <a:ahLst/>
              <a:cxnLst/>
              <a:rect l="l" t="t" r="r" b="b"/>
              <a:pathLst>
                <a:path w="3860" h="3857" extrusionOk="0">
                  <a:moveTo>
                    <a:pt x="3110" y="550"/>
                  </a:moveTo>
                  <a:cubicBezTo>
                    <a:pt x="3219" y="550"/>
                    <a:pt x="3307" y="638"/>
                    <a:pt x="3307" y="747"/>
                  </a:cubicBezTo>
                  <a:lnTo>
                    <a:pt x="3307" y="3110"/>
                  </a:lnTo>
                  <a:cubicBezTo>
                    <a:pt x="3307" y="3218"/>
                    <a:pt x="3219" y="3306"/>
                    <a:pt x="3110" y="3306"/>
                  </a:cubicBezTo>
                  <a:lnTo>
                    <a:pt x="747" y="3306"/>
                  </a:lnTo>
                  <a:cubicBezTo>
                    <a:pt x="641" y="3306"/>
                    <a:pt x="553" y="3218"/>
                    <a:pt x="553" y="3110"/>
                  </a:cubicBezTo>
                  <a:lnTo>
                    <a:pt x="553" y="747"/>
                  </a:lnTo>
                  <a:cubicBezTo>
                    <a:pt x="553" y="638"/>
                    <a:pt x="641" y="550"/>
                    <a:pt x="747" y="550"/>
                  </a:cubicBezTo>
                  <a:close/>
                  <a:moveTo>
                    <a:pt x="750" y="0"/>
                  </a:moveTo>
                  <a:cubicBezTo>
                    <a:pt x="336" y="0"/>
                    <a:pt x="1" y="335"/>
                    <a:pt x="1" y="747"/>
                  </a:cubicBezTo>
                  <a:lnTo>
                    <a:pt x="1" y="3110"/>
                  </a:lnTo>
                  <a:cubicBezTo>
                    <a:pt x="1" y="3524"/>
                    <a:pt x="336" y="3856"/>
                    <a:pt x="750" y="3856"/>
                  </a:cubicBezTo>
                  <a:lnTo>
                    <a:pt x="3113" y="3856"/>
                  </a:lnTo>
                  <a:cubicBezTo>
                    <a:pt x="3524" y="3856"/>
                    <a:pt x="3859" y="3524"/>
                    <a:pt x="3859" y="3110"/>
                  </a:cubicBezTo>
                  <a:lnTo>
                    <a:pt x="3859" y="747"/>
                  </a:lnTo>
                  <a:cubicBezTo>
                    <a:pt x="3859" y="335"/>
                    <a:pt x="3524" y="0"/>
                    <a:pt x="3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73"/>
            <p:cNvSpPr/>
            <p:nvPr/>
          </p:nvSpPr>
          <p:spPr>
            <a:xfrm>
              <a:off x="4054825" y="1175150"/>
              <a:ext cx="42550" cy="31325"/>
            </a:xfrm>
            <a:custGeom>
              <a:avLst/>
              <a:gdLst/>
              <a:ahLst/>
              <a:cxnLst/>
              <a:rect l="l" t="t" r="r" b="b"/>
              <a:pathLst>
                <a:path w="1702" h="1253" extrusionOk="0">
                  <a:moveTo>
                    <a:pt x="1396" y="0"/>
                  </a:moveTo>
                  <a:cubicBezTo>
                    <a:pt x="1320" y="0"/>
                    <a:pt x="1245" y="32"/>
                    <a:pt x="1191" y="94"/>
                  </a:cubicBezTo>
                  <a:lnTo>
                    <a:pt x="735" y="603"/>
                  </a:lnTo>
                  <a:lnTo>
                    <a:pt x="479" y="412"/>
                  </a:lnTo>
                  <a:cubicBezTo>
                    <a:pt x="430" y="373"/>
                    <a:pt x="372" y="355"/>
                    <a:pt x="314" y="355"/>
                  </a:cubicBezTo>
                  <a:cubicBezTo>
                    <a:pt x="231" y="355"/>
                    <a:pt x="148" y="393"/>
                    <a:pt x="94" y="464"/>
                  </a:cubicBezTo>
                  <a:cubicBezTo>
                    <a:pt x="0" y="585"/>
                    <a:pt x="27" y="758"/>
                    <a:pt x="147" y="849"/>
                  </a:cubicBezTo>
                  <a:lnTo>
                    <a:pt x="606" y="1196"/>
                  </a:lnTo>
                  <a:cubicBezTo>
                    <a:pt x="656" y="1234"/>
                    <a:pt x="712" y="1252"/>
                    <a:pt x="770" y="1252"/>
                  </a:cubicBezTo>
                  <a:cubicBezTo>
                    <a:pt x="847" y="1252"/>
                    <a:pt x="923" y="1220"/>
                    <a:pt x="976" y="1161"/>
                  </a:cubicBezTo>
                  <a:lnTo>
                    <a:pt x="1602" y="459"/>
                  </a:lnTo>
                  <a:cubicBezTo>
                    <a:pt x="1702" y="347"/>
                    <a:pt x="1693" y="171"/>
                    <a:pt x="1578" y="71"/>
                  </a:cubicBezTo>
                  <a:cubicBezTo>
                    <a:pt x="1526" y="23"/>
                    <a:pt x="1461" y="0"/>
                    <a:pt x="1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73"/>
            <p:cNvSpPr/>
            <p:nvPr/>
          </p:nvSpPr>
          <p:spPr>
            <a:xfrm>
              <a:off x="4156425" y="1142525"/>
              <a:ext cx="96425" cy="96425"/>
            </a:xfrm>
            <a:custGeom>
              <a:avLst/>
              <a:gdLst/>
              <a:ahLst/>
              <a:cxnLst/>
              <a:rect l="l" t="t" r="r" b="b"/>
              <a:pathLst>
                <a:path w="3857" h="3857" extrusionOk="0">
                  <a:moveTo>
                    <a:pt x="3110" y="553"/>
                  </a:moveTo>
                  <a:cubicBezTo>
                    <a:pt x="3219" y="553"/>
                    <a:pt x="3307" y="638"/>
                    <a:pt x="3307" y="747"/>
                  </a:cubicBezTo>
                  <a:lnTo>
                    <a:pt x="3307" y="3110"/>
                  </a:lnTo>
                  <a:cubicBezTo>
                    <a:pt x="3307" y="3218"/>
                    <a:pt x="3219" y="3306"/>
                    <a:pt x="3110" y="3306"/>
                  </a:cubicBezTo>
                  <a:lnTo>
                    <a:pt x="747" y="3306"/>
                  </a:lnTo>
                  <a:cubicBezTo>
                    <a:pt x="639" y="3306"/>
                    <a:pt x="550" y="3218"/>
                    <a:pt x="550" y="3110"/>
                  </a:cubicBezTo>
                  <a:lnTo>
                    <a:pt x="550" y="747"/>
                  </a:lnTo>
                  <a:cubicBezTo>
                    <a:pt x="550" y="638"/>
                    <a:pt x="639" y="553"/>
                    <a:pt x="747" y="553"/>
                  </a:cubicBezTo>
                  <a:close/>
                  <a:moveTo>
                    <a:pt x="747" y="0"/>
                  </a:moveTo>
                  <a:cubicBezTo>
                    <a:pt x="336" y="0"/>
                    <a:pt x="1" y="335"/>
                    <a:pt x="1" y="747"/>
                  </a:cubicBezTo>
                  <a:lnTo>
                    <a:pt x="1" y="3110"/>
                  </a:lnTo>
                  <a:cubicBezTo>
                    <a:pt x="1" y="3524"/>
                    <a:pt x="336" y="3856"/>
                    <a:pt x="747" y="3856"/>
                  </a:cubicBezTo>
                  <a:lnTo>
                    <a:pt x="3110" y="3856"/>
                  </a:lnTo>
                  <a:cubicBezTo>
                    <a:pt x="3522" y="3856"/>
                    <a:pt x="3857" y="3524"/>
                    <a:pt x="3857" y="3110"/>
                  </a:cubicBezTo>
                  <a:lnTo>
                    <a:pt x="3857" y="747"/>
                  </a:lnTo>
                  <a:cubicBezTo>
                    <a:pt x="3857" y="335"/>
                    <a:pt x="3522" y="0"/>
                    <a:pt x="3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73"/>
            <p:cNvSpPr/>
            <p:nvPr/>
          </p:nvSpPr>
          <p:spPr>
            <a:xfrm>
              <a:off x="4185225" y="1170600"/>
              <a:ext cx="41775" cy="40425"/>
            </a:xfrm>
            <a:custGeom>
              <a:avLst/>
              <a:gdLst/>
              <a:ahLst/>
              <a:cxnLst/>
              <a:rect l="l" t="t" r="r" b="b"/>
              <a:pathLst>
                <a:path w="1671" h="1617" extrusionOk="0">
                  <a:moveTo>
                    <a:pt x="302" y="1"/>
                  </a:moveTo>
                  <a:cubicBezTo>
                    <a:pt x="232" y="1"/>
                    <a:pt x="161" y="28"/>
                    <a:pt x="107" y="82"/>
                  </a:cubicBezTo>
                  <a:cubicBezTo>
                    <a:pt x="1" y="188"/>
                    <a:pt x="1" y="364"/>
                    <a:pt x="107" y="470"/>
                  </a:cubicBezTo>
                  <a:lnTo>
                    <a:pt x="445" y="808"/>
                  </a:lnTo>
                  <a:lnTo>
                    <a:pt x="107" y="1146"/>
                  </a:lnTo>
                  <a:cubicBezTo>
                    <a:pt x="1" y="1255"/>
                    <a:pt x="1" y="1428"/>
                    <a:pt x="107" y="1537"/>
                  </a:cubicBezTo>
                  <a:cubicBezTo>
                    <a:pt x="160" y="1590"/>
                    <a:pt x="230" y="1616"/>
                    <a:pt x="301" y="1616"/>
                  </a:cubicBezTo>
                  <a:cubicBezTo>
                    <a:pt x="371" y="1616"/>
                    <a:pt x="442" y="1590"/>
                    <a:pt x="498" y="1537"/>
                  </a:cubicBezTo>
                  <a:lnTo>
                    <a:pt x="836" y="1199"/>
                  </a:lnTo>
                  <a:lnTo>
                    <a:pt x="1173" y="1537"/>
                  </a:lnTo>
                  <a:cubicBezTo>
                    <a:pt x="1226" y="1590"/>
                    <a:pt x="1297" y="1616"/>
                    <a:pt x="1367" y="1616"/>
                  </a:cubicBezTo>
                  <a:cubicBezTo>
                    <a:pt x="1438" y="1616"/>
                    <a:pt x="1509" y="1590"/>
                    <a:pt x="1561" y="1537"/>
                  </a:cubicBezTo>
                  <a:cubicBezTo>
                    <a:pt x="1670" y="1428"/>
                    <a:pt x="1670" y="1255"/>
                    <a:pt x="1561" y="1146"/>
                  </a:cubicBezTo>
                  <a:lnTo>
                    <a:pt x="1223" y="808"/>
                  </a:lnTo>
                  <a:lnTo>
                    <a:pt x="1561" y="470"/>
                  </a:lnTo>
                  <a:cubicBezTo>
                    <a:pt x="1670" y="364"/>
                    <a:pt x="1670" y="188"/>
                    <a:pt x="1561" y="82"/>
                  </a:cubicBezTo>
                  <a:cubicBezTo>
                    <a:pt x="1509" y="28"/>
                    <a:pt x="1438" y="1"/>
                    <a:pt x="1367" y="1"/>
                  </a:cubicBezTo>
                  <a:cubicBezTo>
                    <a:pt x="1297" y="1"/>
                    <a:pt x="1226" y="28"/>
                    <a:pt x="1173" y="82"/>
                  </a:cubicBezTo>
                  <a:lnTo>
                    <a:pt x="836" y="417"/>
                  </a:lnTo>
                  <a:lnTo>
                    <a:pt x="498" y="82"/>
                  </a:lnTo>
                  <a:cubicBezTo>
                    <a:pt x="443" y="28"/>
                    <a:pt x="37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73"/>
            <p:cNvSpPr/>
            <p:nvPr/>
          </p:nvSpPr>
          <p:spPr>
            <a:xfrm>
              <a:off x="4282300" y="1041500"/>
              <a:ext cx="81275" cy="13825"/>
            </a:xfrm>
            <a:custGeom>
              <a:avLst/>
              <a:gdLst/>
              <a:ahLst/>
              <a:cxnLst/>
              <a:rect l="l" t="t" r="r" b="b"/>
              <a:pathLst>
                <a:path w="3251" h="553" extrusionOk="0">
                  <a:moveTo>
                    <a:pt x="303" y="0"/>
                  </a:moveTo>
                  <a:cubicBezTo>
                    <a:pt x="162" y="0"/>
                    <a:pt x="35" y="103"/>
                    <a:pt x="21" y="241"/>
                  </a:cubicBezTo>
                  <a:cubicBezTo>
                    <a:pt x="0" y="409"/>
                    <a:pt x="129" y="553"/>
                    <a:pt x="294" y="553"/>
                  </a:cubicBezTo>
                  <a:lnTo>
                    <a:pt x="2948" y="553"/>
                  </a:lnTo>
                  <a:cubicBezTo>
                    <a:pt x="3089" y="553"/>
                    <a:pt x="3215" y="450"/>
                    <a:pt x="3230" y="312"/>
                  </a:cubicBezTo>
                  <a:cubicBezTo>
                    <a:pt x="3251" y="144"/>
                    <a:pt x="312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73"/>
            <p:cNvSpPr/>
            <p:nvPr/>
          </p:nvSpPr>
          <p:spPr>
            <a:xfrm>
              <a:off x="4282300" y="1069050"/>
              <a:ext cx="160175" cy="13825"/>
            </a:xfrm>
            <a:custGeom>
              <a:avLst/>
              <a:gdLst/>
              <a:ahLst/>
              <a:cxnLst/>
              <a:rect l="l" t="t" r="r" b="b"/>
              <a:pathLst>
                <a:path w="6407" h="553" extrusionOk="0">
                  <a:moveTo>
                    <a:pt x="303" y="0"/>
                  </a:moveTo>
                  <a:cubicBezTo>
                    <a:pt x="162" y="0"/>
                    <a:pt x="35" y="103"/>
                    <a:pt x="21" y="241"/>
                  </a:cubicBezTo>
                  <a:cubicBezTo>
                    <a:pt x="0" y="409"/>
                    <a:pt x="129" y="553"/>
                    <a:pt x="294" y="553"/>
                  </a:cubicBezTo>
                  <a:lnTo>
                    <a:pt x="6104" y="553"/>
                  </a:lnTo>
                  <a:cubicBezTo>
                    <a:pt x="6245" y="553"/>
                    <a:pt x="6372" y="450"/>
                    <a:pt x="6389" y="312"/>
                  </a:cubicBezTo>
                  <a:cubicBezTo>
                    <a:pt x="6407" y="144"/>
                    <a:pt x="6278" y="0"/>
                    <a:pt x="6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73"/>
            <p:cNvSpPr/>
            <p:nvPr/>
          </p:nvSpPr>
          <p:spPr>
            <a:xfrm>
              <a:off x="4282300" y="1096600"/>
              <a:ext cx="159750" cy="13825"/>
            </a:xfrm>
            <a:custGeom>
              <a:avLst/>
              <a:gdLst/>
              <a:ahLst/>
              <a:cxnLst/>
              <a:rect l="l" t="t" r="r" b="b"/>
              <a:pathLst>
                <a:path w="6390" h="553" extrusionOk="0">
                  <a:moveTo>
                    <a:pt x="303" y="0"/>
                  </a:moveTo>
                  <a:cubicBezTo>
                    <a:pt x="162" y="0"/>
                    <a:pt x="35" y="103"/>
                    <a:pt x="21" y="241"/>
                  </a:cubicBezTo>
                  <a:cubicBezTo>
                    <a:pt x="0" y="409"/>
                    <a:pt x="129" y="553"/>
                    <a:pt x="294" y="553"/>
                  </a:cubicBezTo>
                  <a:lnTo>
                    <a:pt x="6116" y="553"/>
                  </a:lnTo>
                  <a:cubicBezTo>
                    <a:pt x="6266" y="553"/>
                    <a:pt x="6389" y="429"/>
                    <a:pt x="6389" y="277"/>
                  </a:cubicBezTo>
                  <a:cubicBezTo>
                    <a:pt x="6389" y="124"/>
                    <a:pt x="6266" y="0"/>
                    <a:pt x="6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73"/>
            <p:cNvSpPr/>
            <p:nvPr/>
          </p:nvSpPr>
          <p:spPr>
            <a:xfrm>
              <a:off x="4282300" y="1124150"/>
              <a:ext cx="121175" cy="13825"/>
            </a:xfrm>
            <a:custGeom>
              <a:avLst/>
              <a:gdLst/>
              <a:ahLst/>
              <a:cxnLst/>
              <a:rect l="l" t="t" r="r" b="b"/>
              <a:pathLst>
                <a:path w="4847" h="553" extrusionOk="0">
                  <a:moveTo>
                    <a:pt x="303" y="0"/>
                  </a:moveTo>
                  <a:cubicBezTo>
                    <a:pt x="162" y="0"/>
                    <a:pt x="35" y="103"/>
                    <a:pt x="21" y="241"/>
                  </a:cubicBezTo>
                  <a:cubicBezTo>
                    <a:pt x="0" y="409"/>
                    <a:pt x="129" y="553"/>
                    <a:pt x="294" y="553"/>
                  </a:cubicBezTo>
                  <a:lnTo>
                    <a:pt x="4553" y="553"/>
                  </a:lnTo>
                  <a:cubicBezTo>
                    <a:pt x="4717" y="553"/>
                    <a:pt x="4846" y="409"/>
                    <a:pt x="4826" y="241"/>
                  </a:cubicBezTo>
                  <a:cubicBezTo>
                    <a:pt x="4811" y="100"/>
                    <a:pt x="4685" y="0"/>
                    <a:pt x="4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73"/>
            <p:cNvSpPr/>
            <p:nvPr/>
          </p:nvSpPr>
          <p:spPr>
            <a:xfrm>
              <a:off x="4303750" y="1197625"/>
              <a:ext cx="117275" cy="13825"/>
            </a:xfrm>
            <a:custGeom>
              <a:avLst/>
              <a:gdLst/>
              <a:ahLst/>
              <a:cxnLst/>
              <a:rect l="l" t="t" r="r" b="b"/>
              <a:pathLst>
                <a:path w="4691" h="553" extrusionOk="0">
                  <a:moveTo>
                    <a:pt x="306" y="0"/>
                  </a:moveTo>
                  <a:cubicBezTo>
                    <a:pt x="165" y="0"/>
                    <a:pt x="39" y="103"/>
                    <a:pt x="21" y="241"/>
                  </a:cubicBezTo>
                  <a:cubicBezTo>
                    <a:pt x="0" y="409"/>
                    <a:pt x="133" y="553"/>
                    <a:pt x="294" y="553"/>
                  </a:cubicBezTo>
                  <a:lnTo>
                    <a:pt x="4397" y="553"/>
                  </a:lnTo>
                  <a:cubicBezTo>
                    <a:pt x="4559" y="553"/>
                    <a:pt x="4691" y="409"/>
                    <a:pt x="4670" y="241"/>
                  </a:cubicBezTo>
                  <a:cubicBezTo>
                    <a:pt x="4653" y="100"/>
                    <a:pt x="4526" y="0"/>
                    <a:pt x="4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73"/>
            <p:cNvSpPr/>
            <p:nvPr/>
          </p:nvSpPr>
          <p:spPr>
            <a:xfrm>
              <a:off x="4321150" y="1225175"/>
              <a:ext cx="82475" cy="13825"/>
            </a:xfrm>
            <a:custGeom>
              <a:avLst/>
              <a:gdLst/>
              <a:ahLst/>
              <a:cxnLst/>
              <a:rect l="l" t="t" r="r" b="b"/>
              <a:pathLst>
                <a:path w="3299" h="553" extrusionOk="0">
                  <a:moveTo>
                    <a:pt x="295" y="0"/>
                  </a:moveTo>
                  <a:cubicBezTo>
                    <a:pt x="130" y="0"/>
                    <a:pt x="1" y="144"/>
                    <a:pt x="21" y="312"/>
                  </a:cubicBezTo>
                  <a:cubicBezTo>
                    <a:pt x="36" y="450"/>
                    <a:pt x="162" y="553"/>
                    <a:pt x="304" y="553"/>
                  </a:cubicBezTo>
                  <a:lnTo>
                    <a:pt x="2996" y="553"/>
                  </a:lnTo>
                  <a:cubicBezTo>
                    <a:pt x="3137" y="553"/>
                    <a:pt x="3263" y="450"/>
                    <a:pt x="3278" y="312"/>
                  </a:cubicBezTo>
                  <a:cubicBezTo>
                    <a:pt x="3298" y="144"/>
                    <a:pt x="3169" y="0"/>
                    <a:pt x="3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4" name="Google Shape;2634;p73"/>
          <p:cNvGrpSpPr/>
          <p:nvPr/>
        </p:nvGrpSpPr>
        <p:grpSpPr>
          <a:xfrm>
            <a:off x="4786674" y="1297501"/>
            <a:ext cx="470250" cy="397725"/>
            <a:chOff x="4710200" y="951500"/>
            <a:chExt cx="470250" cy="397725"/>
          </a:xfrm>
        </p:grpSpPr>
        <p:sp>
          <p:nvSpPr>
            <p:cNvPr id="2635" name="Google Shape;2635;p73"/>
            <p:cNvSpPr/>
            <p:nvPr/>
          </p:nvSpPr>
          <p:spPr>
            <a:xfrm>
              <a:off x="4710200" y="951500"/>
              <a:ext cx="470250" cy="397725"/>
            </a:xfrm>
            <a:custGeom>
              <a:avLst/>
              <a:gdLst/>
              <a:ahLst/>
              <a:cxnLst/>
              <a:rect l="l" t="t" r="r" b="b"/>
              <a:pathLst>
                <a:path w="18810" h="15909" extrusionOk="0">
                  <a:moveTo>
                    <a:pt x="16091" y="3782"/>
                  </a:moveTo>
                  <a:lnTo>
                    <a:pt x="16091" y="12050"/>
                  </a:lnTo>
                  <a:lnTo>
                    <a:pt x="2684" y="12050"/>
                  </a:lnTo>
                  <a:lnTo>
                    <a:pt x="2684" y="3782"/>
                  </a:lnTo>
                  <a:lnTo>
                    <a:pt x="3601" y="3782"/>
                  </a:lnTo>
                  <a:lnTo>
                    <a:pt x="3601" y="6392"/>
                  </a:lnTo>
                  <a:cubicBezTo>
                    <a:pt x="3601" y="7100"/>
                    <a:pt x="4177" y="7676"/>
                    <a:pt x="4888" y="7679"/>
                  </a:cubicBezTo>
                  <a:lnTo>
                    <a:pt x="8185" y="7679"/>
                  </a:lnTo>
                  <a:lnTo>
                    <a:pt x="8999" y="8943"/>
                  </a:lnTo>
                  <a:cubicBezTo>
                    <a:pt x="9085" y="9075"/>
                    <a:pt x="9229" y="9155"/>
                    <a:pt x="9387" y="9155"/>
                  </a:cubicBezTo>
                  <a:cubicBezTo>
                    <a:pt x="9546" y="9155"/>
                    <a:pt x="9690" y="9075"/>
                    <a:pt x="9775" y="8943"/>
                  </a:cubicBezTo>
                  <a:lnTo>
                    <a:pt x="10589" y="7676"/>
                  </a:lnTo>
                  <a:lnTo>
                    <a:pt x="13887" y="7676"/>
                  </a:lnTo>
                  <a:cubicBezTo>
                    <a:pt x="14598" y="7676"/>
                    <a:pt x="15174" y="7100"/>
                    <a:pt x="15174" y="6392"/>
                  </a:cubicBezTo>
                  <a:lnTo>
                    <a:pt x="15174" y="3782"/>
                  </a:lnTo>
                  <a:close/>
                  <a:moveTo>
                    <a:pt x="11371" y="13704"/>
                  </a:moveTo>
                  <a:lnTo>
                    <a:pt x="11104" y="14107"/>
                  </a:lnTo>
                  <a:cubicBezTo>
                    <a:pt x="11042" y="14198"/>
                    <a:pt x="10939" y="14254"/>
                    <a:pt x="10827" y="14254"/>
                  </a:cubicBezTo>
                  <a:lnTo>
                    <a:pt x="7947" y="14254"/>
                  </a:lnTo>
                  <a:cubicBezTo>
                    <a:pt x="7835" y="14254"/>
                    <a:pt x="7733" y="14198"/>
                    <a:pt x="7671" y="14107"/>
                  </a:cubicBezTo>
                  <a:lnTo>
                    <a:pt x="7403" y="13704"/>
                  </a:lnTo>
                  <a:close/>
                  <a:moveTo>
                    <a:pt x="18245" y="13704"/>
                  </a:moveTo>
                  <a:cubicBezTo>
                    <a:pt x="18251" y="13704"/>
                    <a:pt x="18260" y="13710"/>
                    <a:pt x="18260" y="13716"/>
                  </a:cubicBezTo>
                  <a:lnTo>
                    <a:pt x="18260" y="14624"/>
                  </a:lnTo>
                  <a:cubicBezTo>
                    <a:pt x="18260" y="15030"/>
                    <a:pt x="17931" y="15356"/>
                    <a:pt x="17528" y="15356"/>
                  </a:cubicBezTo>
                  <a:lnTo>
                    <a:pt x="1282" y="15356"/>
                  </a:lnTo>
                  <a:cubicBezTo>
                    <a:pt x="879" y="15356"/>
                    <a:pt x="553" y="15030"/>
                    <a:pt x="553" y="14624"/>
                  </a:cubicBezTo>
                  <a:lnTo>
                    <a:pt x="553" y="13716"/>
                  </a:lnTo>
                  <a:cubicBezTo>
                    <a:pt x="553" y="13710"/>
                    <a:pt x="559" y="13704"/>
                    <a:pt x="565" y="13704"/>
                  </a:cubicBezTo>
                  <a:lnTo>
                    <a:pt x="6760" y="13704"/>
                  </a:lnTo>
                  <a:lnTo>
                    <a:pt x="7230" y="14412"/>
                  </a:lnTo>
                  <a:cubicBezTo>
                    <a:pt x="7395" y="14659"/>
                    <a:pt x="7668" y="14806"/>
                    <a:pt x="7965" y="14806"/>
                  </a:cubicBezTo>
                  <a:lnTo>
                    <a:pt x="10845" y="14806"/>
                  </a:lnTo>
                  <a:cubicBezTo>
                    <a:pt x="11142" y="14806"/>
                    <a:pt x="11415" y="14656"/>
                    <a:pt x="11580" y="14412"/>
                  </a:cubicBezTo>
                  <a:lnTo>
                    <a:pt x="12050" y="13704"/>
                  </a:lnTo>
                  <a:close/>
                  <a:moveTo>
                    <a:pt x="3889" y="0"/>
                  </a:moveTo>
                  <a:cubicBezTo>
                    <a:pt x="3730" y="0"/>
                    <a:pt x="3601" y="129"/>
                    <a:pt x="3601" y="288"/>
                  </a:cubicBezTo>
                  <a:lnTo>
                    <a:pt x="3601" y="2131"/>
                  </a:lnTo>
                  <a:lnTo>
                    <a:pt x="2187" y="2131"/>
                  </a:lnTo>
                  <a:cubicBezTo>
                    <a:pt x="1546" y="2131"/>
                    <a:pt x="1029" y="2648"/>
                    <a:pt x="1029" y="3289"/>
                  </a:cubicBezTo>
                  <a:lnTo>
                    <a:pt x="1029" y="12546"/>
                  </a:lnTo>
                  <a:cubicBezTo>
                    <a:pt x="1029" y="12767"/>
                    <a:pt x="1094" y="12975"/>
                    <a:pt x="1202" y="13152"/>
                  </a:cubicBezTo>
                  <a:lnTo>
                    <a:pt x="568" y="13152"/>
                  </a:lnTo>
                  <a:cubicBezTo>
                    <a:pt x="253" y="13152"/>
                    <a:pt x="0" y="13404"/>
                    <a:pt x="0" y="13716"/>
                  </a:cubicBezTo>
                  <a:lnTo>
                    <a:pt x="0" y="14624"/>
                  </a:lnTo>
                  <a:cubicBezTo>
                    <a:pt x="0" y="15332"/>
                    <a:pt x="573" y="15908"/>
                    <a:pt x="1285" y="15908"/>
                  </a:cubicBezTo>
                  <a:lnTo>
                    <a:pt x="17528" y="15908"/>
                  </a:lnTo>
                  <a:cubicBezTo>
                    <a:pt x="18236" y="15908"/>
                    <a:pt x="18809" y="15332"/>
                    <a:pt x="18809" y="14624"/>
                  </a:cubicBezTo>
                  <a:lnTo>
                    <a:pt x="18809" y="13716"/>
                  </a:lnTo>
                  <a:cubicBezTo>
                    <a:pt x="18809" y="13404"/>
                    <a:pt x="18557" y="13152"/>
                    <a:pt x="18245" y="13152"/>
                  </a:cubicBezTo>
                  <a:lnTo>
                    <a:pt x="17572" y="13152"/>
                  </a:lnTo>
                  <a:cubicBezTo>
                    <a:pt x="17681" y="12975"/>
                    <a:pt x="17745" y="12767"/>
                    <a:pt x="17745" y="12546"/>
                  </a:cubicBezTo>
                  <a:lnTo>
                    <a:pt x="17745" y="11914"/>
                  </a:lnTo>
                  <a:cubicBezTo>
                    <a:pt x="17745" y="11773"/>
                    <a:pt x="17643" y="11647"/>
                    <a:pt x="17504" y="11629"/>
                  </a:cubicBezTo>
                  <a:cubicBezTo>
                    <a:pt x="17493" y="11628"/>
                    <a:pt x="17481" y="11627"/>
                    <a:pt x="17469" y="11627"/>
                  </a:cubicBezTo>
                  <a:cubicBezTo>
                    <a:pt x="17317" y="11627"/>
                    <a:pt x="17193" y="11750"/>
                    <a:pt x="17193" y="11903"/>
                  </a:cubicBezTo>
                  <a:lnTo>
                    <a:pt x="17193" y="12546"/>
                  </a:lnTo>
                  <a:cubicBezTo>
                    <a:pt x="17193" y="12881"/>
                    <a:pt x="16923" y="13152"/>
                    <a:pt x="16588" y="13152"/>
                  </a:cubicBezTo>
                  <a:lnTo>
                    <a:pt x="2187" y="13152"/>
                  </a:lnTo>
                  <a:cubicBezTo>
                    <a:pt x="1852" y="13152"/>
                    <a:pt x="1581" y="12881"/>
                    <a:pt x="1581" y="12546"/>
                  </a:cubicBezTo>
                  <a:lnTo>
                    <a:pt x="1581" y="3289"/>
                  </a:lnTo>
                  <a:cubicBezTo>
                    <a:pt x="1581" y="2954"/>
                    <a:pt x="1852" y="2683"/>
                    <a:pt x="2187" y="2683"/>
                  </a:cubicBezTo>
                  <a:lnTo>
                    <a:pt x="3601" y="2683"/>
                  </a:lnTo>
                  <a:lnTo>
                    <a:pt x="3601" y="3233"/>
                  </a:lnTo>
                  <a:lnTo>
                    <a:pt x="2566" y="3233"/>
                  </a:lnTo>
                  <a:cubicBezTo>
                    <a:pt x="2325" y="3233"/>
                    <a:pt x="2131" y="3427"/>
                    <a:pt x="2131" y="3668"/>
                  </a:cubicBezTo>
                  <a:lnTo>
                    <a:pt x="2131" y="12167"/>
                  </a:lnTo>
                  <a:cubicBezTo>
                    <a:pt x="2131" y="12405"/>
                    <a:pt x="2328" y="12599"/>
                    <a:pt x="2566" y="12599"/>
                  </a:cubicBezTo>
                  <a:lnTo>
                    <a:pt x="16208" y="12599"/>
                  </a:lnTo>
                  <a:cubicBezTo>
                    <a:pt x="16446" y="12599"/>
                    <a:pt x="16643" y="12405"/>
                    <a:pt x="16643" y="12167"/>
                  </a:cubicBezTo>
                  <a:lnTo>
                    <a:pt x="16643" y="3668"/>
                  </a:lnTo>
                  <a:cubicBezTo>
                    <a:pt x="16643" y="3427"/>
                    <a:pt x="16446" y="3233"/>
                    <a:pt x="16208" y="3233"/>
                  </a:cubicBezTo>
                  <a:lnTo>
                    <a:pt x="15174" y="3233"/>
                  </a:lnTo>
                  <a:lnTo>
                    <a:pt x="15174" y="2683"/>
                  </a:lnTo>
                  <a:lnTo>
                    <a:pt x="16905" y="2683"/>
                  </a:lnTo>
                  <a:cubicBezTo>
                    <a:pt x="17064" y="2683"/>
                    <a:pt x="17193" y="2813"/>
                    <a:pt x="17193" y="2971"/>
                  </a:cubicBezTo>
                  <a:lnTo>
                    <a:pt x="17193" y="10627"/>
                  </a:lnTo>
                  <a:cubicBezTo>
                    <a:pt x="17193" y="10662"/>
                    <a:pt x="17208" y="10701"/>
                    <a:pt x="17237" y="10724"/>
                  </a:cubicBezTo>
                  <a:cubicBezTo>
                    <a:pt x="17315" y="10795"/>
                    <a:pt x="17397" y="10825"/>
                    <a:pt x="17471" y="10825"/>
                  </a:cubicBezTo>
                  <a:cubicBezTo>
                    <a:pt x="17623" y="10825"/>
                    <a:pt x="17745" y="10702"/>
                    <a:pt x="17745" y="10551"/>
                  </a:cubicBezTo>
                  <a:lnTo>
                    <a:pt x="17745" y="3289"/>
                  </a:lnTo>
                  <a:cubicBezTo>
                    <a:pt x="17745" y="2648"/>
                    <a:pt x="17225" y="2131"/>
                    <a:pt x="16588" y="2131"/>
                  </a:cubicBezTo>
                  <a:lnTo>
                    <a:pt x="15174" y="2131"/>
                  </a:lnTo>
                  <a:lnTo>
                    <a:pt x="15174" y="288"/>
                  </a:lnTo>
                  <a:cubicBezTo>
                    <a:pt x="15174" y="129"/>
                    <a:pt x="15045" y="0"/>
                    <a:pt x="14883" y="0"/>
                  </a:cubicBezTo>
                  <a:lnTo>
                    <a:pt x="7621" y="0"/>
                  </a:lnTo>
                  <a:cubicBezTo>
                    <a:pt x="7606" y="0"/>
                    <a:pt x="7589" y="6"/>
                    <a:pt x="7577" y="18"/>
                  </a:cubicBezTo>
                  <a:cubicBezTo>
                    <a:pt x="7327" y="259"/>
                    <a:pt x="7495" y="553"/>
                    <a:pt x="7730" y="553"/>
                  </a:cubicBezTo>
                  <a:lnTo>
                    <a:pt x="13887" y="553"/>
                  </a:lnTo>
                  <a:cubicBezTo>
                    <a:pt x="14292" y="553"/>
                    <a:pt x="14621" y="882"/>
                    <a:pt x="14621" y="1287"/>
                  </a:cubicBezTo>
                  <a:lnTo>
                    <a:pt x="14621" y="6392"/>
                  </a:lnTo>
                  <a:cubicBezTo>
                    <a:pt x="14621" y="6798"/>
                    <a:pt x="14292" y="7127"/>
                    <a:pt x="13887" y="7127"/>
                  </a:cubicBezTo>
                  <a:lnTo>
                    <a:pt x="10563" y="7127"/>
                  </a:lnTo>
                  <a:cubicBezTo>
                    <a:pt x="10392" y="7127"/>
                    <a:pt x="10231" y="7215"/>
                    <a:pt x="10137" y="7359"/>
                  </a:cubicBezTo>
                  <a:lnTo>
                    <a:pt x="9387" y="8526"/>
                  </a:lnTo>
                  <a:lnTo>
                    <a:pt x="8638" y="7359"/>
                  </a:lnTo>
                  <a:cubicBezTo>
                    <a:pt x="8544" y="7215"/>
                    <a:pt x="8382" y="7127"/>
                    <a:pt x="8209" y="7127"/>
                  </a:cubicBezTo>
                  <a:lnTo>
                    <a:pt x="4888" y="7127"/>
                  </a:lnTo>
                  <a:cubicBezTo>
                    <a:pt x="4482" y="7127"/>
                    <a:pt x="4150" y="6798"/>
                    <a:pt x="4150" y="6392"/>
                  </a:cubicBezTo>
                  <a:lnTo>
                    <a:pt x="4150" y="717"/>
                  </a:lnTo>
                  <a:cubicBezTo>
                    <a:pt x="4150" y="626"/>
                    <a:pt x="4227" y="553"/>
                    <a:pt x="4318" y="553"/>
                  </a:cubicBezTo>
                  <a:lnTo>
                    <a:pt x="6510" y="553"/>
                  </a:lnTo>
                  <a:cubicBezTo>
                    <a:pt x="6528" y="553"/>
                    <a:pt x="6545" y="547"/>
                    <a:pt x="6557" y="535"/>
                  </a:cubicBezTo>
                  <a:cubicBezTo>
                    <a:pt x="6804" y="294"/>
                    <a:pt x="6639" y="0"/>
                    <a:pt x="6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73"/>
            <p:cNvSpPr/>
            <p:nvPr/>
          </p:nvSpPr>
          <p:spPr>
            <a:xfrm>
              <a:off x="4853475" y="1197625"/>
              <a:ext cx="182900" cy="41375"/>
            </a:xfrm>
            <a:custGeom>
              <a:avLst/>
              <a:gdLst/>
              <a:ahLst/>
              <a:cxnLst/>
              <a:rect l="l" t="t" r="r" b="b"/>
              <a:pathLst>
                <a:path w="7316" h="1655" extrusionOk="0">
                  <a:moveTo>
                    <a:pt x="6439" y="553"/>
                  </a:moveTo>
                  <a:cubicBezTo>
                    <a:pt x="6569" y="553"/>
                    <a:pt x="6686" y="638"/>
                    <a:pt x="6716" y="764"/>
                  </a:cubicBezTo>
                  <a:cubicBezTo>
                    <a:pt x="6754" y="944"/>
                    <a:pt x="6619" y="1102"/>
                    <a:pt x="6445" y="1102"/>
                  </a:cubicBezTo>
                  <a:lnTo>
                    <a:pt x="876" y="1102"/>
                  </a:lnTo>
                  <a:cubicBezTo>
                    <a:pt x="744" y="1102"/>
                    <a:pt x="626" y="1017"/>
                    <a:pt x="597" y="888"/>
                  </a:cubicBezTo>
                  <a:cubicBezTo>
                    <a:pt x="559" y="712"/>
                    <a:pt x="694" y="553"/>
                    <a:pt x="867" y="553"/>
                  </a:cubicBezTo>
                  <a:close/>
                  <a:moveTo>
                    <a:pt x="885" y="0"/>
                  </a:moveTo>
                  <a:cubicBezTo>
                    <a:pt x="456" y="0"/>
                    <a:pt x="83" y="321"/>
                    <a:pt x="44" y="750"/>
                  </a:cubicBezTo>
                  <a:cubicBezTo>
                    <a:pt x="0" y="1241"/>
                    <a:pt x="385" y="1655"/>
                    <a:pt x="867" y="1655"/>
                  </a:cubicBezTo>
                  <a:lnTo>
                    <a:pt x="6428" y="1655"/>
                  </a:lnTo>
                  <a:cubicBezTo>
                    <a:pt x="6857" y="1655"/>
                    <a:pt x="7230" y="1332"/>
                    <a:pt x="7271" y="906"/>
                  </a:cubicBezTo>
                  <a:cubicBezTo>
                    <a:pt x="7315" y="415"/>
                    <a:pt x="6927" y="0"/>
                    <a:pt x="6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73"/>
            <p:cNvSpPr/>
            <p:nvPr/>
          </p:nvSpPr>
          <p:spPr>
            <a:xfrm>
              <a:off x="4875725" y="1000475"/>
              <a:ext cx="137950" cy="100325"/>
            </a:xfrm>
            <a:custGeom>
              <a:avLst/>
              <a:gdLst/>
              <a:ahLst/>
              <a:cxnLst/>
              <a:rect l="l" t="t" r="r" b="b"/>
              <a:pathLst>
                <a:path w="5518" h="4013" extrusionOk="0">
                  <a:moveTo>
                    <a:pt x="2766" y="535"/>
                  </a:moveTo>
                  <a:cubicBezTo>
                    <a:pt x="2804" y="535"/>
                    <a:pt x="2841" y="541"/>
                    <a:pt x="2878" y="551"/>
                  </a:cubicBezTo>
                  <a:lnTo>
                    <a:pt x="4424" y="962"/>
                  </a:lnTo>
                  <a:lnTo>
                    <a:pt x="2904" y="1477"/>
                  </a:lnTo>
                  <a:cubicBezTo>
                    <a:pt x="2860" y="1491"/>
                    <a:pt x="2813" y="1499"/>
                    <a:pt x="2766" y="1499"/>
                  </a:cubicBezTo>
                  <a:cubicBezTo>
                    <a:pt x="2719" y="1499"/>
                    <a:pt x="2672" y="1491"/>
                    <a:pt x="2628" y="1477"/>
                  </a:cubicBezTo>
                  <a:lnTo>
                    <a:pt x="1109" y="962"/>
                  </a:lnTo>
                  <a:lnTo>
                    <a:pt x="2655" y="551"/>
                  </a:lnTo>
                  <a:cubicBezTo>
                    <a:pt x="2691" y="541"/>
                    <a:pt x="2729" y="535"/>
                    <a:pt x="2766" y="535"/>
                  </a:cubicBezTo>
                  <a:close/>
                  <a:moveTo>
                    <a:pt x="3704" y="1800"/>
                  </a:moveTo>
                  <a:lnTo>
                    <a:pt x="3704" y="2782"/>
                  </a:lnTo>
                  <a:lnTo>
                    <a:pt x="1793" y="2782"/>
                  </a:lnTo>
                  <a:lnTo>
                    <a:pt x="1793" y="1800"/>
                  </a:lnTo>
                  <a:lnTo>
                    <a:pt x="2434" y="2017"/>
                  </a:lnTo>
                  <a:cubicBezTo>
                    <a:pt x="2534" y="2050"/>
                    <a:pt x="2640" y="2067"/>
                    <a:pt x="2749" y="2067"/>
                  </a:cubicBezTo>
                  <a:cubicBezTo>
                    <a:pt x="2854" y="2067"/>
                    <a:pt x="2960" y="2050"/>
                    <a:pt x="3063" y="2017"/>
                  </a:cubicBezTo>
                  <a:lnTo>
                    <a:pt x="3704" y="1800"/>
                  </a:lnTo>
                  <a:close/>
                  <a:moveTo>
                    <a:pt x="2753" y="1"/>
                  </a:moveTo>
                  <a:cubicBezTo>
                    <a:pt x="2669" y="1"/>
                    <a:pt x="2584" y="12"/>
                    <a:pt x="2502" y="34"/>
                  </a:cubicBezTo>
                  <a:lnTo>
                    <a:pt x="248" y="639"/>
                  </a:lnTo>
                  <a:cubicBezTo>
                    <a:pt x="107" y="677"/>
                    <a:pt x="10" y="801"/>
                    <a:pt x="4" y="945"/>
                  </a:cubicBezTo>
                  <a:cubicBezTo>
                    <a:pt x="1" y="1086"/>
                    <a:pt x="83" y="1212"/>
                    <a:pt x="212" y="1262"/>
                  </a:cubicBezTo>
                  <a:lnTo>
                    <a:pt x="212" y="3725"/>
                  </a:lnTo>
                  <a:cubicBezTo>
                    <a:pt x="212" y="3866"/>
                    <a:pt x="315" y="3992"/>
                    <a:pt x="453" y="4010"/>
                  </a:cubicBezTo>
                  <a:cubicBezTo>
                    <a:pt x="465" y="4011"/>
                    <a:pt x="476" y="4012"/>
                    <a:pt x="488" y="4012"/>
                  </a:cubicBezTo>
                  <a:cubicBezTo>
                    <a:pt x="640" y="4012"/>
                    <a:pt x="765" y="3887"/>
                    <a:pt x="765" y="3737"/>
                  </a:cubicBezTo>
                  <a:lnTo>
                    <a:pt x="765" y="1450"/>
                  </a:lnTo>
                  <a:lnTo>
                    <a:pt x="1241" y="1615"/>
                  </a:lnTo>
                  <a:lnTo>
                    <a:pt x="1241" y="2799"/>
                  </a:lnTo>
                  <a:cubicBezTo>
                    <a:pt x="1241" y="3093"/>
                    <a:pt x="1479" y="3331"/>
                    <a:pt x="1776" y="3331"/>
                  </a:cubicBezTo>
                  <a:lnTo>
                    <a:pt x="3721" y="3331"/>
                  </a:lnTo>
                  <a:cubicBezTo>
                    <a:pt x="4015" y="3331"/>
                    <a:pt x="4253" y="3093"/>
                    <a:pt x="4253" y="2799"/>
                  </a:cubicBezTo>
                  <a:lnTo>
                    <a:pt x="4253" y="1615"/>
                  </a:lnTo>
                  <a:lnTo>
                    <a:pt x="5267" y="1271"/>
                  </a:lnTo>
                  <a:cubicBezTo>
                    <a:pt x="5394" y="1230"/>
                    <a:pt x="5488" y="1121"/>
                    <a:pt x="5499" y="992"/>
                  </a:cubicBezTo>
                  <a:cubicBezTo>
                    <a:pt x="5517" y="827"/>
                    <a:pt x="5414" y="680"/>
                    <a:pt x="5258" y="639"/>
                  </a:cubicBezTo>
                  <a:lnTo>
                    <a:pt x="3007" y="34"/>
                  </a:lnTo>
                  <a:cubicBezTo>
                    <a:pt x="2923" y="12"/>
                    <a:pt x="2838"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8" name="Google Shape;2638;p73"/>
          <p:cNvGrpSpPr/>
          <p:nvPr/>
        </p:nvGrpSpPr>
        <p:grpSpPr>
          <a:xfrm>
            <a:off x="5532546" y="1261251"/>
            <a:ext cx="413325" cy="470225"/>
            <a:chOff x="5360425" y="951500"/>
            <a:chExt cx="413325" cy="470225"/>
          </a:xfrm>
        </p:grpSpPr>
        <p:sp>
          <p:nvSpPr>
            <p:cNvPr id="2639" name="Google Shape;2639;p73"/>
            <p:cNvSpPr/>
            <p:nvPr/>
          </p:nvSpPr>
          <p:spPr>
            <a:xfrm>
              <a:off x="5360425" y="951500"/>
              <a:ext cx="413325" cy="470225"/>
            </a:xfrm>
            <a:custGeom>
              <a:avLst/>
              <a:gdLst/>
              <a:ahLst/>
              <a:cxnLst/>
              <a:rect l="l" t="t" r="r" b="b"/>
              <a:pathLst>
                <a:path w="16533" h="18809" extrusionOk="0">
                  <a:moveTo>
                    <a:pt x="9717" y="2574"/>
                  </a:moveTo>
                  <a:cubicBezTo>
                    <a:pt x="9747" y="2574"/>
                    <a:pt x="9776" y="2574"/>
                    <a:pt x="9805" y="2575"/>
                  </a:cubicBezTo>
                  <a:cubicBezTo>
                    <a:pt x="12100" y="2622"/>
                    <a:pt x="13958" y="4514"/>
                    <a:pt x="13960" y="6807"/>
                  </a:cubicBezTo>
                  <a:cubicBezTo>
                    <a:pt x="13966" y="9152"/>
                    <a:pt x="12062" y="11059"/>
                    <a:pt x="9720" y="11059"/>
                  </a:cubicBezTo>
                  <a:cubicBezTo>
                    <a:pt x="7374" y="11059"/>
                    <a:pt x="5476" y="9155"/>
                    <a:pt x="5476" y="6815"/>
                  </a:cubicBezTo>
                  <a:cubicBezTo>
                    <a:pt x="5476" y="6686"/>
                    <a:pt x="5482" y="6557"/>
                    <a:pt x="5494" y="6427"/>
                  </a:cubicBezTo>
                  <a:cubicBezTo>
                    <a:pt x="6017" y="6383"/>
                    <a:pt x="6431" y="5943"/>
                    <a:pt x="6431" y="5408"/>
                  </a:cubicBezTo>
                  <a:lnTo>
                    <a:pt x="6431" y="4135"/>
                  </a:lnTo>
                  <a:cubicBezTo>
                    <a:pt x="7241" y="3141"/>
                    <a:pt x="8437" y="2574"/>
                    <a:pt x="9717" y="2574"/>
                  </a:cubicBezTo>
                  <a:close/>
                  <a:moveTo>
                    <a:pt x="9720" y="550"/>
                  </a:moveTo>
                  <a:cubicBezTo>
                    <a:pt x="9937" y="550"/>
                    <a:pt x="10172" y="735"/>
                    <a:pt x="10422" y="929"/>
                  </a:cubicBezTo>
                  <a:cubicBezTo>
                    <a:pt x="10654" y="1114"/>
                    <a:pt x="10898" y="1302"/>
                    <a:pt x="11177" y="1375"/>
                  </a:cubicBezTo>
                  <a:cubicBezTo>
                    <a:pt x="11294" y="1408"/>
                    <a:pt x="11415" y="1420"/>
                    <a:pt x="11537" y="1420"/>
                  </a:cubicBezTo>
                  <a:cubicBezTo>
                    <a:pt x="11717" y="1420"/>
                    <a:pt x="11900" y="1394"/>
                    <a:pt x="12080" y="1370"/>
                  </a:cubicBezTo>
                  <a:cubicBezTo>
                    <a:pt x="12243" y="1348"/>
                    <a:pt x="12402" y="1326"/>
                    <a:pt x="12541" y="1326"/>
                  </a:cubicBezTo>
                  <a:cubicBezTo>
                    <a:pt x="12663" y="1326"/>
                    <a:pt x="12769" y="1342"/>
                    <a:pt x="12850" y="1390"/>
                  </a:cubicBezTo>
                  <a:cubicBezTo>
                    <a:pt x="13032" y="1493"/>
                    <a:pt x="13143" y="1766"/>
                    <a:pt x="13258" y="2057"/>
                  </a:cubicBezTo>
                  <a:cubicBezTo>
                    <a:pt x="13373" y="2337"/>
                    <a:pt x="13490" y="2625"/>
                    <a:pt x="13699" y="2836"/>
                  </a:cubicBezTo>
                  <a:cubicBezTo>
                    <a:pt x="13908" y="3045"/>
                    <a:pt x="14196" y="3159"/>
                    <a:pt x="14475" y="3274"/>
                  </a:cubicBezTo>
                  <a:cubicBezTo>
                    <a:pt x="14766" y="3392"/>
                    <a:pt x="15039" y="3500"/>
                    <a:pt x="15145" y="3683"/>
                  </a:cubicBezTo>
                  <a:cubicBezTo>
                    <a:pt x="15245" y="3859"/>
                    <a:pt x="15207" y="4147"/>
                    <a:pt x="15163" y="4453"/>
                  </a:cubicBezTo>
                  <a:cubicBezTo>
                    <a:pt x="15121" y="4755"/>
                    <a:pt x="15077" y="5067"/>
                    <a:pt x="15157" y="5358"/>
                  </a:cubicBezTo>
                  <a:cubicBezTo>
                    <a:pt x="15230" y="5637"/>
                    <a:pt x="15421" y="5878"/>
                    <a:pt x="15603" y="6110"/>
                  </a:cubicBezTo>
                  <a:cubicBezTo>
                    <a:pt x="15797" y="6360"/>
                    <a:pt x="15982" y="6595"/>
                    <a:pt x="15982" y="6815"/>
                  </a:cubicBezTo>
                  <a:cubicBezTo>
                    <a:pt x="15982" y="7033"/>
                    <a:pt x="15797" y="7268"/>
                    <a:pt x="15603" y="7518"/>
                  </a:cubicBezTo>
                  <a:cubicBezTo>
                    <a:pt x="15421" y="7750"/>
                    <a:pt x="15230" y="7991"/>
                    <a:pt x="15157" y="8270"/>
                  </a:cubicBezTo>
                  <a:cubicBezTo>
                    <a:pt x="15077" y="8561"/>
                    <a:pt x="15121" y="8873"/>
                    <a:pt x="15163" y="9175"/>
                  </a:cubicBezTo>
                  <a:cubicBezTo>
                    <a:pt x="15204" y="9481"/>
                    <a:pt x="15245" y="9769"/>
                    <a:pt x="15145" y="9945"/>
                  </a:cubicBezTo>
                  <a:cubicBezTo>
                    <a:pt x="15039" y="10127"/>
                    <a:pt x="14766" y="10239"/>
                    <a:pt x="14475" y="10354"/>
                  </a:cubicBezTo>
                  <a:cubicBezTo>
                    <a:pt x="14196" y="10468"/>
                    <a:pt x="13908" y="10583"/>
                    <a:pt x="13699" y="10795"/>
                  </a:cubicBezTo>
                  <a:cubicBezTo>
                    <a:pt x="13487" y="11003"/>
                    <a:pt x="13373" y="11291"/>
                    <a:pt x="13258" y="11570"/>
                  </a:cubicBezTo>
                  <a:cubicBezTo>
                    <a:pt x="13143" y="11861"/>
                    <a:pt x="13032" y="12135"/>
                    <a:pt x="12850" y="12241"/>
                  </a:cubicBezTo>
                  <a:cubicBezTo>
                    <a:pt x="12769" y="12287"/>
                    <a:pt x="12663" y="12304"/>
                    <a:pt x="12541" y="12304"/>
                  </a:cubicBezTo>
                  <a:cubicBezTo>
                    <a:pt x="12402" y="12304"/>
                    <a:pt x="12243" y="12282"/>
                    <a:pt x="12080" y="12258"/>
                  </a:cubicBezTo>
                  <a:cubicBezTo>
                    <a:pt x="11900" y="12234"/>
                    <a:pt x="11717" y="12208"/>
                    <a:pt x="11537" y="12208"/>
                  </a:cubicBezTo>
                  <a:cubicBezTo>
                    <a:pt x="11415" y="12208"/>
                    <a:pt x="11294" y="12220"/>
                    <a:pt x="11177" y="12252"/>
                  </a:cubicBezTo>
                  <a:cubicBezTo>
                    <a:pt x="10898" y="12326"/>
                    <a:pt x="10654" y="12514"/>
                    <a:pt x="10422" y="12699"/>
                  </a:cubicBezTo>
                  <a:cubicBezTo>
                    <a:pt x="10172" y="12893"/>
                    <a:pt x="9937" y="13078"/>
                    <a:pt x="9720" y="13078"/>
                  </a:cubicBezTo>
                  <a:cubicBezTo>
                    <a:pt x="9502" y="13078"/>
                    <a:pt x="9264" y="12893"/>
                    <a:pt x="9017" y="12699"/>
                  </a:cubicBezTo>
                  <a:cubicBezTo>
                    <a:pt x="8782" y="12517"/>
                    <a:pt x="8541" y="12326"/>
                    <a:pt x="8262" y="12252"/>
                  </a:cubicBezTo>
                  <a:cubicBezTo>
                    <a:pt x="8144" y="12220"/>
                    <a:pt x="8023" y="12208"/>
                    <a:pt x="7900" y="12208"/>
                  </a:cubicBezTo>
                  <a:cubicBezTo>
                    <a:pt x="7720" y="12208"/>
                    <a:pt x="7538" y="12234"/>
                    <a:pt x="7360" y="12258"/>
                  </a:cubicBezTo>
                  <a:cubicBezTo>
                    <a:pt x="7195" y="12282"/>
                    <a:pt x="7036" y="12304"/>
                    <a:pt x="6896" y="12304"/>
                  </a:cubicBezTo>
                  <a:cubicBezTo>
                    <a:pt x="6775" y="12304"/>
                    <a:pt x="6669" y="12287"/>
                    <a:pt x="6587" y="12241"/>
                  </a:cubicBezTo>
                  <a:cubicBezTo>
                    <a:pt x="6405" y="12135"/>
                    <a:pt x="6296" y="11861"/>
                    <a:pt x="6178" y="11570"/>
                  </a:cubicBezTo>
                  <a:cubicBezTo>
                    <a:pt x="6067" y="11291"/>
                    <a:pt x="5949" y="11003"/>
                    <a:pt x="5740" y="10795"/>
                  </a:cubicBezTo>
                  <a:cubicBezTo>
                    <a:pt x="5529" y="10583"/>
                    <a:pt x="5241" y="10468"/>
                    <a:pt x="4962" y="10354"/>
                  </a:cubicBezTo>
                  <a:cubicBezTo>
                    <a:pt x="4671" y="10239"/>
                    <a:pt x="4397" y="10127"/>
                    <a:pt x="4294" y="9945"/>
                  </a:cubicBezTo>
                  <a:cubicBezTo>
                    <a:pt x="4192" y="9772"/>
                    <a:pt x="4233" y="9481"/>
                    <a:pt x="4274" y="9175"/>
                  </a:cubicBezTo>
                  <a:cubicBezTo>
                    <a:pt x="4315" y="8873"/>
                    <a:pt x="4359" y="8561"/>
                    <a:pt x="4283" y="8273"/>
                  </a:cubicBezTo>
                  <a:cubicBezTo>
                    <a:pt x="4206" y="7994"/>
                    <a:pt x="4018" y="7750"/>
                    <a:pt x="3836" y="7518"/>
                  </a:cubicBezTo>
                  <a:cubicBezTo>
                    <a:pt x="3639" y="7268"/>
                    <a:pt x="3454" y="7033"/>
                    <a:pt x="3454" y="6815"/>
                  </a:cubicBezTo>
                  <a:cubicBezTo>
                    <a:pt x="3454" y="6707"/>
                    <a:pt x="3501" y="6583"/>
                    <a:pt x="3601" y="6427"/>
                  </a:cubicBezTo>
                  <a:lnTo>
                    <a:pt x="4941" y="6427"/>
                  </a:lnTo>
                  <a:cubicBezTo>
                    <a:pt x="4929" y="6557"/>
                    <a:pt x="4923" y="6686"/>
                    <a:pt x="4923" y="6815"/>
                  </a:cubicBezTo>
                  <a:cubicBezTo>
                    <a:pt x="4923" y="9458"/>
                    <a:pt x="7075" y="11609"/>
                    <a:pt x="9718" y="11609"/>
                  </a:cubicBezTo>
                  <a:cubicBezTo>
                    <a:pt x="10070" y="11609"/>
                    <a:pt x="10430" y="11571"/>
                    <a:pt x="10795" y="11491"/>
                  </a:cubicBezTo>
                  <a:cubicBezTo>
                    <a:pt x="12412" y="11138"/>
                    <a:pt x="14040" y="9507"/>
                    <a:pt x="14395" y="7891"/>
                  </a:cubicBezTo>
                  <a:cubicBezTo>
                    <a:pt x="15077" y="4782"/>
                    <a:pt x="12714" y="2019"/>
                    <a:pt x="9720" y="2019"/>
                  </a:cubicBezTo>
                  <a:cubicBezTo>
                    <a:pt x="8479" y="2019"/>
                    <a:pt x="7316" y="2489"/>
                    <a:pt x="6431" y="3324"/>
                  </a:cubicBezTo>
                  <a:lnTo>
                    <a:pt x="6431" y="1540"/>
                  </a:lnTo>
                  <a:cubicBezTo>
                    <a:pt x="6481" y="1470"/>
                    <a:pt x="6531" y="1423"/>
                    <a:pt x="6587" y="1390"/>
                  </a:cubicBezTo>
                  <a:cubicBezTo>
                    <a:pt x="6669" y="1342"/>
                    <a:pt x="6775" y="1326"/>
                    <a:pt x="6896" y="1326"/>
                  </a:cubicBezTo>
                  <a:cubicBezTo>
                    <a:pt x="7036" y="1326"/>
                    <a:pt x="7195" y="1348"/>
                    <a:pt x="7360" y="1370"/>
                  </a:cubicBezTo>
                  <a:cubicBezTo>
                    <a:pt x="7538" y="1394"/>
                    <a:pt x="7720" y="1420"/>
                    <a:pt x="7900" y="1420"/>
                  </a:cubicBezTo>
                  <a:cubicBezTo>
                    <a:pt x="8023" y="1420"/>
                    <a:pt x="8144" y="1408"/>
                    <a:pt x="8262" y="1375"/>
                  </a:cubicBezTo>
                  <a:cubicBezTo>
                    <a:pt x="8541" y="1302"/>
                    <a:pt x="8782" y="1114"/>
                    <a:pt x="9017" y="929"/>
                  </a:cubicBezTo>
                  <a:cubicBezTo>
                    <a:pt x="9264" y="735"/>
                    <a:pt x="9502" y="550"/>
                    <a:pt x="9720" y="550"/>
                  </a:cubicBezTo>
                  <a:close/>
                  <a:moveTo>
                    <a:pt x="5455" y="11338"/>
                  </a:moveTo>
                  <a:cubicBezTo>
                    <a:pt x="5529" y="11462"/>
                    <a:pt x="5590" y="11618"/>
                    <a:pt x="5655" y="11779"/>
                  </a:cubicBezTo>
                  <a:cubicBezTo>
                    <a:pt x="5758" y="12032"/>
                    <a:pt x="5870" y="12308"/>
                    <a:pt x="6055" y="12517"/>
                  </a:cubicBezTo>
                  <a:lnTo>
                    <a:pt x="4647" y="17428"/>
                  </a:lnTo>
                  <a:lnTo>
                    <a:pt x="3777" y="17178"/>
                  </a:lnTo>
                  <a:lnTo>
                    <a:pt x="5455" y="11338"/>
                  </a:lnTo>
                  <a:close/>
                  <a:moveTo>
                    <a:pt x="11921" y="12796"/>
                  </a:moveTo>
                  <a:lnTo>
                    <a:pt x="11921" y="12796"/>
                  </a:lnTo>
                  <a:cubicBezTo>
                    <a:pt x="11944" y="12802"/>
                    <a:pt x="11968" y="12805"/>
                    <a:pt x="11991" y="12808"/>
                  </a:cubicBezTo>
                  <a:cubicBezTo>
                    <a:pt x="12169" y="12832"/>
                    <a:pt x="12350" y="12857"/>
                    <a:pt x="12527" y="12857"/>
                  </a:cubicBezTo>
                  <a:cubicBezTo>
                    <a:pt x="12645" y="12857"/>
                    <a:pt x="12761" y="12846"/>
                    <a:pt x="12873" y="12817"/>
                  </a:cubicBezTo>
                  <a:lnTo>
                    <a:pt x="14240" y="17581"/>
                  </a:lnTo>
                  <a:lnTo>
                    <a:pt x="13367" y="17830"/>
                  </a:lnTo>
                  <a:lnTo>
                    <a:pt x="11921" y="12796"/>
                  </a:lnTo>
                  <a:close/>
                  <a:moveTo>
                    <a:pt x="7495" y="12796"/>
                  </a:moveTo>
                  <a:lnTo>
                    <a:pt x="6049" y="17833"/>
                  </a:lnTo>
                  <a:lnTo>
                    <a:pt x="5176" y="17581"/>
                  </a:lnTo>
                  <a:lnTo>
                    <a:pt x="6543" y="12817"/>
                  </a:lnTo>
                  <a:cubicBezTo>
                    <a:pt x="6655" y="12846"/>
                    <a:pt x="6771" y="12857"/>
                    <a:pt x="6889" y="12857"/>
                  </a:cubicBezTo>
                  <a:cubicBezTo>
                    <a:pt x="7066" y="12857"/>
                    <a:pt x="7247" y="12832"/>
                    <a:pt x="7424" y="12808"/>
                  </a:cubicBezTo>
                  <a:cubicBezTo>
                    <a:pt x="7448" y="12805"/>
                    <a:pt x="7471" y="12799"/>
                    <a:pt x="7495" y="12796"/>
                  </a:cubicBezTo>
                  <a:close/>
                  <a:moveTo>
                    <a:pt x="8071" y="12778"/>
                  </a:moveTo>
                  <a:cubicBezTo>
                    <a:pt x="8083" y="12781"/>
                    <a:pt x="8097" y="12784"/>
                    <a:pt x="8109" y="12787"/>
                  </a:cubicBezTo>
                  <a:cubicBezTo>
                    <a:pt x="8280" y="12831"/>
                    <a:pt x="8468" y="12978"/>
                    <a:pt x="8665" y="13134"/>
                  </a:cubicBezTo>
                  <a:cubicBezTo>
                    <a:pt x="8729" y="13184"/>
                    <a:pt x="8797" y="13237"/>
                    <a:pt x="8864" y="13287"/>
                  </a:cubicBezTo>
                  <a:lnTo>
                    <a:pt x="7445" y="18233"/>
                  </a:lnTo>
                  <a:lnTo>
                    <a:pt x="6578" y="17983"/>
                  </a:lnTo>
                  <a:lnTo>
                    <a:pt x="8071" y="12778"/>
                  </a:lnTo>
                  <a:close/>
                  <a:moveTo>
                    <a:pt x="11345" y="12778"/>
                  </a:moveTo>
                  <a:lnTo>
                    <a:pt x="12838" y="17983"/>
                  </a:lnTo>
                  <a:lnTo>
                    <a:pt x="11968" y="18233"/>
                  </a:lnTo>
                  <a:lnTo>
                    <a:pt x="10548" y="13287"/>
                  </a:lnTo>
                  <a:cubicBezTo>
                    <a:pt x="10619" y="13237"/>
                    <a:pt x="10687" y="13184"/>
                    <a:pt x="10751" y="13134"/>
                  </a:cubicBezTo>
                  <a:cubicBezTo>
                    <a:pt x="10948" y="12978"/>
                    <a:pt x="11136" y="12831"/>
                    <a:pt x="11307" y="12787"/>
                  </a:cubicBezTo>
                  <a:cubicBezTo>
                    <a:pt x="11318" y="12784"/>
                    <a:pt x="11333" y="12781"/>
                    <a:pt x="11345" y="12778"/>
                  </a:cubicBezTo>
                  <a:close/>
                  <a:moveTo>
                    <a:pt x="289" y="0"/>
                  </a:moveTo>
                  <a:cubicBezTo>
                    <a:pt x="130" y="0"/>
                    <a:pt x="1" y="129"/>
                    <a:pt x="1" y="288"/>
                  </a:cubicBezTo>
                  <a:lnTo>
                    <a:pt x="1" y="1825"/>
                  </a:lnTo>
                  <a:cubicBezTo>
                    <a:pt x="1" y="1846"/>
                    <a:pt x="7" y="1866"/>
                    <a:pt x="21" y="1881"/>
                  </a:cubicBezTo>
                  <a:cubicBezTo>
                    <a:pt x="105" y="1966"/>
                    <a:pt x="195" y="2001"/>
                    <a:pt x="276" y="2001"/>
                  </a:cubicBezTo>
                  <a:cubicBezTo>
                    <a:pt x="428" y="2001"/>
                    <a:pt x="550" y="1878"/>
                    <a:pt x="550" y="1725"/>
                  </a:cubicBezTo>
                  <a:lnTo>
                    <a:pt x="550" y="1023"/>
                  </a:lnTo>
                  <a:cubicBezTo>
                    <a:pt x="550" y="761"/>
                    <a:pt x="762" y="550"/>
                    <a:pt x="1023" y="550"/>
                  </a:cubicBezTo>
                  <a:lnTo>
                    <a:pt x="5405" y="550"/>
                  </a:lnTo>
                  <a:cubicBezTo>
                    <a:pt x="5667" y="550"/>
                    <a:pt x="5879" y="761"/>
                    <a:pt x="5879" y="1023"/>
                  </a:cubicBezTo>
                  <a:lnTo>
                    <a:pt x="5879" y="5405"/>
                  </a:lnTo>
                  <a:cubicBezTo>
                    <a:pt x="5879" y="5666"/>
                    <a:pt x="5667" y="5878"/>
                    <a:pt x="5405" y="5878"/>
                  </a:cubicBezTo>
                  <a:lnTo>
                    <a:pt x="1023" y="5878"/>
                  </a:lnTo>
                  <a:cubicBezTo>
                    <a:pt x="762" y="5878"/>
                    <a:pt x="550" y="5666"/>
                    <a:pt x="550" y="5405"/>
                  </a:cubicBezTo>
                  <a:lnTo>
                    <a:pt x="550" y="2883"/>
                  </a:lnTo>
                  <a:cubicBezTo>
                    <a:pt x="550" y="2863"/>
                    <a:pt x="544" y="2842"/>
                    <a:pt x="530" y="2827"/>
                  </a:cubicBezTo>
                  <a:cubicBezTo>
                    <a:pt x="447" y="2743"/>
                    <a:pt x="358" y="2708"/>
                    <a:pt x="277" y="2708"/>
                  </a:cubicBezTo>
                  <a:cubicBezTo>
                    <a:pt x="125" y="2708"/>
                    <a:pt x="1" y="2832"/>
                    <a:pt x="1" y="2983"/>
                  </a:cubicBezTo>
                  <a:lnTo>
                    <a:pt x="1" y="6139"/>
                  </a:lnTo>
                  <a:cubicBezTo>
                    <a:pt x="1" y="6298"/>
                    <a:pt x="130" y="6427"/>
                    <a:pt x="289" y="6427"/>
                  </a:cubicBezTo>
                  <a:lnTo>
                    <a:pt x="2978" y="6427"/>
                  </a:lnTo>
                  <a:cubicBezTo>
                    <a:pt x="2934" y="6545"/>
                    <a:pt x="2901" y="6674"/>
                    <a:pt x="2901" y="6815"/>
                  </a:cubicBezTo>
                  <a:cubicBezTo>
                    <a:pt x="2901" y="7221"/>
                    <a:pt x="3166" y="7559"/>
                    <a:pt x="3398" y="7856"/>
                  </a:cubicBezTo>
                  <a:cubicBezTo>
                    <a:pt x="3554" y="8056"/>
                    <a:pt x="3701" y="8244"/>
                    <a:pt x="3748" y="8414"/>
                  </a:cubicBezTo>
                  <a:cubicBezTo>
                    <a:pt x="3795" y="8596"/>
                    <a:pt x="3762" y="8840"/>
                    <a:pt x="3727" y="9099"/>
                  </a:cubicBezTo>
                  <a:cubicBezTo>
                    <a:pt x="3674" y="9484"/>
                    <a:pt x="3618" y="9884"/>
                    <a:pt x="3815" y="10222"/>
                  </a:cubicBezTo>
                  <a:cubicBezTo>
                    <a:pt x="4015" y="10568"/>
                    <a:pt x="4406" y="10727"/>
                    <a:pt x="4753" y="10865"/>
                  </a:cubicBezTo>
                  <a:cubicBezTo>
                    <a:pt x="4838" y="10900"/>
                    <a:pt x="4920" y="10933"/>
                    <a:pt x="4997" y="10968"/>
                  </a:cubicBezTo>
                  <a:lnTo>
                    <a:pt x="3228" y="17134"/>
                  </a:lnTo>
                  <a:cubicBezTo>
                    <a:pt x="3195" y="17245"/>
                    <a:pt x="3207" y="17366"/>
                    <a:pt x="3263" y="17469"/>
                  </a:cubicBezTo>
                  <a:cubicBezTo>
                    <a:pt x="3322" y="17569"/>
                    <a:pt x="3413" y="17645"/>
                    <a:pt x="3527" y="17678"/>
                  </a:cubicBezTo>
                  <a:lnTo>
                    <a:pt x="7413" y="18791"/>
                  </a:lnTo>
                  <a:cubicBezTo>
                    <a:pt x="7454" y="18803"/>
                    <a:pt x="7492" y="18809"/>
                    <a:pt x="7533" y="18809"/>
                  </a:cubicBezTo>
                  <a:cubicBezTo>
                    <a:pt x="7724" y="18809"/>
                    <a:pt x="7900" y="18683"/>
                    <a:pt x="7956" y="18492"/>
                  </a:cubicBezTo>
                  <a:lnTo>
                    <a:pt x="9370" y="13566"/>
                  </a:lnTo>
                  <a:cubicBezTo>
                    <a:pt x="9479" y="13604"/>
                    <a:pt x="9596" y="13628"/>
                    <a:pt x="9717" y="13628"/>
                  </a:cubicBezTo>
                  <a:cubicBezTo>
                    <a:pt x="9840" y="13628"/>
                    <a:pt x="9958" y="13604"/>
                    <a:pt x="10066" y="13566"/>
                  </a:cubicBezTo>
                  <a:lnTo>
                    <a:pt x="11480" y="18492"/>
                  </a:lnTo>
                  <a:cubicBezTo>
                    <a:pt x="11536" y="18683"/>
                    <a:pt x="11712" y="18809"/>
                    <a:pt x="11903" y="18809"/>
                  </a:cubicBezTo>
                  <a:cubicBezTo>
                    <a:pt x="11941" y="18809"/>
                    <a:pt x="11983" y="18803"/>
                    <a:pt x="12024" y="18791"/>
                  </a:cubicBezTo>
                  <a:lnTo>
                    <a:pt x="15909" y="17678"/>
                  </a:lnTo>
                  <a:cubicBezTo>
                    <a:pt x="16097" y="17622"/>
                    <a:pt x="16232" y="17451"/>
                    <a:pt x="16232" y="17228"/>
                  </a:cubicBezTo>
                  <a:cubicBezTo>
                    <a:pt x="16232" y="17216"/>
                    <a:pt x="16229" y="17204"/>
                    <a:pt x="16226" y="17193"/>
                  </a:cubicBezTo>
                  <a:lnTo>
                    <a:pt x="15894" y="16032"/>
                  </a:lnTo>
                  <a:lnTo>
                    <a:pt x="15894" y="16035"/>
                  </a:lnTo>
                  <a:cubicBezTo>
                    <a:pt x="15888" y="16014"/>
                    <a:pt x="15874" y="15996"/>
                    <a:pt x="15856" y="15985"/>
                  </a:cubicBezTo>
                  <a:cubicBezTo>
                    <a:pt x="15787" y="15946"/>
                    <a:pt x="15721" y="15929"/>
                    <a:pt x="15662" y="15929"/>
                  </a:cubicBezTo>
                  <a:cubicBezTo>
                    <a:pt x="15467" y="15929"/>
                    <a:pt x="15342" y="16110"/>
                    <a:pt x="15392" y="16282"/>
                  </a:cubicBezTo>
                  <a:lnTo>
                    <a:pt x="15647" y="17178"/>
                  </a:lnTo>
                  <a:lnTo>
                    <a:pt x="14780" y="17428"/>
                  </a:lnTo>
                  <a:lnTo>
                    <a:pt x="13370" y="12514"/>
                  </a:lnTo>
                  <a:cubicBezTo>
                    <a:pt x="13555" y="12305"/>
                    <a:pt x="13667" y="12029"/>
                    <a:pt x="13769" y="11779"/>
                  </a:cubicBezTo>
                  <a:cubicBezTo>
                    <a:pt x="13834" y="11618"/>
                    <a:pt x="13899" y="11462"/>
                    <a:pt x="13972" y="11338"/>
                  </a:cubicBezTo>
                  <a:lnTo>
                    <a:pt x="15036" y="15047"/>
                  </a:lnTo>
                  <a:cubicBezTo>
                    <a:pt x="15071" y="15168"/>
                    <a:pt x="15180" y="15244"/>
                    <a:pt x="15301" y="15244"/>
                  </a:cubicBezTo>
                  <a:cubicBezTo>
                    <a:pt x="15327" y="15244"/>
                    <a:pt x="15351" y="15241"/>
                    <a:pt x="15377" y="15235"/>
                  </a:cubicBezTo>
                  <a:cubicBezTo>
                    <a:pt x="15524" y="15194"/>
                    <a:pt x="15606" y="15041"/>
                    <a:pt x="15565" y="14894"/>
                  </a:cubicBezTo>
                  <a:lnTo>
                    <a:pt x="14440" y="10968"/>
                  </a:lnTo>
                  <a:cubicBezTo>
                    <a:pt x="14516" y="10933"/>
                    <a:pt x="14598" y="10900"/>
                    <a:pt x="14681" y="10865"/>
                  </a:cubicBezTo>
                  <a:cubicBezTo>
                    <a:pt x="15027" y="10727"/>
                    <a:pt x="15421" y="10568"/>
                    <a:pt x="15621" y="10222"/>
                  </a:cubicBezTo>
                  <a:cubicBezTo>
                    <a:pt x="15818" y="9884"/>
                    <a:pt x="15762" y="9484"/>
                    <a:pt x="15709" y="9099"/>
                  </a:cubicBezTo>
                  <a:cubicBezTo>
                    <a:pt x="15674" y="8840"/>
                    <a:pt x="15639" y="8596"/>
                    <a:pt x="15689" y="8414"/>
                  </a:cubicBezTo>
                  <a:cubicBezTo>
                    <a:pt x="15733" y="8244"/>
                    <a:pt x="15880" y="8056"/>
                    <a:pt x="16035" y="7856"/>
                  </a:cubicBezTo>
                  <a:cubicBezTo>
                    <a:pt x="16268" y="7559"/>
                    <a:pt x="16532" y="7224"/>
                    <a:pt x="16532" y="6815"/>
                  </a:cubicBezTo>
                  <a:cubicBezTo>
                    <a:pt x="16532" y="6407"/>
                    <a:pt x="16268" y="6069"/>
                    <a:pt x="16035" y="5772"/>
                  </a:cubicBezTo>
                  <a:cubicBezTo>
                    <a:pt x="15880" y="5572"/>
                    <a:pt x="15733" y="5384"/>
                    <a:pt x="15689" y="5214"/>
                  </a:cubicBezTo>
                  <a:cubicBezTo>
                    <a:pt x="15639" y="5031"/>
                    <a:pt x="15674" y="4788"/>
                    <a:pt x="15709" y="4529"/>
                  </a:cubicBezTo>
                  <a:cubicBezTo>
                    <a:pt x="15762" y="4144"/>
                    <a:pt x="15818" y="3747"/>
                    <a:pt x="15621" y="3406"/>
                  </a:cubicBezTo>
                  <a:cubicBezTo>
                    <a:pt x="15421" y="3062"/>
                    <a:pt x="15027" y="2904"/>
                    <a:pt x="14681" y="2763"/>
                  </a:cubicBezTo>
                  <a:cubicBezTo>
                    <a:pt x="14442" y="2666"/>
                    <a:pt x="14216" y="2575"/>
                    <a:pt x="14087" y="2445"/>
                  </a:cubicBezTo>
                  <a:cubicBezTo>
                    <a:pt x="13958" y="2316"/>
                    <a:pt x="13866" y="2090"/>
                    <a:pt x="13769" y="1852"/>
                  </a:cubicBezTo>
                  <a:cubicBezTo>
                    <a:pt x="13628" y="1505"/>
                    <a:pt x="13470" y="1111"/>
                    <a:pt x="13126" y="911"/>
                  </a:cubicBezTo>
                  <a:cubicBezTo>
                    <a:pt x="12944" y="806"/>
                    <a:pt x="12746" y="773"/>
                    <a:pt x="12543" y="773"/>
                  </a:cubicBezTo>
                  <a:cubicBezTo>
                    <a:pt x="12365" y="773"/>
                    <a:pt x="12183" y="798"/>
                    <a:pt x="12003" y="823"/>
                  </a:cubicBezTo>
                  <a:cubicBezTo>
                    <a:pt x="11837" y="846"/>
                    <a:pt x="11677" y="868"/>
                    <a:pt x="11535" y="868"/>
                  </a:cubicBezTo>
                  <a:cubicBezTo>
                    <a:pt x="11456" y="868"/>
                    <a:pt x="11383" y="861"/>
                    <a:pt x="11318" y="844"/>
                  </a:cubicBezTo>
                  <a:cubicBezTo>
                    <a:pt x="11148" y="799"/>
                    <a:pt x="10960" y="653"/>
                    <a:pt x="10760" y="497"/>
                  </a:cubicBezTo>
                  <a:cubicBezTo>
                    <a:pt x="10463" y="265"/>
                    <a:pt x="10125" y="0"/>
                    <a:pt x="9717" y="0"/>
                  </a:cubicBezTo>
                  <a:cubicBezTo>
                    <a:pt x="9308" y="0"/>
                    <a:pt x="8973" y="262"/>
                    <a:pt x="8673" y="497"/>
                  </a:cubicBezTo>
                  <a:cubicBezTo>
                    <a:pt x="8476" y="653"/>
                    <a:pt x="8288" y="799"/>
                    <a:pt x="8118" y="844"/>
                  </a:cubicBezTo>
                  <a:cubicBezTo>
                    <a:pt x="8053" y="861"/>
                    <a:pt x="7980" y="868"/>
                    <a:pt x="7902" y="868"/>
                  </a:cubicBezTo>
                  <a:cubicBezTo>
                    <a:pt x="7760" y="868"/>
                    <a:pt x="7600" y="846"/>
                    <a:pt x="7433" y="823"/>
                  </a:cubicBezTo>
                  <a:cubicBezTo>
                    <a:pt x="7253" y="799"/>
                    <a:pt x="7070" y="773"/>
                    <a:pt x="6892" y="773"/>
                  </a:cubicBezTo>
                  <a:cubicBezTo>
                    <a:pt x="6728" y="773"/>
                    <a:pt x="6567" y="795"/>
                    <a:pt x="6416" y="858"/>
                  </a:cubicBezTo>
                  <a:cubicBezTo>
                    <a:pt x="6337" y="373"/>
                    <a:pt x="5914" y="0"/>
                    <a:pt x="5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73"/>
            <p:cNvSpPr/>
            <p:nvPr/>
          </p:nvSpPr>
          <p:spPr>
            <a:xfrm>
              <a:off x="5551250" y="1089350"/>
              <a:ext cx="109625" cy="75225"/>
            </a:xfrm>
            <a:custGeom>
              <a:avLst/>
              <a:gdLst/>
              <a:ahLst/>
              <a:cxnLst/>
              <a:rect l="l" t="t" r="r" b="b"/>
              <a:pathLst>
                <a:path w="4385" h="3009" extrusionOk="0">
                  <a:moveTo>
                    <a:pt x="4078" y="1"/>
                  </a:moveTo>
                  <a:cubicBezTo>
                    <a:pt x="4003" y="1"/>
                    <a:pt x="3928" y="31"/>
                    <a:pt x="3874" y="91"/>
                  </a:cubicBezTo>
                  <a:lnTo>
                    <a:pt x="1819" y="2359"/>
                  </a:lnTo>
                  <a:lnTo>
                    <a:pt x="479" y="1313"/>
                  </a:lnTo>
                  <a:cubicBezTo>
                    <a:pt x="428" y="1273"/>
                    <a:pt x="368" y="1254"/>
                    <a:pt x="308" y="1254"/>
                  </a:cubicBezTo>
                  <a:cubicBezTo>
                    <a:pt x="226" y="1254"/>
                    <a:pt x="146" y="1290"/>
                    <a:pt x="91" y="1360"/>
                  </a:cubicBezTo>
                  <a:cubicBezTo>
                    <a:pt x="0" y="1481"/>
                    <a:pt x="21" y="1654"/>
                    <a:pt x="141" y="1748"/>
                  </a:cubicBezTo>
                  <a:lnTo>
                    <a:pt x="138" y="1748"/>
                  </a:lnTo>
                  <a:lnTo>
                    <a:pt x="1681" y="2953"/>
                  </a:lnTo>
                  <a:cubicBezTo>
                    <a:pt x="1731" y="2991"/>
                    <a:pt x="1790" y="3009"/>
                    <a:pt x="1849" y="3009"/>
                  </a:cubicBezTo>
                  <a:cubicBezTo>
                    <a:pt x="1925" y="3009"/>
                    <a:pt x="1998" y="2979"/>
                    <a:pt x="2054" y="2921"/>
                  </a:cubicBezTo>
                  <a:lnTo>
                    <a:pt x="4282" y="461"/>
                  </a:lnTo>
                  <a:cubicBezTo>
                    <a:pt x="4385" y="349"/>
                    <a:pt x="4376" y="173"/>
                    <a:pt x="4264" y="73"/>
                  </a:cubicBezTo>
                  <a:cubicBezTo>
                    <a:pt x="4211" y="25"/>
                    <a:pt x="4144" y="1"/>
                    <a:pt x="40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73"/>
            <p:cNvSpPr/>
            <p:nvPr/>
          </p:nvSpPr>
          <p:spPr>
            <a:xfrm>
              <a:off x="5397375" y="997400"/>
              <a:ext cx="66150" cy="13850"/>
            </a:xfrm>
            <a:custGeom>
              <a:avLst/>
              <a:gdLst/>
              <a:ahLst/>
              <a:cxnLst/>
              <a:rect l="l" t="t" r="r" b="b"/>
              <a:pathLst>
                <a:path w="2646" h="554" extrusionOk="0">
                  <a:moveTo>
                    <a:pt x="307" y="1"/>
                  </a:moveTo>
                  <a:cubicBezTo>
                    <a:pt x="163" y="1"/>
                    <a:pt x="39" y="104"/>
                    <a:pt x="22" y="242"/>
                  </a:cubicBezTo>
                  <a:cubicBezTo>
                    <a:pt x="1" y="409"/>
                    <a:pt x="130" y="553"/>
                    <a:pt x="295" y="553"/>
                  </a:cubicBezTo>
                  <a:lnTo>
                    <a:pt x="2343" y="553"/>
                  </a:lnTo>
                  <a:cubicBezTo>
                    <a:pt x="2484" y="553"/>
                    <a:pt x="2611" y="451"/>
                    <a:pt x="2625" y="312"/>
                  </a:cubicBezTo>
                  <a:cubicBezTo>
                    <a:pt x="2646" y="145"/>
                    <a:pt x="2517" y="1"/>
                    <a:pt x="2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73"/>
            <p:cNvSpPr/>
            <p:nvPr/>
          </p:nvSpPr>
          <p:spPr>
            <a:xfrm>
              <a:off x="5397375" y="1024950"/>
              <a:ext cx="95025" cy="13850"/>
            </a:xfrm>
            <a:custGeom>
              <a:avLst/>
              <a:gdLst/>
              <a:ahLst/>
              <a:cxnLst/>
              <a:rect l="l" t="t" r="r" b="b"/>
              <a:pathLst>
                <a:path w="3801" h="554" extrusionOk="0">
                  <a:moveTo>
                    <a:pt x="307" y="1"/>
                  </a:moveTo>
                  <a:cubicBezTo>
                    <a:pt x="163" y="1"/>
                    <a:pt x="39" y="104"/>
                    <a:pt x="22" y="242"/>
                  </a:cubicBezTo>
                  <a:cubicBezTo>
                    <a:pt x="1" y="409"/>
                    <a:pt x="130" y="553"/>
                    <a:pt x="295" y="553"/>
                  </a:cubicBezTo>
                  <a:lnTo>
                    <a:pt x="3498" y="553"/>
                  </a:lnTo>
                  <a:cubicBezTo>
                    <a:pt x="3639" y="553"/>
                    <a:pt x="3766" y="451"/>
                    <a:pt x="3783" y="312"/>
                  </a:cubicBezTo>
                  <a:cubicBezTo>
                    <a:pt x="3801" y="145"/>
                    <a:pt x="3672" y="1"/>
                    <a:pt x="3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73"/>
            <p:cNvSpPr/>
            <p:nvPr/>
          </p:nvSpPr>
          <p:spPr>
            <a:xfrm>
              <a:off x="5397375" y="1052525"/>
              <a:ext cx="77850" cy="13825"/>
            </a:xfrm>
            <a:custGeom>
              <a:avLst/>
              <a:gdLst/>
              <a:ahLst/>
              <a:cxnLst/>
              <a:rect l="l" t="t" r="r" b="b"/>
              <a:pathLst>
                <a:path w="3114" h="553" extrusionOk="0">
                  <a:moveTo>
                    <a:pt x="307" y="0"/>
                  </a:moveTo>
                  <a:cubicBezTo>
                    <a:pt x="163" y="0"/>
                    <a:pt x="39" y="103"/>
                    <a:pt x="22" y="241"/>
                  </a:cubicBezTo>
                  <a:cubicBezTo>
                    <a:pt x="1" y="409"/>
                    <a:pt x="130" y="553"/>
                    <a:pt x="295" y="553"/>
                  </a:cubicBezTo>
                  <a:lnTo>
                    <a:pt x="2808" y="553"/>
                  </a:lnTo>
                  <a:cubicBezTo>
                    <a:pt x="2949" y="553"/>
                    <a:pt x="3075" y="450"/>
                    <a:pt x="3093" y="312"/>
                  </a:cubicBezTo>
                  <a:cubicBezTo>
                    <a:pt x="3113" y="144"/>
                    <a:pt x="2984" y="0"/>
                    <a:pt x="2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4" name="Google Shape;2644;p73"/>
          <p:cNvGrpSpPr/>
          <p:nvPr/>
        </p:nvGrpSpPr>
        <p:grpSpPr>
          <a:xfrm>
            <a:off x="6221493" y="1261138"/>
            <a:ext cx="472375" cy="470450"/>
            <a:chOff x="6134325" y="1006750"/>
            <a:chExt cx="472375" cy="470450"/>
          </a:xfrm>
        </p:grpSpPr>
        <p:sp>
          <p:nvSpPr>
            <p:cNvPr id="2645" name="Google Shape;2645;p73"/>
            <p:cNvSpPr/>
            <p:nvPr/>
          </p:nvSpPr>
          <p:spPr>
            <a:xfrm>
              <a:off x="6134325" y="1006750"/>
              <a:ext cx="472375" cy="470450"/>
            </a:xfrm>
            <a:custGeom>
              <a:avLst/>
              <a:gdLst/>
              <a:ahLst/>
              <a:cxnLst/>
              <a:rect l="l" t="t" r="r" b="b"/>
              <a:pathLst>
                <a:path w="18895" h="18818" extrusionOk="0">
                  <a:moveTo>
                    <a:pt x="7624" y="1661"/>
                  </a:moveTo>
                  <a:cubicBezTo>
                    <a:pt x="10915" y="1661"/>
                    <a:pt x="13596" y="4341"/>
                    <a:pt x="13596" y="7632"/>
                  </a:cubicBezTo>
                  <a:cubicBezTo>
                    <a:pt x="13596" y="9666"/>
                    <a:pt x="12552" y="11556"/>
                    <a:pt x="10851" y="12652"/>
                  </a:cubicBezTo>
                  <a:lnTo>
                    <a:pt x="10851" y="12626"/>
                  </a:lnTo>
                  <a:cubicBezTo>
                    <a:pt x="10851" y="12061"/>
                    <a:pt x="10392" y="11603"/>
                    <a:pt x="9828" y="11603"/>
                  </a:cubicBezTo>
                  <a:lnTo>
                    <a:pt x="5446" y="11603"/>
                  </a:lnTo>
                  <a:cubicBezTo>
                    <a:pt x="4882" y="11603"/>
                    <a:pt x="4423" y="12061"/>
                    <a:pt x="4423" y="12626"/>
                  </a:cubicBezTo>
                  <a:lnTo>
                    <a:pt x="4423" y="12667"/>
                  </a:lnTo>
                  <a:cubicBezTo>
                    <a:pt x="2707" y="11573"/>
                    <a:pt x="1655" y="9678"/>
                    <a:pt x="1655" y="7632"/>
                  </a:cubicBezTo>
                  <a:cubicBezTo>
                    <a:pt x="1655" y="4341"/>
                    <a:pt x="4332" y="1661"/>
                    <a:pt x="7624" y="1661"/>
                  </a:cubicBezTo>
                  <a:close/>
                  <a:moveTo>
                    <a:pt x="13222" y="12814"/>
                  </a:moveTo>
                  <a:lnTo>
                    <a:pt x="13878" y="13466"/>
                  </a:lnTo>
                  <a:lnTo>
                    <a:pt x="13487" y="13857"/>
                  </a:lnTo>
                  <a:lnTo>
                    <a:pt x="12831" y="13205"/>
                  </a:lnTo>
                  <a:cubicBezTo>
                    <a:pt x="12967" y="13078"/>
                    <a:pt x="13096" y="12949"/>
                    <a:pt x="13222" y="12814"/>
                  </a:cubicBezTo>
                  <a:close/>
                  <a:moveTo>
                    <a:pt x="14821" y="13437"/>
                  </a:moveTo>
                  <a:cubicBezTo>
                    <a:pt x="14904" y="13437"/>
                    <a:pt x="14987" y="13469"/>
                    <a:pt x="15050" y="13534"/>
                  </a:cubicBezTo>
                  <a:lnTo>
                    <a:pt x="15365" y="13848"/>
                  </a:lnTo>
                  <a:lnTo>
                    <a:pt x="13866" y="15347"/>
                  </a:lnTo>
                  <a:lnTo>
                    <a:pt x="13552" y="15030"/>
                  </a:lnTo>
                  <a:cubicBezTo>
                    <a:pt x="13425" y="14903"/>
                    <a:pt x="13425" y="14698"/>
                    <a:pt x="13552" y="14571"/>
                  </a:cubicBezTo>
                  <a:lnTo>
                    <a:pt x="14592" y="13534"/>
                  </a:lnTo>
                  <a:cubicBezTo>
                    <a:pt x="14655" y="13469"/>
                    <a:pt x="14738" y="13437"/>
                    <a:pt x="14821" y="13437"/>
                  </a:cubicBezTo>
                  <a:close/>
                  <a:moveTo>
                    <a:pt x="15917" y="14074"/>
                  </a:moveTo>
                  <a:lnTo>
                    <a:pt x="17616" y="15773"/>
                  </a:lnTo>
                  <a:lnTo>
                    <a:pt x="15794" y="17595"/>
                  </a:lnTo>
                  <a:lnTo>
                    <a:pt x="14095" y="15897"/>
                  </a:lnTo>
                  <a:lnTo>
                    <a:pt x="15917" y="14074"/>
                  </a:lnTo>
                  <a:close/>
                  <a:moveTo>
                    <a:pt x="17842" y="16326"/>
                  </a:moveTo>
                  <a:lnTo>
                    <a:pt x="18180" y="16664"/>
                  </a:lnTo>
                  <a:cubicBezTo>
                    <a:pt x="18307" y="16790"/>
                    <a:pt x="18307" y="16996"/>
                    <a:pt x="18180" y="17122"/>
                  </a:cubicBezTo>
                  <a:lnTo>
                    <a:pt x="17143" y="18162"/>
                  </a:lnTo>
                  <a:cubicBezTo>
                    <a:pt x="17080" y="18226"/>
                    <a:pt x="16997" y="18257"/>
                    <a:pt x="16913" y="18257"/>
                  </a:cubicBezTo>
                  <a:cubicBezTo>
                    <a:pt x="16830" y="18257"/>
                    <a:pt x="16746" y="18226"/>
                    <a:pt x="16681" y="18162"/>
                  </a:cubicBezTo>
                  <a:lnTo>
                    <a:pt x="16343" y="17822"/>
                  </a:lnTo>
                  <a:lnTo>
                    <a:pt x="17842" y="16326"/>
                  </a:lnTo>
                  <a:close/>
                  <a:moveTo>
                    <a:pt x="7624" y="0"/>
                  </a:moveTo>
                  <a:cubicBezTo>
                    <a:pt x="3421" y="0"/>
                    <a:pt x="0" y="3418"/>
                    <a:pt x="0" y="7624"/>
                  </a:cubicBezTo>
                  <a:cubicBezTo>
                    <a:pt x="0" y="9114"/>
                    <a:pt x="432" y="10557"/>
                    <a:pt x="1246" y="11800"/>
                  </a:cubicBezTo>
                  <a:cubicBezTo>
                    <a:pt x="2031" y="12996"/>
                    <a:pt x="3127" y="13942"/>
                    <a:pt x="4420" y="14542"/>
                  </a:cubicBezTo>
                  <a:lnTo>
                    <a:pt x="4420" y="14909"/>
                  </a:lnTo>
                  <a:cubicBezTo>
                    <a:pt x="4420" y="15050"/>
                    <a:pt x="4523" y="15177"/>
                    <a:pt x="4661" y="15194"/>
                  </a:cubicBezTo>
                  <a:cubicBezTo>
                    <a:pt x="4673" y="15196"/>
                    <a:pt x="4685" y="15196"/>
                    <a:pt x="4696" y="15196"/>
                  </a:cubicBezTo>
                  <a:cubicBezTo>
                    <a:pt x="4848" y="15196"/>
                    <a:pt x="4973" y="15074"/>
                    <a:pt x="4973" y="14921"/>
                  </a:cubicBezTo>
                  <a:lnTo>
                    <a:pt x="4973" y="12629"/>
                  </a:lnTo>
                  <a:cubicBezTo>
                    <a:pt x="4973" y="12367"/>
                    <a:pt x="5184" y="12155"/>
                    <a:pt x="5446" y="12155"/>
                  </a:cubicBezTo>
                  <a:lnTo>
                    <a:pt x="9825" y="12155"/>
                  </a:lnTo>
                  <a:cubicBezTo>
                    <a:pt x="10087" y="12155"/>
                    <a:pt x="10298" y="12367"/>
                    <a:pt x="10298" y="12629"/>
                  </a:cubicBezTo>
                  <a:lnTo>
                    <a:pt x="10298" y="17007"/>
                  </a:lnTo>
                  <a:cubicBezTo>
                    <a:pt x="10298" y="17269"/>
                    <a:pt x="10087" y="17481"/>
                    <a:pt x="9825" y="17481"/>
                  </a:cubicBezTo>
                  <a:lnTo>
                    <a:pt x="5261" y="17481"/>
                  </a:lnTo>
                  <a:cubicBezTo>
                    <a:pt x="5102" y="17481"/>
                    <a:pt x="4973" y="17351"/>
                    <a:pt x="4973" y="17193"/>
                  </a:cubicBezTo>
                  <a:lnTo>
                    <a:pt x="4973" y="16208"/>
                  </a:lnTo>
                  <a:cubicBezTo>
                    <a:pt x="4973" y="16155"/>
                    <a:pt x="4949" y="16105"/>
                    <a:pt x="4908" y="16073"/>
                  </a:cubicBezTo>
                  <a:cubicBezTo>
                    <a:pt x="4837" y="16015"/>
                    <a:pt x="4764" y="15990"/>
                    <a:pt x="4696" y="15990"/>
                  </a:cubicBezTo>
                  <a:cubicBezTo>
                    <a:pt x="4544" y="15990"/>
                    <a:pt x="4420" y="16114"/>
                    <a:pt x="4420" y="16264"/>
                  </a:cubicBezTo>
                  <a:lnTo>
                    <a:pt x="4420" y="17007"/>
                  </a:lnTo>
                  <a:cubicBezTo>
                    <a:pt x="4420" y="17575"/>
                    <a:pt x="4879" y="18033"/>
                    <a:pt x="5446" y="18033"/>
                  </a:cubicBezTo>
                  <a:lnTo>
                    <a:pt x="9825" y="18033"/>
                  </a:lnTo>
                  <a:cubicBezTo>
                    <a:pt x="10392" y="18033"/>
                    <a:pt x="10851" y="17575"/>
                    <a:pt x="10851" y="17007"/>
                  </a:cubicBezTo>
                  <a:lnTo>
                    <a:pt x="10851" y="14539"/>
                  </a:lnTo>
                  <a:cubicBezTo>
                    <a:pt x="11409" y="14277"/>
                    <a:pt x="11929" y="13954"/>
                    <a:pt x="12397" y="13575"/>
                  </a:cubicBezTo>
                  <a:lnTo>
                    <a:pt x="13081" y="14260"/>
                  </a:lnTo>
                  <a:cubicBezTo>
                    <a:pt x="12805" y="14603"/>
                    <a:pt x="12826" y="15112"/>
                    <a:pt x="13143" y="15432"/>
                  </a:cubicBezTo>
                  <a:lnTo>
                    <a:pt x="13507" y="15794"/>
                  </a:lnTo>
                  <a:cubicBezTo>
                    <a:pt x="13469" y="15949"/>
                    <a:pt x="13510" y="16120"/>
                    <a:pt x="13631" y="16240"/>
                  </a:cubicBezTo>
                  <a:lnTo>
                    <a:pt x="15441" y="18051"/>
                  </a:lnTo>
                  <a:cubicBezTo>
                    <a:pt x="15532" y="18145"/>
                    <a:pt x="15653" y="18189"/>
                    <a:pt x="15773" y="18189"/>
                  </a:cubicBezTo>
                  <a:cubicBezTo>
                    <a:pt x="15812" y="18189"/>
                    <a:pt x="15850" y="18186"/>
                    <a:pt x="15888" y="18174"/>
                  </a:cubicBezTo>
                  <a:lnTo>
                    <a:pt x="16276" y="18562"/>
                  </a:lnTo>
                  <a:cubicBezTo>
                    <a:pt x="16446" y="18733"/>
                    <a:pt x="16670" y="18818"/>
                    <a:pt x="16896" y="18818"/>
                  </a:cubicBezTo>
                  <a:cubicBezTo>
                    <a:pt x="17119" y="18818"/>
                    <a:pt x="17343" y="18733"/>
                    <a:pt x="17513" y="18562"/>
                  </a:cubicBezTo>
                  <a:lnTo>
                    <a:pt x="18554" y="17522"/>
                  </a:lnTo>
                  <a:cubicBezTo>
                    <a:pt x="18894" y="17181"/>
                    <a:pt x="18894" y="16625"/>
                    <a:pt x="18554" y="16285"/>
                  </a:cubicBezTo>
                  <a:lnTo>
                    <a:pt x="18169" y="15897"/>
                  </a:lnTo>
                  <a:cubicBezTo>
                    <a:pt x="18207" y="15741"/>
                    <a:pt x="18166" y="15570"/>
                    <a:pt x="18045" y="15450"/>
                  </a:cubicBezTo>
                  <a:lnTo>
                    <a:pt x="16232" y="13640"/>
                  </a:lnTo>
                  <a:cubicBezTo>
                    <a:pt x="16141" y="13547"/>
                    <a:pt x="16022" y="13502"/>
                    <a:pt x="15902" y="13502"/>
                  </a:cubicBezTo>
                  <a:cubicBezTo>
                    <a:pt x="15863" y="13502"/>
                    <a:pt x="15823" y="13507"/>
                    <a:pt x="15785" y="13516"/>
                  </a:cubicBezTo>
                  <a:lnTo>
                    <a:pt x="15424" y="13152"/>
                  </a:lnTo>
                  <a:cubicBezTo>
                    <a:pt x="15252" y="12981"/>
                    <a:pt x="15028" y="12895"/>
                    <a:pt x="14803" y="12895"/>
                  </a:cubicBezTo>
                  <a:cubicBezTo>
                    <a:pt x="14607" y="12895"/>
                    <a:pt x="14411" y="12960"/>
                    <a:pt x="14251" y="13090"/>
                  </a:cubicBezTo>
                  <a:lnTo>
                    <a:pt x="13566" y="12402"/>
                  </a:lnTo>
                  <a:cubicBezTo>
                    <a:pt x="14633" y="11074"/>
                    <a:pt x="15247" y="9399"/>
                    <a:pt x="15247" y="7629"/>
                  </a:cubicBezTo>
                  <a:cubicBezTo>
                    <a:pt x="15247" y="5766"/>
                    <a:pt x="14565" y="3971"/>
                    <a:pt x="13331" y="2578"/>
                  </a:cubicBezTo>
                  <a:cubicBezTo>
                    <a:pt x="13277" y="2516"/>
                    <a:pt x="13202" y="2485"/>
                    <a:pt x="13127" y="2485"/>
                  </a:cubicBezTo>
                  <a:cubicBezTo>
                    <a:pt x="13062" y="2485"/>
                    <a:pt x="12996" y="2508"/>
                    <a:pt x="12943" y="2554"/>
                  </a:cubicBezTo>
                  <a:cubicBezTo>
                    <a:pt x="12829" y="2654"/>
                    <a:pt x="12817" y="2830"/>
                    <a:pt x="12920" y="2942"/>
                  </a:cubicBezTo>
                  <a:cubicBezTo>
                    <a:pt x="14066" y="4235"/>
                    <a:pt x="14695" y="5901"/>
                    <a:pt x="14695" y="7629"/>
                  </a:cubicBezTo>
                  <a:cubicBezTo>
                    <a:pt x="14695" y="10286"/>
                    <a:pt x="13199" y="12720"/>
                    <a:pt x="10851" y="13925"/>
                  </a:cubicBezTo>
                  <a:lnTo>
                    <a:pt x="10851" y="13296"/>
                  </a:lnTo>
                  <a:cubicBezTo>
                    <a:pt x="12884" y="12132"/>
                    <a:pt x="14145" y="9969"/>
                    <a:pt x="14145" y="7632"/>
                  </a:cubicBezTo>
                  <a:cubicBezTo>
                    <a:pt x="14145" y="4035"/>
                    <a:pt x="11218" y="1111"/>
                    <a:pt x="7624" y="1111"/>
                  </a:cubicBezTo>
                  <a:cubicBezTo>
                    <a:pt x="4029" y="1111"/>
                    <a:pt x="1102" y="4035"/>
                    <a:pt x="1102" y="7632"/>
                  </a:cubicBezTo>
                  <a:cubicBezTo>
                    <a:pt x="1102" y="9984"/>
                    <a:pt x="2372" y="12150"/>
                    <a:pt x="4420" y="13310"/>
                  </a:cubicBezTo>
                  <a:lnTo>
                    <a:pt x="4420" y="13930"/>
                  </a:lnTo>
                  <a:cubicBezTo>
                    <a:pt x="2060" y="12728"/>
                    <a:pt x="553" y="10286"/>
                    <a:pt x="553" y="7624"/>
                  </a:cubicBezTo>
                  <a:cubicBezTo>
                    <a:pt x="553" y="3724"/>
                    <a:pt x="3724" y="550"/>
                    <a:pt x="7624" y="550"/>
                  </a:cubicBezTo>
                  <a:cubicBezTo>
                    <a:pt x="9249" y="550"/>
                    <a:pt x="10777" y="1088"/>
                    <a:pt x="12041" y="2098"/>
                  </a:cubicBezTo>
                  <a:cubicBezTo>
                    <a:pt x="12091" y="2140"/>
                    <a:pt x="12152" y="2160"/>
                    <a:pt x="12212" y="2160"/>
                  </a:cubicBezTo>
                  <a:cubicBezTo>
                    <a:pt x="12293" y="2160"/>
                    <a:pt x="12373" y="2125"/>
                    <a:pt x="12429" y="2057"/>
                  </a:cubicBezTo>
                  <a:cubicBezTo>
                    <a:pt x="12523" y="1937"/>
                    <a:pt x="12505" y="1763"/>
                    <a:pt x="12385" y="1669"/>
                  </a:cubicBezTo>
                  <a:cubicBezTo>
                    <a:pt x="11042" y="594"/>
                    <a:pt x="9349" y="0"/>
                    <a:pt x="7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73"/>
            <p:cNvSpPr/>
            <p:nvPr/>
          </p:nvSpPr>
          <p:spPr>
            <a:xfrm>
              <a:off x="6215500" y="1081900"/>
              <a:ext cx="220450" cy="194725"/>
            </a:xfrm>
            <a:custGeom>
              <a:avLst/>
              <a:gdLst/>
              <a:ahLst/>
              <a:cxnLst/>
              <a:rect l="l" t="t" r="r" b="b"/>
              <a:pathLst>
                <a:path w="8818" h="7789" extrusionOk="0">
                  <a:moveTo>
                    <a:pt x="4394" y="550"/>
                  </a:moveTo>
                  <a:cubicBezTo>
                    <a:pt x="4959" y="550"/>
                    <a:pt x="5358" y="677"/>
                    <a:pt x="5552" y="912"/>
                  </a:cubicBezTo>
                  <a:cubicBezTo>
                    <a:pt x="5682" y="1067"/>
                    <a:pt x="5714" y="1261"/>
                    <a:pt x="5708" y="1432"/>
                  </a:cubicBezTo>
                  <a:lnTo>
                    <a:pt x="3081" y="1432"/>
                  </a:lnTo>
                  <a:cubicBezTo>
                    <a:pt x="3075" y="1258"/>
                    <a:pt x="3107" y="1067"/>
                    <a:pt x="3236" y="912"/>
                  </a:cubicBezTo>
                  <a:cubicBezTo>
                    <a:pt x="3433" y="677"/>
                    <a:pt x="3833" y="550"/>
                    <a:pt x="4394" y="550"/>
                  </a:cubicBezTo>
                  <a:close/>
                  <a:moveTo>
                    <a:pt x="7662" y="1984"/>
                  </a:moveTo>
                  <a:cubicBezTo>
                    <a:pt x="7995" y="1984"/>
                    <a:pt x="8265" y="2255"/>
                    <a:pt x="8265" y="2587"/>
                  </a:cubicBezTo>
                  <a:lnTo>
                    <a:pt x="8265" y="4027"/>
                  </a:lnTo>
                  <a:cubicBezTo>
                    <a:pt x="8265" y="4359"/>
                    <a:pt x="7995" y="4629"/>
                    <a:pt x="7662" y="4629"/>
                  </a:cubicBezTo>
                  <a:lnTo>
                    <a:pt x="7421" y="4629"/>
                  </a:lnTo>
                  <a:lnTo>
                    <a:pt x="7421" y="4053"/>
                  </a:lnTo>
                  <a:cubicBezTo>
                    <a:pt x="7421" y="3762"/>
                    <a:pt x="7186" y="3527"/>
                    <a:pt x="6895" y="3527"/>
                  </a:cubicBezTo>
                  <a:lnTo>
                    <a:pt x="6219" y="3527"/>
                  </a:lnTo>
                  <a:cubicBezTo>
                    <a:pt x="5931" y="3527"/>
                    <a:pt x="5693" y="3762"/>
                    <a:pt x="5693" y="4053"/>
                  </a:cubicBezTo>
                  <a:lnTo>
                    <a:pt x="5693" y="4629"/>
                  </a:lnTo>
                  <a:lnTo>
                    <a:pt x="3087" y="4629"/>
                  </a:lnTo>
                  <a:lnTo>
                    <a:pt x="3087" y="4053"/>
                  </a:lnTo>
                  <a:cubicBezTo>
                    <a:pt x="3087" y="3762"/>
                    <a:pt x="2851" y="3527"/>
                    <a:pt x="2560" y="3527"/>
                  </a:cubicBezTo>
                  <a:lnTo>
                    <a:pt x="1885" y="3527"/>
                  </a:lnTo>
                  <a:cubicBezTo>
                    <a:pt x="1597" y="3527"/>
                    <a:pt x="1358" y="3762"/>
                    <a:pt x="1358" y="4053"/>
                  </a:cubicBezTo>
                  <a:lnTo>
                    <a:pt x="1358" y="4629"/>
                  </a:lnTo>
                  <a:lnTo>
                    <a:pt x="1156" y="4629"/>
                  </a:lnTo>
                  <a:cubicBezTo>
                    <a:pt x="821" y="4629"/>
                    <a:pt x="550" y="4359"/>
                    <a:pt x="550" y="4027"/>
                  </a:cubicBezTo>
                  <a:lnTo>
                    <a:pt x="550" y="2587"/>
                  </a:lnTo>
                  <a:cubicBezTo>
                    <a:pt x="550" y="2255"/>
                    <a:pt x="821" y="1984"/>
                    <a:pt x="1156" y="1984"/>
                  </a:cubicBezTo>
                  <a:close/>
                  <a:moveTo>
                    <a:pt x="2534" y="4077"/>
                  </a:moveTo>
                  <a:lnTo>
                    <a:pt x="2534" y="5658"/>
                  </a:lnTo>
                  <a:lnTo>
                    <a:pt x="1911" y="5658"/>
                  </a:lnTo>
                  <a:lnTo>
                    <a:pt x="1911" y="4077"/>
                  </a:lnTo>
                  <a:close/>
                  <a:moveTo>
                    <a:pt x="6869" y="4077"/>
                  </a:moveTo>
                  <a:lnTo>
                    <a:pt x="6869" y="5658"/>
                  </a:lnTo>
                  <a:lnTo>
                    <a:pt x="6246" y="5658"/>
                  </a:lnTo>
                  <a:lnTo>
                    <a:pt x="6246" y="4077"/>
                  </a:lnTo>
                  <a:close/>
                  <a:moveTo>
                    <a:pt x="8265" y="5011"/>
                  </a:moveTo>
                  <a:lnTo>
                    <a:pt x="8265" y="6634"/>
                  </a:lnTo>
                  <a:cubicBezTo>
                    <a:pt x="8265" y="6969"/>
                    <a:pt x="7995" y="7236"/>
                    <a:pt x="7662" y="7236"/>
                  </a:cubicBezTo>
                  <a:lnTo>
                    <a:pt x="1156" y="7236"/>
                  </a:lnTo>
                  <a:cubicBezTo>
                    <a:pt x="821" y="7236"/>
                    <a:pt x="550" y="6969"/>
                    <a:pt x="550" y="6634"/>
                  </a:cubicBezTo>
                  <a:lnTo>
                    <a:pt x="550" y="5011"/>
                  </a:lnTo>
                  <a:cubicBezTo>
                    <a:pt x="727" y="5117"/>
                    <a:pt x="932" y="5179"/>
                    <a:pt x="1153" y="5179"/>
                  </a:cubicBezTo>
                  <a:lnTo>
                    <a:pt x="1358" y="5179"/>
                  </a:lnTo>
                  <a:lnTo>
                    <a:pt x="1358" y="5681"/>
                  </a:lnTo>
                  <a:cubicBezTo>
                    <a:pt x="1358" y="5972"/>
                    <a:pt x="1594" y="6208"/>
                    <a:pt x="1885" y="6208"/>
                  </a:cubicBezTo>
                  <a:lnTo>
                    <a:pt x="2560" y="6208"/>
                  </a:lnTo>
                  <a:cubicBezTo>
                    <a:pt x="2851" y="6208"/>
                    <a:pt x="3087" y="5972"/>
                    <a:pt x="3087" y="5681"/>
                  </a:cubicBezTo>
                  <a:lnTo>
                    <a:pt x="3087" y="5179"/>
                  </a:lnTo>
                  <a:lnTo>
                    <a:pt x="5693" y="5179"/>
                  </a:lnTo>
                  <a:lnTo>
                    <a:pt x="5693" y="5681"/>
                  </a:lnTo>
                  <a:cubicBezTo>
                    <a:pt x="5693" y="5972"/>
                    <a:pt x="5928" y="6208"/>
                    <a:pt x="6219" y="6208"/>
                  </a:cubicBezTo>
                  <a:lnTo>
                    <a:pt x="6895" y="6208"/>
                  </a:lnTo>
                  <a:cubicBezTo>
                    <a:pt x="7186" y="6208"/>
                    <a:pt x="7421" y="5972"/>
                    <a:pt x="7421" y="5681"/>
                  </a:cubicBezTo>
                  <a:lnTo>
                    <a:pt x="7421" y="5179"/>
                  </a:lnTo>
                  <a:lnTo>
                    <a:pt x="7662" y="5179"/>
                  </a:lnTo>
                  <a:cubicBezTo>
                    <a:pt x="7883" y="5179"/>
                    <a:pt x="8092" y="5117"/>
                    <a:pt x="8265" y="5011"/>
                  </a:cubicBezTo>
                  <a:close/>
                  <a:moveTo>
                    <a:pt x="4409" y="1"/>
                  </a:moveTo>
                  <a:cubicBezTo>
                    <a:pt x="3666" y="1"/>
                    <a:pt x="3134" y="189"/>
                    <a:pt x="2828" y="559"/>
                  </a:cubicBezTo>
                  <a:cubicBezTo>
                    <a:pt x="2634" y="791"/>
                    <a:pt x="2537" y="1094"/>
                    <a:pt x="2546" y="1435"/>
                  </a:cubicBezTo>
                  <a:lnTo>
                    <a:pt x="1156" y="1435"/>
                  </a:lnTo>
                  <a:cubicBezTo>
                    <a:pt x="518" y="1435"/>
                    <a:pt x="1" y="1949"/>
                    <a:pt x="1" y="2587"/>
                  </a:cubicBezTo>
                  <a:lnTo>
                    <a:pt x="1" y="6634"/>
                  </a:lnTo>
                  <a:cubicBezTo>
                    <a:pt x="1" y="7271"/>
                    <a:pt x="518" y="7789"/>
                    <a:pt x="1156" y="7789"/>
                  </a:cubicBezTo>
                  <a:lnTo>
                    <a:pt x="7662" y="7789"/>
                  </a:lnTo>
                  <a:cubicBezTo>
                    <a:pt x="8300" y="7789"/>
                    <a:pt x="8817" y="7271"/>
                    <a:pt x="8817" y="6634"/>
                  </a:cubicBezTo>
                  <a:lnTo>
                    <a:pt x="8817" y="2587"/>
                  </a:lnTo>
                  <a:cubicBezTo>
                    <a:pt x="8817" y="1949"/>
                    <a:pt x="8300" y="1435"/>
                    <a:pt x="7662" y="1435"/>
                  </a:cubicBezTo>
                  <a:lnTo>
                    <a:pt x="6272" y="1435"/>
                  </a:lnTo>
                  <a:cubicBezTo>
                    <a:pt x="6278" y="1094"/>
                    <a:pt x="6181" y="791"/>
                    <a:pt x="5990" y="559"/>
                  </a:cubicBezTo>
                  <a:cubicBezTo>
                    <a:pt x="5682" y="189"/>
                    <a:pt x="5150" y="1"/>
                    <a:pt x="4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73"/>
            <p:cNvSpPr/>
            <p:nvPr/>
          </p:nvSpPr>
          <p:spPr>
            <a:xfrm>
              <a:off x="6282500" y="1342725"/>
              <a:ext cx="66150" cy="13850"/>
            </a:xfrm>
            <a:custGeom>
              <a:avLst/>
              <a:gdLst/>
              <a:ahLst/>
              <a:cxnLst/>
              <a:rect l="l" t="t" r="r" b="b"/>
              <a:pathLst>
                <a:path w="2646" h="554" extrusionOk="0">
                  <a:moveTo>
                    <a:pt x="304" y="1"/>
                  </a:moveTo>
                  <a:cubicBezTo>
                    <a:pt x="163" y="1"/>
                    <a:pt x="36" y="104"/>
                    <a:pt x="22" y="242"/>
                  </a:cubicBezTo>
                  <a:cubicBezTo>
                    <a:pt x="1" y="409"/>
                    <a:pt x="130" y="553"/>
                    <a:pt x="295" y="553"/>
                  </a:cubicBezTo>
                  <a:lnTo>
                    <a:pt x="2343" y="553"/>
                  </a:lnTo>
                  <a:cubicBezTo>
                    <a:pt x="2484" y="553"/>
                    <a:pt x="2611" y="450"/>
                    <a:pt x="2625" y="312"/>
                  </a:cubicBezTo>
                  <a:cubicBezTo>
                    <a:pt x="2646" y="145"/>
                    <a:pt x="2517" y="1"/>
                    <a:pt x="2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73"/>
            <p:cNvSpPr/>
            <p:nvPr/>
          </p:nvSpPr>
          <p:spPr>
            <a:xfrm>
              <a:off x="6282500" y="1370275"/>
              <a:ext cx="95025" cy="13850"/>
            </a:xfrm>
            <a:custGeom>
              <a:avLst/>
              <a:gdLst/>
              <a:ahLst/>
              <a:cxnLst/>
              <a:rect l="l" t="t" r="r" b="b"/>
              <a:pathLst>
                <a:path w="3801" h="554" extrusionOk="0">
                  <a:moveTo>
                    <a:pt x="304" y="1"/>
                  </a:moveTo>
                  <a:cubicBezTo>
                    <a:pt x="163" y="1"/>
                    <a:pt x="36" y="104"/>
                    <a:pt x="22" y="242"/>
                  </a:cubicBezTo>
                  <a:cubicBezTo>
                    <a:pt x="1" y="409"/>
                    <a:pt x="130" y="553"/>
                    <a:pt x="295" y="553"/>
                  </a:cubicBezTo>
                  <a:lnTo>
                    <a:pt x="3498" y="553"/>
                  </a:lnTo>
                  <a:cubicBezTo>
                    <a:pt x="3639" y="553"/>
                    <a:pt x="3766" y="450"/>
                    <a:pt x="3783" y="312"/>
                  </a:cubicBezTo>
                  <a:cubicBezTo>
                    <a:pt x="3801" y="145"/>
                    <a:pt x="3672" y="1"/>
                    <a:pt x="3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73"/>
            <p:cNvSpPr/>
            <p:nvPr/>
          </p:nvSpPr>
          <p:spPr>
            <a:xfrm>
              <a:off x="6282500" y="1397825"/>
              <a:ext cx="77850" cy="13850"/>
            </a:xfrm>
            <a:custGeom>
              <a:avLst/>
              <a:gdLst/>
              <a:ahLst/>
              <a:cxnLst/>
              <a:rect l="l" t="t" r="r" b="b"/>
              <a:pathLst>
                <a:path w="3114" h="554" extrusionOk="0">
                  <a:moveTo>
                    <a:pt x="304" y="1"/>
                  </a:moveTo>
                  <a:cubicBezTo>
                    <a:pt x="163" y="1"/>
                    <a:pt x="36" y="104"/>
                    <a:pt x="22" y="242"/>
                  </a:cubicBezTo>
                  <a:cubicBezTo>
                    <a:pt x="1" y="409"/>
                    <a:pt x="130" y="553"/>
                    <a:pt x="295" y="553"/>
                  </a:cubicBezTo>
                  <a:lnTo>
                    <a:pt x="2808" y="553"/>
                  </a:lnTo>
                  <a:cubicBezTo>
                    <a:pt x="2949" y="553"/>
                    <a:pt x="3075" y="450"/>
                    <a:pt x="3093" y="312"/>
                  </a:cubicBezTo>
                  <a:cubicBezTo>
                    <a:pt x="3113" y="145"/>
                    <a:pt x="2981" y="1"/>
                    <a:pt x="2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0" name="Google Shape;2650;p73"/>
          <p:cNvGrpSpPr/>
          <p:nvPr/>
        </p:nvGrpSpPr>
        <p:grpSpPr>
          <a:xfrm>
            <a:off x="6969490" y="1261426"/>
            <a:ext cx="335200" cy="469875"/>
            <a:chOff x="6825325" y="989550"/>
            <a:chExt cx="335200" cy="469875"/>
          </a:xfrm>
        </p:grpSpPr>
        <p:sp>
          <p:nvSpPr>
            <p:cNvPr id="2651" name="Google Shape;2651;p73"/>
            <p:cNvSpPr/>
            <p:nvPr/>
          </p:nvSpPr>
          <p:spPr>
            <a:xfrm>
              <a:off x="6924525" y="1106375"/>
              <a:ext cx="135950" cy="131675"/>
            </a:xfrm>
            <a:custGeom>
              <a:avLst/>
              <a:gdLst/>
              <a:ahLst/>
              <a:cxnLst/>
              <a:rect l="l" t="t" r="r" b="b"/>
              <a:pathLst>
                <a:path w="5438" h="5267" extrusionOk="0">
                  <a:moveTo>
                    <a:pt x="2727" y="559"/>
                  </a:moveTo>
                  <a:cubicBezTo>
                    <a:pt x="3324" y="559"/>
                    <a:pt x="3738" y="676"/>
                    <a:pt x="3924" y="900"/>
                  </a:cubicBezTo>
                  <a:cubicBezTo>
                    <a:pt x="3997" y="988"/>
                    <a:pt x="4038" y="1096"/>
                    <a:pt x="4041" y="1226"/>
                  </a:cubicBezTo>
                  <a:lnTo>
                    <a:pt x="1414" y="1226"/>
                  </a:lnTo>
                  <a:cubicBezTo>
                    <a:pt x="1420" y="1096"/>
                    <a:pt x="1458" y="988"/>
                    <a:pt x="1534" y="900"/>
                  </a:cubicBezTo>
                  <a:cubicBezTo>
                    <a:pt x="1719" y="676"/>
                    <a:pt x="2134" y="559"/>
                    <a:pt x="2727" y="559"/>
                  </a:cubicBezTo>
                  <a:close/>
                  <a:moveTo>
                    <a:pt x="4282" y="1778"/>
                  </a:moveTo>
                  <a:cubicBezTo>
                    <a:pt x="4614" y="1778"/>
                    <a:pt x="4885" y="2046"/>
                    <a:pt x="4885" y="2381"/>
                  </a:cubicBezTo>
                  <a:lnTo>
                    <a:pt x="4885" y="2681"/>
                  </a:lnTo>
                  <a:cubicBezTo>
                    <a:pt x="4885" y="3013"/>
                    <a:pt x="4614" y="3283"/>
                    <a:pt x="4282" y="3283"/>
                  </a:cubicBezTo>
                  <a:lnTo>
                    <a:pt x="3680" y="3283"/>
                  </a:lnTo>
                  <a:cubicBezTo>
                    <a:pt x="3656" y="2854"/>
                    <a:pt x="3301" y="2513"/>
                    <a:pt x="2866" y="2513"/>
                  </a:cubicBezTo>
                  <a:lnTo>
                    <a:pt x="2648" y="2513"/>
                  </a:lnTo>
                  <a:cubicBezTo>
                    <a:pt x="2213" y="2513"/>
                    <a:pt x="1858" y="2854"/>
                    <a:pt x="1834" y="3283"/>
                  </a:cubicBezTo>
                  <a:lnTo>
                    <a:pt x="1152" y="3283"/>
                  </a:lnTo>
                  <a:cubicBezTo>
                    <a:pt x="820" y="3283"/>
                    <a:pt x="550" y="3013"/>
                    <a:pt x="550" y="2681"/>
                  </a:cubicBezTo>
                  <a:lnTo>
                    <a:pt x="550" y="2381"/>
                  </a:lnTo>
                  <a:cubicBezTo>
                    <a:pt x="550" y="2046"/>
                    <a:pt x="820" y="1778"/>
                    <a:pt x="1155" y="1778"/>
                  </a:cubicBezTo>
                  <a:close/>
                  <a:moveTo>
                    <a:pt x="2839" y="3063"/>
                  </a:moveTo>
                  <a:cubicBezTo>
                    <a:pt x="2971" y="3063"/>
                    <a:pt x="3089" y="3151"/>
                    <a:pt x="3118" y="3277"/>
                  </a:cubicBezTo>
                  <a:cubicBezTo>
                    <a:pt x="3157" y="3456"/>
                    <a:pt x="3021" y="3615"/>
                    <a:pt x="2848" y="3615"/>
                  </a:cubicBezTo>
                  <a:lnTo>
                    <a:pt x="2636" y="3615"/>
                  </a:lnTo>
                  <a:cubicBezTo>
                    <a:pt x="2507" y="3615"/>
                    <a:pt x="2387" y="3527"/>
                    <a:pt x="2360" y="3401"/>
                  </a:cubicBezTo>
                  <a:cubicBezTo>
                    <a:pt x="2322" y="3221"/>
                    <a:pt x="2457" y="3063"/>
                    <a:pt x="2628" y="3063"/>
                  </a:cubicBezTo>
                  <a:close/>
                  <a:moveTo>
                    <a:pt x="550" y="3659"/>
                  </a:moveTo>
                  <a:cubicBezTo>
                    <a:pt x="732" y="3771"/>
                    <a:pt x="946" y="3833"/>
                    <a:pt x="1173" y="3833"/>
                  </a:cubicBezTo>
                  <a:lnTo>
                    <a:pt x="2013" y="3833"/>
                  </a:lnTo>
                  <a:cubicBezTo>
                    <a:pt x="2169" y="4035"/>
                    <a:pt x="2413" y="4165"/>
                    <a:pt x="2686" y="4165"/>
                  </a:cubicBezTo>
                  <a:lnTo>
                    <a:pt x="2913" y="4165"/>
                  </a:lnTo>
                  <a:cubicBezTo>
                    <a:pt x="3186" y="4165"/>
                    <a:pt x="3430" y="4035"/>
                    <a:pt x="3589" y="3833"/>
                  </a:cubicBezTo>
                  <a:lnTo>
                    <a:pt x="4282" y="3833"/>
                  </a:lnTo>
                  <a:cubicBezTo>
                    <a:pt x="4503" y="3833"/>
                    <a:pt x="4708" y="3771"/>
                    <a:pt x="4885" y="3662"/>
                  </a:cubicBezTo>
                  <a:lnTo>
                    <a:pt x="4885" y="4112"/>
                  </a:lnTo>
                  <a:cubicBezTo>
                    <a:pt x="4885" y="4447"/>
                    <a:pt x="4614" y="4717"/>
                    <a:pt x="4282" y="4717"/>
                  </a:cubicBezTo>
                  <a:lnTo>
                    <a:pt x="1155" y="4717"/>
                  </a:lnTo>
                  <a:cubicBezTo>
                    <a:pt x="820" y="4717"/>
                    <a:pt x="550" y="4447"/>
                    <a:pt x="550" y="4112"/>
                  </a:cubicBezTo>
                  <a:lnTo>
                    <a:pt x="550" y="3659"/>
                  </a:lnTo>
                  <a:close/>
                  <a:moveTo>
                    <a:pt x="2719" y="0"/>
                  </a:moveTo>
                  <a:cubicBezTo>
                    <a:pt x="1943" y="0"/>
                    <a:pt x="1399" y="182"/>
                    <a:pt x="1099" y="538"/>
                  </a:cubicBezTo>
                  <a:cubicBezTo>
                    <a:pt x="905" y="770"/>
                    <a:pt x="849" y="1032"/>
                    <a:pt x="852" y="1258"/>
                  </a:cubicBezTo>
                  <a:cubicBezTo>
                    <a:pt x="362" y="1390"/>
                    <a:pt x="0" y="1840"/>
                    <a:pt x="0" y="2372"/>
                  </a:cubicBezTo>
                  <a:lnTo>
                    <a:pt x="0" y="4112"/>
                  </a:lnTo>
                  <a:cubicBezTo>
                    <a:pt x="0" y="4750"/>
                    <a:pt x="517" y="5267"/>
                    <a:pt x="1155" y="5267"/>
                  </a:cubicBezTo>
                  <a:lnTo>
                    <a:pt x="4282" y="5267"/>
                  </a:lnTo>
                  <a:cubicBezTo>
                    <a:pt x="4920" y="5267"/>
                    <a:pt x="5437" y="4750"/>
                    <a:pt x="5437" y="4112"/>
                  </a:cubicBezTo>
                  <a:lnTo>
                    <a:pt x="5437" y="2372"/>
                  </a:lnTo>
                  <a:cubicBezTo>
                    <a:pt x="5437" y="1840"/>
                    <a:pt x="5073" y="1390"/>
                    <a:pt x="4582" y="1258"/>
                  </a:cubicBezTo>
                  <a:cubicBezTo>
                    <a:pt x="4585" y="1032"/>
                    <a:pt x="4532" y="770"/>
                    <a:pt x="4335" y="538"/>
                  </a:cubicBezTo>
                  <a:cubicBezTo>
                    <a:pt x="4038" y="182"/>
                    <a:pt x="3495"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73"/>
            <p:cNvSpPr/>
            <p:nvPr/>
          </p:nvSpPr>
          <p:spPr>
            <a:xfrm>
              <a:off x="6825325" y="1121150"/>
              <a:ext cx="266300" cy="338275"/>
            </a:xfrm>
            <a:custGeom>
              <a:avLst/>
              <a:gdLst/>
              <a:ahLst/>
              <a:cxnLst/>
              <a:rect l="l" t="t" r="r" b="b"/>
              <a:pathLst>
                <a:path w="10652" h="13531" extrusionOk="0">
                  <a:moveTo>
                    <a:pt x="277" y="1"/>
                  </a:moveTo>
                  <a:cubicBezTo>
                    <a:pt x="124" y="1"/>
                    <a:pt x="1" y="123"/>
                    <a:pt x="1" y="276"/>
                  </a:cubicBezTo>
                  <a:lnTo>
                    <a:pt x="1" y="13240"/>
                  </a:lnTo>
                  <a:cubicBezTo>
                    <a:pt x="1" y="13401"/>
                    <a:pt x="130" y="13531"/>
                    <a:pt x="289" y="13531"/>
                  </a:cubicBezTo>
                  <a:lnTo>
                    <a:pt x="10269" y="13531"/>
                  </a:lnTo>
                  <a:cubicBezTo>
                    <a:pt x="10490" y="13531"/>
                    <a:pt x="10651" y="13266"/>
                    <a:pt x="10454" y="13034"/>
                  </a:cubicBezTo>
                  <a:cubicBezTo>
                    <a:pt x="10425" y="12999"/>
                    <a:pt x="10384" y="12978"/>
                    <a:pt x="10337" y="12978"/>
                  </a:cubicBezTo>
                  <a:lnTo>
                    <a:pt x="550" y="12978"/>
                  </a:lnTo>
                  <a:lnTo>
                    <a:pt x="550" y="209"/>
                  </a:lnTo>
                  <a:cubicBezTo>
                    <a:pt x="550" y="162"/>
                    <a:pt x="530" y="118"/>
                    <a:pt x="497" y="88"/>
                  </a:cubicBezTo>
                  <a:cubicBezTo>
                    <a:pt x="424" y="27"/>
                    <a:pt x="347"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73"/>
            <p:cNvSpPr/>
            <p:nvPr/>
          </p:nvSpPr>
          <p:spPr>
            <a:xfrm>
              <a:off x="6825325" y="989550"/>
              <a:ext cx="335200" cy="469875"/>
            </a:xfrm>
            <a:custGeom>
              <a:avLst/>
              <a:gdLst/>
              <a:ahLst/>
              <a:cxnLst/>
              <a:rect l="l" t="t" r="r" b="b"/>
              <a:pathLst>
                <a:path w="13408" h="18795" extrusionOk="0">
                  <a:moveTo>
                    <a:pt x="3290" y="537"/>
                  </a:moveTo>
                  <a:cubicBezTo>
                    <a:pt x="3481" y="537"/>
                    <a:pt x="3636" y="694"/>
                    <a:pt x="3636" y="885"/>
                  </a:cubicBezTo>
                  <a:lnTo>
                    <a:pt x="3636" y="3016"/>
                  </a:lnTo>
                  <a:lnTo>
                    <a:pt x="3636" y="3019"/>
                  </a:lnTo>
                  <a:cubicBezTo>
                    <a:pt x="3636" y="3210"/>
                    <a:pt x="3481" y="3367"/>
                    <a:pt x="3290" y="3367"/>
                  </a:cubicBezTo>
                  <a:cubicBezTo>
                    <a:pt x="3272" y="3367"/>
                    <a:pt x="3254" y="3365"/>
                    <a:pt x="3236" y="3363"/>
                  </a:cubicBezTo>
                  <a:cubicBezTo>
                    <a:pt x="3063" y="3336"/>
                    <a:pt x="2940" y="3180"/>
                    <a:pt x="2940" y="3007"/>
                  </a:cubicBezTo>
                  <a:lnTo>
                    <a:pt x="2940" y="897"/>
                  </a:lnTo>
                  <a:cubicBezTo>
                    <a:pt x="2940" y="723"/>
                    <a:pt x="3063" y="568"/>
                    <a:pt x="3236" y="541"/>
                  </a:cubicBezTo>
                  <a:cubicBezTo>
                    <a:pt x="3254" y="538"/>
                    <a:pt x="3272" y="537"/>
                    <a:pt x="3290" y="537"/>
                  </a:cubicBezTo>
                  <a:close/>
                  <a:moveTo>
                    <a:pt x="6705" y="537"/>
                  </a:moveTo>
                  <a:cubicBezTo>
                    <a:pt x="6896" y="537"/>
                    <a:pt x="7054" y="694"/>
                    <a:pt x="7054" y="885"/>
                  </a:cubicBezTo>
                  <a:lnTo>
                    <a:pt x="7054" y="3016"/>
                  </a:lnTo>
                  <a:lnTo>
                    <a:pt x="7054" y="3019"/>
                  </a:lnTo>
                  <a:cubicBezTo>
                    <a:pt x="7054" y="3210"/>
                    <a:pt x="6896" y="3367"/>
                    <a:pt x="6705" y="3367"/>
                  </a:cubicBezTo>
                  <a:cubicBezTo>
                    <a:pt x="6687" y="3367"/>
                    <a:pt x="6669" y="3365"/>
                    <a:pt x="6651" y="3363"/>
                  </a:cubicBezTo>
                  <a:cubicBezTo>
                    <a:pt x="6478" y="3336"/>
                    <a:pt x="6355" y="3180"/>
                    <a:pt x="6355" y="3007"/>
                  </a:cubicBezTo>
                  <a:lnTo>
                    <a:pt x="6355" y="897"/>
                  </a:lnTo>
                  <a:cubicBezTo>
                    <a:pt x="6355" y="723"/>
                    <a:pt x="6478" y="568"/>
                    <a:pt x="6651" y="541"/>
                  </a:cubicBezTo>
                  <a:cubicBezTo>
                    <a:pt x="6669" y="538"/>
                    <a:pt x="6687" y="537"/>
                    <a:pt x="6705" y="537"/>
                  </a:cubicBezTo>
                  <a:close/>
                  <a:moveTo>
                    <a:pt x="10084" y="537"/>
                  </a:moveTo>
                  <a:cubicBezTo>
                    <a:pt x="10276" y="537"/>
                    <a:pt x="10434" y="694"/>
                    <a:pt x="10434" y="885"/>
                  </a:cubicBezTo>
                  <a:lnTo>
                    <a:pt x="10434" y="3016"/>
                  </a:lnTo>
                  <a:lnTo>
                    <a:pt x="10434" y="3019"/>
                  </a:lnTo>
                  <a:cubicBezTo>
                    <a:pt x="10434" y="3210"/>
                    <a:pt x="10276" y="3367"/>
                    <a:pt x="10084" y="3367"/>
                  </a:cubicBezTo>
                  <a:cubicBezTo>
                    <a:pt x="10067" y="3367"/>
                    <a:pt x="10049" y="3365"/>
                    <a:pt x="10031" y="3363"/>
                  </a:cubicBezTo>
                  <a:cubicBezTo>
                    <a:pt x="9858" y="3336"/>
                    <a:pt x="9734" y="3180"/>
                    <a:pt x="9734" y="3007"/>
                  </a:cubicBezTo>
                  <a:lnTo>
                    <a:pt x="9734" y="897"/>
                  </a:lnTo>
                  <a:cubicBezTo>
                    <a:pt x="9734" y="723"/>
                    <a:pt x="9858" y="568"/>
                    <a:pt x="10031" y="541"/>
                  </a:cubicBezTo>
                  <a:cubicBezTo>
                    <a:pt x="10049" y="538"/>
                    <a:pt x="10067" y="537"/>
                    <a:pt x="10084" y="537"/>
                  </a:cubicBezTo>
                  <a:close/>
                  <a:moveTo>
                    <a:pt x="3286" y="1"/>
                  </a:moveTo>
                  <a:cubicBezTo>
                    <a:pt x="2791" y="1"/>
                    <a:pt x="2387" y="406"/>
                    <a:pt x="2387" y="900"/>
                  </a:cubicBezTo>
                  <a:lnTo>
                    <a:pt x="2387" y="1529"/>
                  </a:lnTo>
                  <a:lnTo>
                    <a:pt x="289" y="1529"/>
                  </a:lnTo>
                  <a:cubicBezTo>
                    <a:pt x="130" y="1529"/>
                    <a:pt x="1" y="1658"/>
                    <a:pt x="1" y="1817"/>
                  </a:cubicBezTo>
                  <a:lnTo>
                    <a:pt x="1" y="4359"/>
                  </a:lnTo>
                  <a:cubicBezTo>
                    <a:pt x="1" y="4406"/>
                    <a:pt x="21" y="4447"/>
                    <a:pt x="56" y="4476"/>
                  </a:cubicBezTo>
                  <a:cubicBezTo>
                    <a:pt x="130" y="4539"/>
                    <a:pt x="206" y="4565"/>
                    <a:pt x="276" y="4565"/>
                  </a:cubicBezTo>
                  <a:cubicBezTo>
                    <a:pt x="428" y="4565"/>
                    <a:pt x="550" y="4442"/>
                    <a:pt x="550" y="4291"/>
                  </a:cubicBezTo>
                  <a:lnTo>
                    <a:pt x="550" y="2078"/>
                  </a:lnTo>
                  <a:lnTo>
                    <a:pt x="2387" y="2078"/>
                  </a:lnTo>
                  <a:lnTo>
                    <a:pt x="2387" y="3013"/>
                  </a:lnTo>
                  <a:cubicBezTo>
                    <a:pt x="2387" y="3471"/>
                    <a:pt x="2760" y="3894"/>
                    <a:pt x="3219" y="3930"/>
                  </a:cubicBezTo>
                  <a:cubicBezTo>
                    <a:pt x="3241" y="3931"/>
                    <a:pt x="3263" y="3932"/>
                    <a:pt x="3286" y="3932"/>
                  </a:cubicBezTo>
                  <a:cubicBezTo>
                    <a:pt x="3782" y="3932"/>
                    <a:pt x="4189" y="3528"/>
                    <a:pt x="4189" y="3030"/>
                  </a:cubicBezTo>
                  <a:lnTo>
                    <a:pt x="4189" y="2078"/>
                  </a:lnTo>
                  <a:lnTo>
                    <a:pt x="5805" y="2078"/>
                  </a:lnTo>
                  <a:lnTo>
                    <a:pt x="5805" y="3013"/>
                  </a:lnTo>
                  <a:cubicBezTo>
                    <a:pt x="5805" y="3471"/>
                    <a:pt x="6178" y="3894"/>
                    <a:pt x="6637" y="3930"/>
                  </a:cubicBezTo>
                  <a:cubicBezTo>
                    <a:pt x="6659" y="3931"/>
                    <a:pt x="6681" y="3932"/>
                    <a:pt x="6703" y="3932"/>
                  </a:cubicBezTo>
                  <a:cubicBezTo>
                    <a:pt x="7200" y="3932"/>
                    <a:pt x="7604" y="3528"/>
                    <a:pt x="7604" y="3030"/>
                  </a:cubicBezTo>
                  <a:lnTo>
                    <a:pt x="7604" y="2078"/>
                  </a:lnTo>
                  <a:lnTo>
                    <a:pt x="9185" y="2078"/>
                  </a:lnTo>
                  <a:lnTo>
                    <a:pt x="9185" y="3013"/>
                  </a:lnTo>
                  <a:cubicBezTo>
                    <a:pt x="9185" y="3471"/>
                    <a:pt x="9558" y="3894"/>
                    <a:pt x="10016" y="3930"/>
                  </a:cubicBezTo>
                  <a:cubicBezTo>
                    <a:pt x="10039" y="3931"/>
                    <a:pt x="10061" y="3932"/>
                    <a:pt x="10083" y="3932"/>
                  </a:cubicBezTo>
                  <a:cubicBezTo>
                    <a:pt x="10579" y="3932"/>
                    <a:pt x="10983" y="3528"/>
                    <a:pt x="10983" y="3030"/>
                  </a:cubicBezTo>
                  <a:lnTo>
                    <a:pt x="10983" y="2078"/>
                  </a:lnTo>
                  <a:lnTo>
                    <a:pt x="12858" y="2078"/>
                  </a:lnTo>
                  <a:lnTo>
                    <a:pt x="12858" y="18242"/>
                  </a:lnTo>
                  <a:lnTo>
                    <a:pt x="11624" y="18242"/>
                  </a:lnTo>
                  <a:cubicBezTo>
                    <a:pt x="11483" y="18242"/>
                    <a:pt x="11357" y="18345"/>
                    <a:pt x="11342" y="18483"/>
                  </a:cubicBezTo>
                  <a:cubicBezTo>
                    <a:pt x="11321" y="18651"/>
                    <a:pt x="11451" y="18795"/>
                    <a:pt x="11615" y="18795"/>
                  </a:cubicBezTo>
                  <a:lnTo>
                    <a:pt x="12867" y="18795"/>
                  </a:lnTo>
                  <a:cubicBezTo>
                    <a:pt x="13164" y="18795"/>
                    <a:pt x="13408" y="18551"/>
                    <a:pt x="13408" y="18251"/>
                  </a:cubicBezTo>
                  <a:lnTo>
                    <a:pt x="13408" y="2069"/>
                  </a:lnTo>
                  <a:cubicBezTo>
                    <a:pt x="13408" y="1770"/>
                    <a:pt x="13164" y="1529"/>
                    <a:pt x="12867" y="1529"/>
                  </a:cubicBezTo>
                  <a:lnTo>
                    <a:pt x="10983" y="1529"/>
                  </a:lnTo>
                  <a:lnTo>
                    <a:pt x="10983" y="920"/>
                  </a:lnTo>
                  <a:cubicBezTo>
                    <a:pt x="10983" y="459"/>
                    <a:pt x="10610" y="39"/>
                    <a:pt x="10155" y="3"/>
                  </a:cubicBezTo>
                  <a:cubicBezTo>
                    <a:pt x="10131" y="2"/>
                    <a:pt x="10107" y="1"/>
                    <a:pt x="10083" y="1"/>
                  </a:cubicBezTo>
                  <a:cubicBezTo>
                    <a:pt x="9586" y="1"/>
                    <a:pt x="9185" y="406"/>
                    <a:pt x="9185" y="900"/>
                  </a:cubicBezTo>
                  <a:lnTo>
                    <a:pt x="9185" y="1529"/>
                  </a:lnTo>
                  <a:lnTo>
                    <a:pt x="7604" y="1529"/>
                  </a:lnTo>
                  <a:lnTo>
                    <a:pt x="7604" y="920"/>
                  </a:lnTo>
                  <a:cubicBezTo>
                    <a:pt x="7604" y="459"/>
                    <a:pt x="7230" y="39"/>
                    <a:pt x="6775" y="3"/>
                  </a:cubicBezTo>
                  <a:cubicBezTo>
                    <a:pt x="6751" y="2"/>
                    <a:pt x="6727" y="1"/>
                    <a:pt x="6703" y="1"/>
                  </a:cubicBezTo>
                  <a:cubicBezTo>
                    <a:pt x="6207" y="1"/>
                    <a:pt x="5805" y="406"/>
                    <a:pt x="5805" y="900"/>
                  </a:cubicBezTo>
                  <a:lnTo>
                    <a:pt x="5805" y="1529"/>
                  </a:lnTo>
                  <a:lnTo>
                    <a:pt x="4189" y="1529"/>
                  </a:lnTo>
                  <a:lnTo>
                    <a:pt x="4189" y="920"/>
                  </a:lnTo>
                  <a:cubicBezTo>
                    <a:pt x="4189" y="459"/>
                    <a:pt x="3815" y="39"/>
                    <a:pt x="3357" y="3"/>
                  </a:cubicBezTo>
                  <a:cubicBezTo>
                    <a:pt x="3333" y="2"/>
                    <a:pt x="3309" y="1"/>
                    <a:pt x="3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73"/>
            <p:cNvSpPr/>
            <p:nvPr/>
          </p:nvSpPr>
          <p:spPr>
            <a:xfrm>
              <a:off x="6852875" y="1357425"/>
              <a:ext cx="74375" cy="74450"/>
            </a:xfrm>
            <a:custGeom>
              <a:avLst/>
              <a:gdLst/>
              <a:ahLst/>
              <a:cxnLst/>
              <a:rect l="l" t="t" r="r" b="b"/>
              <a:pathLst>
                <a:path w="2975" h="2978" extrusionOk="0">
                  <a:moveTo>
                    <a:pt x="2425" y="553"/>
                  </a:moveTo>
                  <a:lnTo>
                    <a:pt x="2425" y="2425"/>
                  </a:lnTo>
                  <a:lnTo>
                    <a:pt x="550" y="2425"/>
                  </a:lnTo>
                  <a:lnTo>
                    <a:pt x="550" y="553"/>
                  </a:lnTo>
                  <a:close/>
                  <a:moveTo>
                    <a:pt x="424" y="0"/>
                  </a:moveTo>
                  <a:cubicBezTo>
                    <a:pt x="189" y="0"/>
                    <a:pt x="1" y="189"/>
                    <a:pt x="1" y="424"/>
                  </a:cubicBezTo>
                  <a:lnTo>
                    <a:pt x="1" y="2554"/>
                  </a:lnTo>
                  <a:cubicBezTo>
                    <a:pt x="1" y="2787"/>
                    <a:pt x="189" y="2978"/>
                    <a:pt x="424" y="2978"/>
                  </a:cubicBezTo>
                  <a:lnTo>
                    <a:pt x="2555" y="2978"/>
                  </a:lnTo>
                  <a:cubicBezTo>
                    <a:pt x="2787" y="2978"/>
                    <a:pt x="2975" y="2787"/>
                    <a:pt x="2975" y="2554"/>
                  </a:cubicBezTo>
                  <a:lnTo>
                    <a:pt x="2975" y="424"/>
                  </a:lnTo>
                  <a:cubicBezTo>
                    <a:pt x="2975" y="189"/>
                    <a:pt x="2787" y="0"/>
                    <a:pt x="2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73"/>
            <p:cNvSpPr/>
            <p:nvPr/>
          </p:nvSpPr>
          <p:spPr>
            <a:xfrm>
              <a:off x="6852875" y="1260075"/>
              <a:ext cx="74375" cy="74450"/>
            </a:xfrm>
            <a:custGeom>
              <a:avLst/>
              <a:gdLst/>
              <a:ahLst/>
              <a:cxnLst/>
              <a:rect l="l" t="t" r="r" b="b"/>
              <a:pathLst>
                <a:path w="2975" h="2978" extrusionOk="0">
                  <a:moveTo>
                    <a:pt x="2425" y="553"/>
                  </a:moveTo>
                  <a:lnTo>
                    <a:pt x="2425" y="2425"/>
                  </a:lnTo>
                  <a:lnTo>
                    <a:pt x="550" y="2425"/>
                  </a:lnTo>
                  <a:lnTo>
                    <a:pt x="550" y="553"/>
                  </a:lnTo>
                  <a:close/>
                  <a:moveTo>
                    <a:pt x="424" y="0"/>
                  </a:moveTo>
                  <a:cubicBezTo>
                    <a:pt x="189" y="0"/>
                    <a:pt x="1" y="189"/>
                    <a:pt x="1" y="424"/>
                  </a:cubicBezTo>
                  <a:lnTo>
                    <a:pt x="1" y="2554"/>
                  </a:lnTo>
                  <a:cubicBezTo>
                    <a:pt x="1" y="2786"/>
                    <a:pt x="189" y="2978"/>
                    <a:pt x="424" y="2978"/>
                  </a:cubicBezTo>
                  <a:lnTo>
                    <a:pt x="2555" y="2978"/>
                  </a:lnTo>
                  <a:cubicBezTo>
                    <a:pt x="2787" y="2978"/>
                    <a:pt x="2975" y="2786"/>
                    <a:pt x="2975" y="2554"/>
                  </a:cubicBezTo>
                  <a:lnTo>
                    <a:pt x="2975" y="424"/>
                  </a:lnTo>
                  <a:cubicBezTo>
                    <a:pt x="2975" y="189"/>
                    <a:pt x="2787" y="0"/>
                    <a:pt x="2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73"/>
            <p:cNvSpPr/>
            <p:nvPr/>
          </p:nvSpPr>
          <p:spPr>
            <a:xfrm>
              <a:off x="6955750" y="1357425"/>
              <a:ext cx="74375" cy="74450"/>
            </a:xfrm>
            <a:custGeom>
              <a:avLst/>
              <a:gdLst/>
              <a:ahLst/>
              <a:cxnLst/>
              <a:rect l="l" t="t" r="r" b="b"/>
              <a:pathLst>
                <a:path w="2975" h="2978" extrusionOk="0">
                  <a:moveTo>
                    <a:pt x="2425" y="553"/>
                  </a:moveTo>
                  <a:lnTo>
                    <a:pt x="2425" y="2425"/>
                  </a:lnTo>
                  <a:lnTo>
                    <a:pt x="550" y="2425"/>
                  </a:lnTo>
                  <a:lnTo>
                    <a:pt x="550" y="553"/>
                  </a:lnTo>
                  <a:close/>
                  <a:moveTo>
                    <a:pt x="423" y="0"/>
                  </a:moveTo>
                  <a:cubicBezTo>
                    <a:pt x="188" y="0"/>
                    <a:pt x="0" y="189"/>
                    <a:pt x="0" y="424"/>
                  </a:cubicBezTo>
                  <a:lnTo>
                    <a:pt x="0" y="2554"/>
                  </a:lnTo>
                  <a:cubicBezTo>
                    <a:pt x="0" y="2787"/>
                    <a:pt x="188" y="2978"/>
                    <a:pt x="423" y="2978"/>
                  </a:cubicBezTo>
                  <a:lnTo>
                    <a:pt x="2554" y="2978"/>
                  </a:lnTo>
                  <a:cubicBezTo>
                    <a:pt x="2786" y="2978"/>
                    <a:pt x="2974" y="2787"/>
                    <a:pt x="2974" y="2554"/>
                  </a:cubicBezTo>
                  <a:lnTo>
                    <a:pt x="2974" y="424"/>
                  </a:lnTo>
                  <a:cubicBezTo>
                    <a:pt x="2974" y="189"/>
                    <a:pt x="2786" y="0"/>
                    <a:pt x="2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73"/>
            <p:cNvSpPr/>
            <p:nvPr/>
          </p:nvSpPr>
          <p:spPr>
            <a:xfrm>
              <a:off x="6955750" y="1260075"/>
              <a:ext cx="74375" cy="74450"/>
            </a:xfrm>
            <a:custGeom>
              <a:avLst/>
              <a:gdLst/>
              <a:ahLst/>
              <a:cxnLst/>
              <a:rect l="l" t="t" r="r" b="b"/>
              <a:pathLst>
                <a:path w="2975" h="2978" extrusionOk="0">
                  <a:moveTo>
                    <a:pt x="2425" y="553"/>
                  </a:moveTo>
                  <a:lnTo>
                    <a:pt x="2425" y="2425"/>
                  </a:lnTo>
                  <a:lnTo>
                    <a:pt x="550" y="2425"/>
                  </a:lnTo>
                  <a:lnTo>
                    <a:pt x="550" y="553"/>
                  </a:lnTo>
                  <a:close/>
                  <a:moveTo>
                    <a:pt x="423" y="0"/>
                  </a:moveTo>
                  <a:cubicBezTo>
                    <a:pt x="188" y="0"/>
                    <a:pt x="0" y="189"/>
                    <a:pt x="0" y="424"/>
                  </a:cubicBezTo>
                  <a:lnTo>
                    <a:pt x="0" y="2554"/>
                  </a:lnTo>
                  <a:cubicBezTo>
                    <a:pt x="0" y="2786"/>
                    <a:pt x="188" y="2978"/>
                    <a:pt x="423" y="2978"/>
                  </a:cubicBezTo>
                  <a:lnTo>
                    <a:pt x="2554" y="2978"/>
                  </a:lnTo>
                  <a:cubicBezTo>
                    <a:pt x="2786" y="2978"/>
                    <a:pt x="2974" y="2786"/>
                    <a:pt x="2974" y="2554"/>
                  </a:cubicBezTo>
                  <a:lnTo>
                    <a:pt x="2974" y="424"/>
                  </a:lnTo>
                  <a:cubicBezTo>
                    <a:pt x="2974" y="189"/>
                    <a:pt x="2786" y="0"/>
                    <a:pt x="2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73"/>
            <p:cNvSpPr/>
            <p:nvPr/>
          </p:nvSpPr>
          <p:spPr>
            <a:xfrm>
              <a:off x="7058600" y="1357425"/>
              <a:ext cx="74375" cy="74450"/>
            </a:xfrm>
            <a:custGeom>
              <a:avLst/>
              <a:gdLst/>
              <a:ahLst/>
              <a:cxnLst/>
              <a:rect l="l" t="t" r="r" b="b"/>
              <a:pathLst>
                <a:path w="2975" h="2978" extrusionOk="0">
                  <a:moveTo>
                    <a:pt x="2425" y="553"/>
                  </a:moveTo>
                  <a:lnTo>
                    <a:pt x="2425" y="2425"/>
                  </a:lnTo>
                  <a:lnTo>
                    <a:pt x="550" y="2425"/>
                  </a:lnTo>
                  <a:lnTo>
                    <a:pt x="550" y="553"/>
                  </a:lnTo>
                  <a:close/>
                  <a:moveTo>
                    <a:pt x="424" y="0"/>
                  </a:moveTo>
                  <a:cubicBezTo>
                    <a:pt x="189" y="0"/>
                    <a:pt x="1" y="189"/>
                    <a:pt x="1" y="424"/>
                  </a:cubicBezTo>
                  <a:lnTo>
                    <a:pt x="1" y="2554"/>
                  </a:lnTo>
                  <a:cubicBezTo>
                    <a:pt x="1" y="2787"/>
                    <a:pt x="189" y="2978"/>
                    <a:pt x="424" y="2978"/>
                  </a:cubicBezTo>
                  <a:lnTo>
                    <a:pt x="2555" y="2978"/>
                  </a:lnTo>
                  <a:cubicBezTo>
                    <a:pt x="2787" y="2978"/>
                    <a:pt x="2975" y="2787"/>
                    <a:pt x="2975" y="2554"/>
                  </a:cubicBezTo>
                  <a:lnTo>
                    <a:pt x="2975" y="424"/>
                  </a:lnTo>
                  <a:cubicBezTo>
                    <a:pt x="2975" y="189"/>
                    <a:pt x="2787" y="0"/>
                    <a:pt x="2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73"/>
            <p:cNvSpPr/>
            <p:nvPr/>
          </p:nvSpPr>
          <p:spPr>
            <a:xfrm>
              <a:off x="7058600" y="1260075"/>
              <a:ext cx="74375" cy="74450"/>
            </a:xfrm>
            <a:custGeom>
              <a:avLst/>
              <a:gdLst/>
              <a:ahLst/>
              <a:cxnLst/>
              <a:rect l="l" t="t" r="r" b="b"/>
              <a:pathLst>
                <a:path w="2975" h="2978" extrusionOk="0">
                  <a:moveTo>
                    <a:pt x="2425" y="553"/>
                  </a:moveTo>
                  <a:lnTo>
                    <a:pt x="2425" y="2425"/>
                  </a:lnTo>
                  <a:lnTo>
                    <a:pt x="550" y="2425"/>
                  </a:lnTo>
                  <a:lnTo>
                    <a:pt x="550" y="553"/>
                  </a:lnTo>
                  <a:close/>
                  <a:moveTo>
                    <a:pt x="424" y="0"/>
                  </a:moveTo>
                  <a:cubicBezTo>
                    <a:pt x="189" y="0"/>
                    <a:pt x="1" y="189"/>
                    <a:pt x="1" y="424"/>
                  </a:cubicBezTo>
                  <a:lnTo>
                    <a:pt x="1" y="2554"/>
                  </a:lnTo>
                  <a:cubicBezTo>
                    <a:pt x="1" y="2786"/>
                    <a:pt x="189" y="2978"/>
                    <a:pt x="424" y="2978"/>
                  </a:cubicBezTo>
                  <a:lnTo>
                    <a:pt x="2555" y="2978"/>
                  </a:lnTo>
                  <a:cubicBezTo>
                    <a:pt x="2787" y="2978"/>
                    <a:pt x="2975" y="2786"/>
                    <a:pt x="2975" y="2554"/>
                  </a:cubicBezTo>
                  <a:lnTo>
                    <a:pt x="2975" y="424"/>
                  </a:lnTo>
                  <a:cubicBezTo>
                    <a:pt x="2975" y="189"/>
                    <a:pt x="2787" y="0"/>
                    <a:pt x="2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73"/>
          <p:cNvGrpSpPr/>
          <p:nvPr/>
        </p:nvGrpSpPr>
        <p:grpSpPr>
          <a:xfrm>
            <a:off x="7580313" y="1261238"/>
            <a:ext cx="328225" cy="470250"/>
            <a:chOff x="7513775" y="979050"/>
            <a:chExt cx="328225" cy="470250"/>
          </a:xfrm>
        </p:grpSpPr>
        <p:sp>
          <p:nvSpPr>
            <p:cNvPr id="2661" name="Google Shape;2661;p73"/>
            <p:cNvSpPr/>
            <p:nvPr/>
          </p:nvSpPr>
          <p:spPr>
            <a:xfrm>
              <a:off x="7513775" y="979050"/>
              <a:ext cx="328225" cy="470250"/>
            </a:xfrm>
            <a:custGeom>
              <a:avLst/>
              <a:gdLst/>
              <a:ahLst/>
              <a:cxnLst/>
              <a:rect l="l" t="t" r="r" b="b"/>
              <a:pathLst>
                <a:path w="13129" h="18810" extrusionOk="0">
                  <a:moveTo>
                    <a:pt x="12576" y="553"/>
                  </a:moveTo>
                  <a:lnTo>
                    <a:pt x="12576" y="800"/>
                  </a:lnTo>
                  <a:cubicBezTo>
                    <a:pt x="12576" y="1696"/>
                    <a:pt x="11850" y="2425"/>
                    <a:pt x="10951" y="2425"/>
                  </a:cubicBezTo>
                  <a:lnTo>
                    <a:pt x="7732" y="2425"/>
                  </a:lnTo>
                  <a:cubicBezTo>
                    <a:pt x="7609" y="1902"/>
                    <a:pt x="7136" y="1511"/>
                    <a:pt x="6572" y="1511"/>
                  </a:cubicBezTo>
                  <a:cubicBezTo>
                    <a:pt x="6007" y="1511"/>
                    <a:pt x="5534" y="1902"/>
                    <a:pt x="5411" y="2425"/>
                  </a:cubicBezTo>
                  <a:lnTo>
                    <a:pt x="2190" y="2425"/>
                  </a:lnTo>
                  <a:cubicBezTo>
                    <a:pt x="1293" y="2425"/>
                    <a:pt x="564" y="1696"/>
                    <a:pt x="564" y="800"/>
                  </a:cubicBezTo>
                  <a:lnTo>
                    <a:pt x="564" y="553"/>
                  </a:lnTo>
                  <a:close/>
                  <a:moveTo>
                    <a:pt x="6560" y="2069"/>
                  </a:moveTo>
                  <a:cubicBezTo>
                    <a:pt x="6913" y="2069"/>
                    <a:pt x="7201" y="2357"/>
                    <a:pt x="7201" y="2713"/>
                  </a:cubicBezTo>
                  <a:cubicBezTo>
                    <a:pt x="7201" y="3068"/>
                    <a:pt x="6913" y="3356"/>
                    <a:pt x="6560" y="3356"/>
                  </a:cubicBezTo>
                  <a:cubicBezTo>
                    <a:pt x="6204" y="3356"/>
                    <a:pt x="5916" y="3068"/>
                    <a:pt x="5916" y="2713"/>
                  </a:cubicBezTo>
                  <a:cubicBezTo>
                    <a:pt x="5916" y="2357"/>
                    <a:pt x="6204" y="2069"/>
                    <a:pt x="6560" y="2069"/>
                  </a:cubicBezTo>
                  <a:close/>
                  <a:moveTo>
                    <a:pt x="7215" y="3718"/>
                  </a:moveTo>
                  <a:lnTo>
                    <a:pt x="7215" y="5666"/>
                  </a:lnTo>
                  <a:cubicBezTo>
                    <a:pt x="7027" y="5546"/>
                    <a:pt x="6807" y="5478"/>
                    <a:pt x="6572" y="5478"/>
                  </a:cubicBezTo>
                  <a:cubicBezTo>
                    <a:pt x="6334" y="5478"/>
                    <a:pt x="6113" y="5546"/>
                    <a:pt x="5928" y="5666"/>
                  </a:cubicBezTo>
                  <a:lnTo>
                    <a:pt x="5928" y="3718"/>
                  </a:lnTo>
                  <a:cubicBezTo>
                    <a:pt x="6113" y="3838"/>
                    <a:pt x="6334" y="3906"/>
                    <a:pt x="6572" y="3906"/>
                  </a:cubicBezTo>
                  <a:cubicBezTo>
                    <a:pt x="6807" y="3906"/>
                    <a:pt x="7027" y="3838"/>
                    <a:pt x="7215" y="3718"/>
                  </a:cubicBezTo>
                  <a:close/>
                  <a:moveTo>
                    <a:pt x="6560" y="6028"/>
                  </a:moveTo>
                  <a:cubicBezTo>
                    <a:pt x="6913" y="6028"/>
                    <a:pt x="7201" y="6316"/>
                    <a:pt x="7201" y="6671"/>
                  </a:cubicBezTo>
                  <a:cubicBezTo>
                    <a:pt x="7201" y="7024"/>
                    <a:pt x="6913" y="7315"/>
                    <a:pt x="6560" y="7315"/>
                  </a:cubicBezTo>
                  <a:cubicBezTo>
                    <a:pt x="6204" y="7315"/>
                    <a:pt x="5916" y="7024"/>
                    <a:pt x="5916" y="6671"/>
                  </a:cubicBezTo>
                  <a:cubicBezTo>
                    <a:pt x="5916" y="6316"/>
                    <a:pt x="6204" y="6028"/>
                    <a:pt x="6560" y="6028"/>
                  </a:cubicBezTo>
                  <a:close/>
                  <a:moveTo>
                    <a:pt x="10954" y="16384"/>
                  </a:moveTo>
                  <a:cubicBezTo>
                    <a:pt x="11850" y="16384"/>
                    <a:pt x="12579" y="17113"/>
                    <a:pt x="12579" y="18010"/>
                  </a:cubicBezTo>
                  <a:lnTo>
                    <a:pt x="12579" y="18259"/>
                  </a:lnTo>
                  <a:lnTo>
                    <a:pt x="564" y="18259"/>
                  </a:lnTo>
                  <a:lnTo>
                    <a:pt x="564" y="18010"/>
                  </a:lnTo>
                  <a:cubicBezTo>
                    <a:pt x="564" y="17113"/>
                    <a:pt x="1293" y="16384"/>
                    <a:pt x="2190" y="16384"/>
                  </a:cubicBezTo>
                  <a:close/>
                  <a:moveTo>
                    <a:pt x="497" y="0"/>
                  </a:moveTo>
                  <a:cubicBezTo>
                    <a:pt x="497" y="0"/>
                    <a:pt x="3" y="224"/>
                    <a:pt x="15" y="497"/>
                  </a:cubicBezTo>
                  <a:lnTo>
                    <a:pt x="15" y="13272"/>
                  </a:lnTo>
                  <a:cubicBezTo>
                    <a:pt x="0" y="13425"/>
                    <a:pt x="124" y="13548"/>
                    <a:pt x="276" y="13548"/>
                  </a:cubicBezTo>
                  <a:cubicBezTo>
                    <a:pt x="429" y="13548"/>
                    <a:pt x="553" y="13425"/>
                    <a:pt x="564" y="13272"/>
                  </a:cubicBezTo>
                  <a:lnTo>
                    <a:pt x="564" y="2257"/>
                  </a:lnTo>
                  <a:cubicBezTo>
                    <a:pt x="952" y="2704"/>
                    <a:pt x="2178" y="3013"/>
                    <a:pt x="2178" y="3013"/>
                  </a:cubicBezTo>
                  <a:lnTo>
                    <a:pt x="5378" y="3013"/>
                  </a:lnTo>
                  <a:lnTo>
                    <a:pt x="5378" y="6692"/>
                  </a:lnTo>
                  <a:cubicBezTo>
                    <a:pt x="5378" y="7253"/>
                    <a:pt x="5769" y="7727"/>
                    <a:pt x="6295" y="7850"/>
                  </a:cubicBezTo>
                  <a:lnTo>
                    <a:pt x="6295" y="15835"/>
                  </a:lnTo>
                  <a:lnTo>
                    <a:pt x="2190" y="15835"/>
                  </a:lnTo>
                  <a:cubicBezTo>
                    <a:pt x="1546" y="15835"/>
                    <a:pt x="964" y="16117"/>
                    <a:pt x="564" y="16564"/>
                  </a:cubicBezTo>
                  <a:lnTo>
                    <a:pt x="564" y="14653"/>
                  </a:lnTo>
                  <a:cubicBezTo>
                    <a:pt x="564" y="14512"/>
                    <a:pt x="465" y="14386"/>
                    <a:pt x="323" y="14368"/>
                  </a:cubicBezTo>
                  <a:cubicBezTo>
                    <a:pt x="312" y="14367"/>
                    <a:pt x="300" y="14366"/>
                    <a:pt x="288" y="14366"/>
                  </a:cubicBezTo>
                  <a:cubicBezTo>
                    <a:pt x="137" y="14366"/>
                    <a:pt x="15" y="14489"/>
                    <a:pt x="15" y="14642"/>
                  </a:cubicBezTo>
                  <a:lnTo>
                    <a:pt x="15" y="18312"/>
                  </a:lnTo>
                  <a:cubicBezTo>
                    <a:pt x="15" y="18589"/>
                    <a:pt x="235" y="18809"/>
                    <a:pt x="509" y="18809"/>
                  </a:cubicBezTo>
                  <a:lnTo>
                    <a:pt x="12840" y="18809"/>
                  </a:lnTo>
                  <a:cubicBezTo>
                    <a:pt x="12999" y="18809"/>
                    <a:pt x="13128" y="18680"/>
                    <a:pt x="13128" y="18521"/>
                  </a:cubicBezTo>
                  <a:lnTo>
                    <a:pt x="13128" y="4858"/>
                  </a:lnTo>
                  <a:cubicBezTo>
                    <a:pt x="13128" y="4808"/>
                    <a:pt x="13105" y="4761"/>
                    <a:pt x="13067" y="4729"/>
                  </a:cubicBezTo>
                  <a:cubicBezTo>
                    <a:pt x="12995" y="4670"/>
                    <a:pt x="12921" y="4645"/>
                    <a:pt x="12852" y="4645"/>
                  </a:cubicBezTo>
                  <a:cubicBezTo>
                    <a:pt x="12700" y="4645"/>
                    <a:pt x="12576" y="4768"/>
                    <a:pt x="12576" y="4920"/>
                  </a:cubicBezTo>
                  <a:lnTo>
                    <a:pt x="12576" y="16561"/>
                  </a:lnTo>
                  <a:cubicBezTo>
                    <a:pt x="12179" y="16114"/>
                    <a:pt x="11597" y="15832"/>
                    <a:pt x="10951" y="15832"/>
                  </a:cubicBezTo>
                  <a:lnTo>
                    <a:pt x="6845" y="15832"/>
                  </a:lnTo>
                  <a:lnTo>
                    <a:pt x="6845" y="7850"/>
                  </a:lnTo>
                  <a:cubicBezTo>
                    <a:pt x="7371" y="7727"/>
                    <a:pt x="7765" y="7253"/>
                    <a:pt x="7765" y="6689"/>
                  </a:cubicBezTo>
                  <a:lnTo>
                    <a:pt x="7765" y="3013"/>
                  </a:lnTo>
                  <a:lnTo>
                    <a:pt x="10951" y="3013"/>
                  </a:lnTo>
                  <a:cubicBezTo>
                    <a:pt x="11597" y="3013"/>
                    <a:pt x="12179" y="2727"/>
                    <a:pt x="12576" y="2275"/>
                  </a:cubicBezTo>
                  <a:lnTo>
                    <a:pt x="12576" y="3580"/>
                  </a:lnTo>
                  <a:cubicBezTo>
                    <a:pt x="12576" y="3709"/>
                    <a:pt x="12664" y="3830"/>
                    <a:pt x="12793" y="3856"/>
                  </a:cubicBezTo>
                  <a:cubicBezTo>
                    <a:pt x="12814" y="3860"/>
                    <a:pt x="12834" y="3862"/>
                    <a:pt x="12853" y="3862"/>
                  </a:cubicBezTo>
                  <a:cubicBezTo>
                    <a:pt x="13004" y="3862"/>
                    <a:pt x="13128" y="3739"/>
                    <a:pt x="13128" y="3586"/>
                  </a:cubicBezTo>
                  <a:lnTo>
                    <a:pt x="13128" y="500"/>
                  </a:lnTo>
                  <a:cubicBezTo>
                    <a:pt x="13128" y="224"/>
                    <a:pt x="12905" y="0"/>
                    <a:pt x="12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73"/>
            <p:cNvSpPr/>
            <p:nvPr/>
          </p:nvSpPr>
          <p:spPr>
            <a:xfrm>
              <a:off x="7553600" y="1270200"/>
              <a:ext cx="85475" cy="55150"/>
            </a:xfrm>
            <a:custGeom>
              <a:avLst/>
              <a:gdLst/>
              <a:ahLst/>
              <a:cxnLst/>
              <a:rect l="l" t="t" r="r" b="b"/>
              <a:pathLst>
                <a:path w="3419" h="2206" extrusionOk="0">
                  <a:moveTo>
                    <a:pt x="2866" y="551"/>
                  </a:moveTo>
                  <a:lnTo>
                    <a:pt x="2866" y="1653"/>
                  </a:lnTo>
                  <a:lnTo>
                    <a:pt x="553" y="1653"/>
                  </a:lnTo>
                  <a:lnTo>
                    <a:pt x="553" y="551"/>
                  </a:lnTo>
                  <a:close/>
                  <a:moveTo>
                    <a:pt x="461" y="1"/>
                  </a:moveTo>
                  <a:cubicBezTo>
                    <a:pt x="206" y="1"/>
                    <a:pt x="0" y="207"/>
                    <a:pt x="0" y="459"/>
                  </a:cubicBezTo>
                  <a:lnTo>
                    <a:pt x="0" y="1744"/>
                  </a:lnTo>
                  <a:cubicBezTo>
                    <a:pt x="0" y="1999"/>
                    <a:pt x="209" y="2205"/>
                    <a:pt x="461" y="2205"/>
                  </a:cubicBezTo>
                  <a:lnTo>
                    <a:pt x="2957" y="2205"/>
                  </a:lnTo>
                  <a:cubicBezTo>
                    <a:pt x="3212" y="2205"/>
                    <a:pt x="3418" y="1996"/>
                    <a:pt x="3418" y="1744"/>
                  </a:cubicBezTo>
                  <a:lnTo>
                    <a:pt x="3418" y="459"/>
                  </a:lnTo>
                  <a:cubicBezTo>
                    <a:pt x="3418" y="207"/>
                    <a:pt x="3212" y="1"/>
                    <a:pt x="29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3" name="Google Shape;2663;p73"/>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ICON PACK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3"/>
          <p:cNvSpPr txBox="1">
            <a:spLocks noGrp="1"/>
          </p:cNvSpPr>
          <p:nvPr>
            <p:ph type="title"/>
          </p:nvPr>
        </p:nvSpPr>
        <p:spPr>
          <a:xfrm>
            <a:off x="722375" y="1760575"/>
            <a:ext cx="4356600" cy="814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INTRODUCTION</a:t>
            </a:r>
            <a:endParaRPr/>
          </a:p>
        </p:txBody>
      </p:sp>
      <p:sp>
        <p:nvSpPr>
          <p:cNvPr id="751" name="Google Shape;751;p43"/>
          <p:cNvSpPr txBox="1">
            <a:spLocks noGrp="1"/>
          </p:cNvSpPr>
          <p:nvPr>
            <p:ph type="subTitle" idx="1"/>
          </p:nvPr>
        </p:nvSpPr>
        <p:spPr>
          <a:xfrm>
            <a:off x="722375" y="2451526"/>
            <a:ext cx="4356600" cy="105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endParaRPr dirty="0"/>
          </a:p>
        </p:txBody>
      </p:sp>
      <p:cxnSp>
        <p:nvCxnSpPr>
          <p:cNvPr id="752" name="Google Shape;752;p43"/>
          <p:cNvCxnSpPr/>
          <p:nvPr/>
        </p:nvCxnSpPr>
        <p:spPr>
          <a:xfrm>
            <a:off x="5046225" y="4441550"/>
            <a:ext cx="4546500" cy="0"/>
          </a:xfrm>
          <a:prstGeom prst="straightConnector1">
            <a:avLst/>
          </a:prstGeom>
          <a:noFill/>
          <a:ln w="9525" cap="flat" cmpd="sng">
            <a:solidFill>
              <a:schemeClr val="lt1"/>
            </a:solidFill>
            <a:prstDash val="solid"/>
            <a:round/>
            <a:headEnd type="none" w="med" len="med"/>
            <a:tailEnd type="none" w="med" len="med"/>
          </a:ln>
        </p:spPr>
      </p:cxnSp>
      <p:grpSp>
        <p:nvGrpSpPr>
          <p:cNvPr id="753" name="Google Shape;753;p43"/>
          <p:cNvGrpSpPr/>
          <p:nvPr/>
        </p:nvGrpSpPr>
        <p:grpSpPr>
          <a:xfrm>
            <a:off x="5464525" y="1260418"/>
            <a:ext cx="3237042" cy="3178844"/>
            <a:chOff x="965225" y="1260418"/>
            <a:chExt cx="3237042" cy="3178844"/>
          </a:xfrm>
        </p:grpSpPr>
        <p:sp>
          <p:nvSpPr>
            <p:cNvPr id="754" name="Google Shape;754;p43"/>
            <p:cNvSpPr/>
            <p:nvPr/>
          </p:nvSpPr>
          <p:spPr>
            <a:xfrm>
              <a:off x="2257459" y="2960545"/>
              <a:ext cx="107208" cy="121711"/>
            </a:xfrm>
            <a:custGeom>
              <a:avLst/>
              <a:gdLst/>
              <a:ahLst/>
              <a:cxnLst/>
              <a:rect l="l" t="t" r="r" b="b"/>
              <a:pathLst>
                <a:path w="2299" h="2610" extrusionOk="0">
                  <a:moveTo>
                    <a:pt x="2117" y="0"/>
                  </a:moveTo>
                  <a:cubicBezTo>
                    <a:pt x="2000" y="0"/>
                    <a:pt x="1649" y="143"/>
                    <a:pt x="1468" y="156"/>
                  </a:cubicBezTo>
                  <a:cubicBezTo>
                    <a:pt x="1286" y="169"/>
                    <a:pt x="468" y="169"/>
                    <a:pt x="468" y="169"/>
                  </a:cubicBezTo>
                  <a:cubicBezTo>
                    <a:pt x="416" y="649"/>
                    <a:pt x="1" y="1610"/>
                    <a:pt x="1" y="1610"/>
                  </a:cubicBezTo>
                  <a:lnTo>
                    <a:pt x="935" y="2609"/>
                  </a:lnTo>
                  <a:cubicBezTo>
                    <a:pt x="935" y="2609"/>
                    <a:pt x="1701" y="2233"/>
                    <a:pt x="2000" y="1519"/>
                  </a:cubicBezTo>
                  <a:cubicBezTo>
                    <a:pt x="2298" y="818"/>
                    <a:pt x="2233" y="0"/>
                    <a:pt x="2117" y="0"/>
                  </a:cubicBezTo>
                  <a:close/>
                </a:path>
              </a:pathLst>
            </a:custGeom>
            <a:solidFill>
              <a:srgbClr val="FFFFFF"/>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2295604" y="3653598"/>
              <a:ext cx="196789" cy="785291"/>
            </a:xfrm>
            <a:custGeom>
              <a:avLst/>
              <a:gdLst/>
              <a:ahLst/>
              <a:cxnLst/>
              <a:rect l="l" t="t" r="r" b="b"/>
              <a:pathLst>
                <a:path w="4220" h="16840" extrusionOk="0">
                  <a:moveTo>
                    <a:pt x="377" y="0"/>
                  </a:moveTo>
                  <a:cubicBezTo>
                    <a:pt x="377" y="0"/>
                    <a:pt x="1" y="2168"/>
                    <a:pt x="273" y="4167"/>
                  </a:cubicBezTo>
                  <a:cubicBezTo>
                    <a:pt x="533" y="6166"/>
                    <a:pt x="2051" y="13953"/>
                    <a:pt x="2051" y="13953"/>
                  </a:cubicBezTo>
                  <a:lnTo>
                    <a:pt x="1454" y="16225"/>
                  </a:lnTo>
                  <a:cubicBezTo>
                    <a:pt x="1454" y="16225"/>
                    <a:pt x="805" y="16601"/>
                    <a:pt x="1130" y="16770"/>
                  </a:cubicBezTo>
                  <a:cubicBezTo>
                    <a:pt x="1238" y="16822"/>
                    <a:pt x="1485" y="16839"/>
                    <a:pt x="1765" y="16839"/>
                  </a:cubicBezTo>
                  <a:cubicBezTo>
                    <a:pt x="2327" y="16839"/>
                    <a:pt x="3025" y="16770"/>
                    <a:pt x="3025" y="16770"/>
                  </a:cubicBezTo>
                  <a:cubicBezTo>
                    <a:pt x="3025" y="16770"/>
                    <a:pt x="3246" y="15797"/>
                    <a:pt x="3401" y="15303"/>
                  </a:cubicBezTo>
                  <a:cubicBezTo>
                    <a:pt x="3570" y="14823"/>
                    <a:pt x="4050" y="14499"/>
                    <a:pt x="3843" y="13902"/>
                  </a:cubicBezTo>
                  <a:cubicBezTo>
                    <a:pt x="3622" y="13304"/>
                    <a:pt x="3453" y="12707"/>
                    <a:pt x="3453" y="12707"/>
                  </a:cubicBezTo>
                  <a:lnTo>
                    <a:pt x="4219" y="1142"/>
                  </a:lnTo>
                  <a:lnTo>
                    <a:pt x="377" y="0"/>
                  </a:lnTo>
                  <a:close/>
                </a:path>
              </a:pathLst>
            </a:custGeom>
            <a:solidFill>
              <a:srgbClr val="FFFFFF"/>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3"/>
            <p:cNvSpPr/>
            <p:nvPr/>
          </p:nvSpPr>
          <p:spPr>
            <a:xfrm>
              <a:off x="2340418" y="4283556"/>
              <a:ext cx="144094" cy="155613"/>
            </a:xfrm>
            <a:custGeom>
              <a:avLst/>
              <a:gdLst/>
              <a:ahLst/>
              <a:cxnLst/>
              <a:rect l="l" t="t" r="r" b="b"/>
              <a:pathLst>
                <a:path w="3090" h="3337" extrusionOk="0">
                  <a:moveTo>
                    <a:pt x="2629" y="0"/>
                  </a:moveTo>
                  <a:cubicBezTo>
                    <a:pt x="2350" y="0"/>
                    <a:pt x="1921" y="59"/>
                    <a:pt x="1739" y="444"/>
                  </a:cubicBezTo>
                  <a:cubicBezTo>
                    <a:pt x="1467" y="1042"/>
                    <a:pt x="870" y="2508"/>
                    <a:pt x="870" y="2508"/>
                  </a:cubicBezTo>
                  <a:lnTo>
                    <a:pt x="286" y="2885"/>
                  </a:lnTo>
                  <a:lnTo>
                    <a:pt x="221" y="2924"/>
                  </a:lnTo>
                  <a:cubicBezTo>
                    <a:pt x="91" y="3040"/>
                    <a:pt x="0" y="3183"/>
                    <a:pt x="169" y="3261"/>
                  </a:cubicBezTo>
                  <a:cubicBezTo>
                    <a:pt x="277" y="3317"/>
                    <a:pt x="524" y="3336"/>
                    <a:pt x="804" y="3336"/>
                  </a:cubicBezTo>
                  <a:cubicBezTo>
                    <a:pt x="1366" y="3336"/>
                    <a:pt x="2064" y="3261"/>
                    <a:pt x="2064" y="3261"/>
                  </a:cubicBezTo>
                  <a:cubicBezTo>
                    <a:pt x="2064" y="3261"/>
                    <a:pt x="2285" y="2288"/>
                    <a:pt x="2440" y="1807"/>
                  </a:cubicBezTo>
                  <a:cubicBezTo>
                    <a:pt x="2609" y="1314"/>
                    <a:pt x="3089" y="990"/>
                    <a:pt x="2882" y="393"/>
                  </a:cubicBezTo>
                  <a:cubicBezTo>
                    <a:pt x="2830" y="263"/>
                    <a:pt x="2778" y="133"/>
                    <a:pt x="2739" y="3"/>
                  </a:cubicBezTo>
                  <a:cubicBezTo>
                    <a:pt x="2706" y="2"/>
                    <a:pt x="2669" y="0"/>
                    <a:pt x="2629" y="0"/>
                  </a:cubicBez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3"/>
            <p:cNvSpPr/>
            <p:nvPr/>
          </p:nvSpPr>
          <p:spPr>
            <a:xfrm>
              <a:off x="2434242" y="4313401"/>
              <a:ext cx="37539" cy="122270"/>
            </a:xfrm>
            <a:custGeom>
              <a:avLst/>
              <a:gdLst/>
              <a:ahLst/>
              <a:cxnLst/>
              <a:rect l="l" t="t" r="r" b="b"/>
              <a:pathLst>
                <a:path w="805" h="2622" extrusionOk="0">
                  <a:moveTo>
                    <a:pt x="369" y="0"/>
                  </a:moveTo>
                  <a:cubicBezTo>
                    <a:pt x="215" y="0"/>
                    <a:pt x="65" y="79"/>
                    <a:pt x="0" y="350"/>
                  </a:cubicBezTo>
                  <a:lnTo>
                    <a:pt x="247" y="2621"/>
                  </a:lnTo>
                  <a:lnTo>
                    <a:pt x="623" y="2621"/>
                  </a:lnTo>
                  <a:lnTo>
                    <a:pt x="805" y="155"/>
                  </a:lnTo>
                  <a:cubicBezTo>
                    <a:pt x="805" y="155"/>
                    <a:pt x="584" y="0"/>
                    <a:pt x="369" y="0"/>
                  </a:cubicBez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3"/>
            <p:cNvSpPr/>
            <p:nvPr/>
          </p:nvSpPr>
          <p:spPr>
            <a:xfrm>
              <a:off x="2638213" y="3666282"/>
              <a:ext cx="392273" cy="770509"/>
            </a:xfrm>
            <a:custGeom>
              <a:avLst/>
              <a:gdLst/>
              <a:ahLst/>
              <a:cxnLst/>
              <a:rect l="l" t="t" r="r" b="b"/>
              <a:pathLst>
                <a:path w="8412" h="16523" extrusionOk="0">
                  <a:moveTo>
                    <a:pt x="4271" y="1"/>
                  </a:moveTo>
                  <a:lnTo>
                    <a:pt x="0" y="494"/>
                  </a:lnTo>
                  <a:lnTo>
                    <a:pt x="974" y="2545"/>
                  </a:lnTo>
                  <a:cubicBezTo>
                    <a:pt x="974" y="2545"/>
                    <a:pt x="1142" y="5504"/>
                    <a:pt x="1895" y="7282"/>
                  </a:cubicBezTo>
                  <a:cubicBezTo>
                    <a:pt x="2661" y="9074"/>
                    <a:pt x="4167" y="11942"/>
                    <a:pt x="4167" y="11942"/>
                  </a:cubicBezTo>
                  <a:lnTo>
                    <a:pt x="4660" y="12799"/>
                  </a:lnTo>
                  <a:cubicBezTo>
                    <a:pt x="4660" y="12799"/>
                    <a:pt x="3959" y="13617"/>
                    <a:pt x="4167" y="14097"/>
                  </a:cubicBezTo>
                  <a:cubicBezTo>
                    <a:pt x="4387" y="14590"/>
                    <a:pt x="5309" y="14863"/>
                    <a:pt x="5685" y="15187"/>
                  </a:cubicBezTo>
                  <a:cubicBezTo>
                    <a:pt x="6062" y="15512"/>
                    <a:pt x="6140" y="16498"/>
                    <a:pt x="6581" y="16498"/>
                  </a:cubicBezTo>
                  <a:cubicBezTo>
                    <a:pt x="6779" y="16498"/>
                    <a:pt x="7140" y="16523"/>
                    <a:pt x="7481" y="16523"/>
                  </a:cubicBezTo>
                  <a:cubicBezTo>
                    <a:pt x="7879" y="16523"/>
                    <a:pt x="8251" y="16489"/>
                    <a:pt x="8307" y="16342"/>
                  </a:cubicBezTo>
                  <a:cubicBezTo>
                    <a:pt x="8411" y="16070"/>
                    <a:pt x="7710" y="15745"/>
                    <a:pt x="7710" y="15745"/>
                  </a:cubicBezTo>
                  <a:cubicBezTo>
                    <a:pt x="7710" y="15745"/>
                    <a:pt x="6672" y="13772"/>
                    <a:pt x="6568" y="13500"/>
                  </a:cubicBezTo>
                  <a:cubicBezTo>
                    <a:pt x="6451" y="13227"/>
                    <a:pt x="4816" y="4063"/>
                    <a:pt x="4712" y="2986"/>
                  </a:cubicBezTo>
                  <a:cubicBezTo>
                    <a:pt x="4595" y="1896"/>
                    <a:pt x="4271" y="1"/>
                    <a:pt x="4271" y="1"/>
                  </a:cubicBezTo>
                  <a:close/>
                </a:path>
              </a:pathLst>
            </a:custGeom>
            <a:solidFill>
              <a:srgbClr val="FFFFFF"/>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2826422" y="4278846"/>
              <a:ext cx="204064" cy="157758"/>
            </a:xfrm>
            <a:custGeom>
              <a:avLst/>
              <a:gdLst/>
              <a:ahLst/>
              <a:cxnLst/>
              <a:rect l="l" t="t" r="r" b="b"/>
              <a:pathLst>
                <a:path w="4376" h="3383" extrusionOk="0">
                  <a:moveTo>
                    <a:pt x="377" y="0"/>
                  </a:moveTo>
                  <a:cubicBezTo>
                    <a:pt x="196" y="273"/>
                    <a:pt x="1" y="675"/>
                    <a:pt x="131" y="961"/>
                  </a:cubicBezTo>
                  <a:cubicBezTo>
                    <a:pt x="351" y="1454"/>
                    <a:pt x="1221" y="1714"/>
                    <a:pt x="1481" y="2142"/>
                  </a:cubicBezTo>
                  <a:cubicBezTo>
                    <a:pt x="1844" y="2726"/>
                    <a:pt x="2104" y="3362"/>
                    <a:pt x="2545" y="3362"/>
                  </a:cubicBezTo>
                  <a:cubicBezTo>
                    <a:pt x="2735" y="3362"/>
                    <a:pt x="3077" y="3383"/>
                    <a:pt x="3407" y="3383"/>
                  </a:cubicBezTo>
                  <a:cubicBezTo>
                    <a:pt x="3819" y="3383"/>
                    <a:pt x="4214" y="3351"/>
                    <a:pt x="4271" y="3206"/>
                  </a:cubicBezTo>
                  <a:cubicBezTo>
                    <a:pt x="4375" y="2934"/>
                    <a:pt x="3674" y="2609"/>
                    <a:pt x="3674" y="2609"/>
                  </a:cubicBezTo>
                  <a:cubicBezTo>
                    <a:pt x="3643" y="2599"/>
                    <a:pt x="3585" y="2595"/>
                    <a:pt x="3513" y="2595"/>
                  </a:cubicBezTo>
                  <a:cubicBezTo>
                    <a:pt x="3224" y="2595"/>
                    <a:pt x="2701" y="2661"/>
                    <a:pt x="2701" y="2661"/>
                  </a:cubicBezTo>
                  <a:cubicBezTo>
                    <a:pt x="2701" y="2661"/>
                    <a:pt x="1870" y="1337"/>
                    <a:pt x="1429" y="740"/>
                  </a:cubicBezTo>
                  <a:cubicBezTo>
                    <a:pt x="1052" y="221"/>
                    <a:pt x="507" y="39"/>
                    <a:pt x="377" y="0"/>
                  </a:cubicBez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2832484" y="4332147"/>
              <a:ext cx="35907" cy="107115"/>
            </a:xfrm>
            <a:custGeom>
              <a:avLst/>
              <a:gdLst/>
              <a:ahLst/>
              <a:cxnLst/>
              <a:rect l="l" t="t" r="r" b="b"/>
              <a:pathLst>
                <a:path w="770" h="2297" extrusionOk="0">
                  <a:moveTo>
                    <a:pt x="215" y="0"/>
                  </a:moveTo>
                  <a:cubicBezTo>
                    <a:pt x="151" y="0"/>
                    <a:pt x="80" y="8"/>
                    <a:pt x="1" y="25"/>
                  </a:cubicBezTo>
                  <a:lnTo>
                    <a:pt x="195" y="2297"/>
                  </a:lnTo>
                  <a:lnTo>
                    <a:pt x="533" y="2297"/>
                  </a:lnTo>
                  <a:lnTo>
                    <a:pt x="728" y="597"/>
                  </a:lnTo>
                  <a:cubicBezTo>
                    <a:pt x="728" y="597"/>
                    <a:pt x="769" y="0"/>
                    <a:pt x="215" y="0"/>
                  </a:cubicBez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2235075" y="2956302"/>
              <a:ext cx="665865" cy="771768"/>
            </a:xfrm>
            <a:custGeom>
              <a:avLst/>
              <a:gdLst/>
              <a:ahLst/>
              <a:cxnLst/>
              <a:rect l="l" t="t" r="r" b="b"/>
              <a:pathLst>
                <a:path w="14279" h="16550" extrusionOk="0">
                  <a:moveTo>
                    <a:pt x="10787" y="1"/>
                  </a:moveTo>
                  <a:cubicBezTo>
                    <a:pt x="10787" y="1"/>
                    <a:pt x="8077" y="556"/>
                    <a:pt x="5197" y="556"/>
                  </a:cubicBezTo>
                  <a:cubicBezTo>
                    <a:pt x="4091" y="556"/>
                    <a:pt x="2960" y="474"/>
                    <a:pt x="1948" y="247"/>
                  </a:cubicBezTo>
                  <a:cubicBezTo>
                    <a:pt x="1948" y="247"/>
                    <a:pt x="650" y="3012"/>
                    <a:pt x="325" y="4959"/>
                  </a:cubicBezTo>
                  <a:cubicBezTo>
                    <a:pt x="1" y="6906"/>
                    <a:pt x="559" y="10475"/>
                    <a:pt x="559" y="10475"/>
                  </a:cubicBezTo>
                  <a:lnTo>
                    <a:pt x="325" y="15343"/>
                  </a:lnTo>
                  <a:cubicBezTo>
                    <a:pt x="325" y="15343"/>
                    <a:pt x="5024" y="16550"/>
                    <a:pt x="8269" y="16550"/>
                  </a:cubicBezTo>
                  <a:cubicBezTo>
                    <a:pt x="11514" y="16550"/>
                    <a:pt x="14188" y="15745"/>
                    <a:pt x="14188" y="15745"/>
                  </a:cubicBezTo>
                  <a:cubicBezTo>
                    <a:pt x="14188" y="15745"/>
                    <a:pt x="14278" y="10475"/>
                    <a:pt x="13629" y="7957"/>
                  </a:cubicBezTo>
                  <a:cubicBezTo>
                    <a:pt x="12980" y="5439"/>
                    <a:pt x="11514" y="1221"/>
                    <a:pt x="11436" y="974"/>
                  </a:cubicBezTo>
                  <a:cubicBezTo>
                    <a:pt x="11358" y="740"/>
                    <a:pt x="10787" y="1"/>
                    <a:pt x="10787" y="1"/>
                  </a:cubicBez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3414784" y="2488111"/>
              <a:ext cx="629539" cy="740664"/>
            </a:xfrm>
            <a:custGeom>
              <a:avLst/>
              <a:gdLst/>
              <a:ahLst/>
              <a:cxnLst/>
              <a:rect l="l" t="t" r="r" b="b"/>
              <a:pathLst>
                <a:path w="13500" h="15883" extrusionOk="0">
                  <a:moveTo>
                    <a:pt x="6507" y="0"/>
                  </a:moveTo>
                  <a:cubicBezTo>
                    <a:pt x="5829" y="0"/>
                    <a:pt x="5439" y="163"/>
                    <a:pt x="5439" y="163"/>
                  </a:cubicBezTo>
                  <a:cubicBezTo>
                    <a:pt x="5439" y="163"/>
                    <a:pt x="4400" y="163"/>
                    <a:pt x="3323" y="1292"/>
                  </a:cubicBezTo>
                  <a:cubicBezTo>
                    <a:pt x="2233" y="2421"/>
                    <a:pt x="1636" y="3979"/>
                    <a:pt x="1882" y="4433"/>
                  </a:cubicBezTo>
                  <a:cubicBezTo>
                    <a:pt x="2142" y="4901"/>
                    <a:pt x="2428" y="5679"/>
                    <a:pt x="2415" y="5861"/>
                  </a:cubicBezTo>
                  <a:cubicBezTo>
                    <a:pt x="2415" y="6043"/>
                    <a:pt x="961" y="7237"/>
                    <a:pt x="1298" y="7847"/>
                  </a:cubicBezTo>
                  <a:cubicBezTo>
                    <a:pt x="1636" y="8444"/>
                    <a:pt x="1714" y="8807"/>
                    <a:pt x="1402" y="8846"/>
                  </a:cubicBezTo>
                  <a:cubicBezTo>
                    <a:pt x="1078" y="8872"/>
                    <a:pt x="520" y="9301"/>
                    <a:pt x="597" y="9625"/>
                  </a:cubicBezTo>
                  <a:cubicBezTo>
                    <a:pt x="675" y="9937"/>
                    <a:pt x="1207" y="10235"/>
                    <a:pt x="961" y="10586"/>
                  </a:cubicBezTo>
                  <a:cubicBezTo>
                    <a:pt x="727" y="10936"/>
                    <a:pt x="545" y="10884"/>
                    <a:pt x="532" y="11326"/>
                  </a:cubicBezTo>
                  <a:cubicBezTo>
                    <a:pt x="520" y="11780"/>
                    <a:pt x="935" y="12156"/>
                    <a:pt x="688" y="12221"/>
                  </a:cubicBezTo>
                  <a:cubicBezTo>
                    <a:pt x="455" y="12273"/>
                    <a:pt x="0" y="12351"/>
                    <a:pt x="117" y="12662"/>
                  </a:cubicBezTo>
                  <a:cubicBezTo>
                    <a:pt x="234" y="12987"/>
                    <a:pt x="532" y="13402"/>
                    <a:pt x="532" y="13402"/>
                  </a:cubicBezTo>
                  <a:cubicBezTo>
                    <a:pt x="532" y="13402"/>
                    <a:pt x="2129" y="15271"/>
                    <a:pt x="5543" y="15817"/>
                  </a:cubicBezTo>
                  <a:cubicBezTo>
                    <a:pt x="5832" y="15862"/>
                    <a:pt x="6121" y="15883"/>
                    <a:pt x="6409" y="15883"/>
                  </a:cubicBezTo>
                  <a:cubicBezTo>
                    <a:pt x="9503" y="15883"/>
                    <a:pt x="12400" y="13470"/>
                    <a:pt x="12863" y="13078"/>
                  </a:cubicBezTo>
                  <a:cubicBezTo>
                    <a:pt x="13382" y="12649"/>
                    <a:pt x="13473" y="12520"/>
                    <a:pt x="13486" y="12247"/>
                  </a:cubicBezTo>
                  <a:cubicBezTo>
                    <a:pt x="13499" y="11975"/>
                    <a:pt x="13331" y="11650"/>
                    <a:pt x="13253" y="11339"/>
                  </a:cubicBezTo>
                  <a:cubicBezTo>
                    <a:pt x="13175" y="11014"/>
                    <a:pt x="13331" y="10391"/>
                    <a:pt x="13344" y="10261"/>
                  </a:cubicBezTo>
                  <a:cubicBezTo>
                    <a:pt x="13344" y="10118"/>
                    <a:pt x="13045" y="9755"/>
                    <a:pt x="12824" y="9560"/>
                  </a:cubicBezTo>
                  <a:cubicBezTo>
                    <a:pt x="12604" y="9366"/>
                    <a:pt x="12578" y="8872"/>
                    <a:pt x="12682" y="8431"/>
                  </a:cubicBezTo>
                  <a:cubicBezTo>
                    <a:pt x="12798" y="7977"/>
                    <a:pt x="12357" y="7652"/>
                    <a:pt x="12188" y="7510"/>
                  </a:cubicBezTo>
                  <a:cubicBezTo>
                    <a:pt x="12007" y="7367"/>
                    <a:pt x="11890" y="6951"/>
                    <a:pt x="12046" y="6549"/>
                  </a:cubicBezTo>
                  <a:cubicBezTo>
                    <a:pt x="12188" y="6147"/>
                    <a:pt x="11669" y="5731"/>
                    <a:pt x="11448" y="5537"/>
                  </a:cubicBezTo>
                  <a:cubicBezTo>
                    <a:pt x="11228" y="5355"/>
                    <a:pt x="11202" y="4940"/>
                    <a:pt x="11306" y="4498"/>
                  </a:cubicBezTo>
                  <a:cubicBezTo>
                    <a:pt x="11410" y="4044"/>
                    <a:pt x="10864" y="3083"/>
                    <a:pt x="10566" y="2668"/>
                  </a:cubicBezTo>
                  <a:cubicBezTo>
                    <a:pt x="10267" y="2240"/>
                    <a:pt x="9917" y="929"/>
                    <a:pt x="8229" y="319"/>
                  </a:cubicBezTo>
                  <a:cubicBezTo>
                    <a:pt x="7546" y="74"/>
                    <a:pt x="6962" y="0"/>
                    <a:pt x="6507"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3492847" y="2959333"/>
              <a:ext cx="478823" cy="354127"/>
            </a:xfrm>
            <a:custGeom>
              <a:avLst/>
              <a:gdLst/>
              <a:ahLst/>
              <a:cxnLst/>
              <a:rect l="l" t="t" r="r" b="b"/>
              <a:pathLst>
                <a:path w="10268" h="7594" extrusionOk="0">
                  <a:moveTo>
                    <a:pt x="4660" y="0"/>
                  </a:moveTo>
                  <a:cubicBezTo>
                    <a:pt x="4660" y="0"/>
                    <a:pt x="2713" y="1117"/>
                    <a:pt x="1403" y="1558"/>
                  </a:cubicBezTo>
                  <a:cubicBezTo>
                    <a:pt x="79" y="1999"/>
                    <a:pt x="14" y="4933"/>
                    <a:pt x="53" y="5673"/>
                  </a:cubicBezTo>
                  <a:cubicBezTo>
                    <a:pt x="53" y="5789"/>
                    <a:pt x="40" y="6036"/>
                    <a:pt x="1" y="6348"/>
                  </a:cubicBezTo>
                  <a:cubicBezTo>
                    <a:pt x="1403" y="7139"/>
                    <a:pt x="3012" y="7594"/>
                    <a:pt x="4725" y="7594"/>
                  </a:cubicBezTo>
                  <a:cubicBezTo>
                    <a:pt x="6789" y="7594"/>
                    <a:pt x="8697" y="6932"/>
                    <a:pt x="10268" y="5815"/>
                  </a:cubicBezTo>
                  <a:cubicBezTo>
                    <a:pt x="10268" y="4959"/>
                    <a:pt x="10268" y="4232"/>
                    <a:pt x="10255" y="3920"/>
                  </a:cubicBezTo>
                  <a:cubicBezTo>
                    <a:pt x="10216" y="2934"/>
                    <a:pt x="9943" y="1519"/>
                    <a:pt x="9593" y="1234"/>
                  </a:cubicBezTo>
                  <a:cubicBezTo>
                    <a:pt x="9229" y="948"/>
                    <a:pt x="8489" y="714"/>
                    <a:pt x="7399" y="416"/>
                  </a:cubicBezTo>
                  <a:cubicBezTo>
                    <a:pt x="6309" y="104"/>
                    <a:pt x="4660" y="0"/>
                    <a:pt x="4660" y="0"/>
                  </a:cubicBezTo>
                  <a:close/>
                </a:path>
              </a:pathLst>
            </a:custGeom>
            <a:solidFill>
              <a:srgbClr val="FFFFFF"/>
            </a:solidFill>
            <a:ln w="4225"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3492847" y="3103987"/>
              <a:ext cx="478823" cy="209473"/>
            </a:xfrm>
            <a:custGeom>
              <a:avLst/>
              <a:gdLst/>
              <a:ahLst/>
              <a:cxnLst/>
              <a:rect l="l" t="t" r="r" b="b"/>
              <a:pathLst>
                <a:path w="10268" h="4492" extrusionOk="0">
                  <a:moveTo>
                    <a:pt x="10073" y="1"/>
                  </a:moveTo>
                  <a:cubicBezTo>
                    <a:pt x="9437" y="598"/>
                    <a:pt x="8048" y="1571"/>
                    <a:pt x="5322" y="1883"/>
                  </a:cubicBezTo>
                  <a:cubicBezTo>
                    <a:pt x="5001" y="1920"/>
                    <a:pt x="4687" y="1936"/>
                    <a:pt x="4382" y="1936"/>
                  </a:cubicBezTo>
                  <a:cubicBezTo>
                    <a:pt x="2325" y="1936"/>
                    <a:pt x="697" y="1182"/>
                    <a:pt x="143" y="831"/>
                  </a:cubicBezTo>
                  <a:cubicBezTo>
                    <a:pt x="40" y="1571"/>
                    <a:pt x="40" y="2259"/>
                    <a:pt x="53" y="2571"/>
                  </a:cubicBezTo>
                  <a:cubicBezTo>
                    <a:pt x="53" y="2687"/>
                    <a:pt x="40" y="2934"/>
                    <a:pt x="1" y="3246"/>
                  </a:cubicBezTo>
                  <a:cubicBezTo>
                    <a:pt x="1403" y="4037"/>
                    <a:pt x="3012" y="4492"/>
                    <a:pt x="4725" y="4492"/>
                  </a:cubicBezTo>
                  <a:cubicBezTo>
                    <a:pt x="6789" y="4492"/>
                    <a:pt x="8697" y="3830"/>
                    <a:pt x="10268" y="2713"/>
                  </a:cubicBezTo>
                  <a:cubicBezTo>
                    <a:pt x="10268" y="1857"/>
                    <a:pt x="10268" y="1130"/>
                    <a:pt x="10255" y="818"/>
                  </a:cubicBezTo>
                  <a:cubicBezTo>
                    <a:pt x="10242" y="325"/>
                    <a:pt x="10190" y="520"/>
                    <a:pt x="10073" y="1"/>
                  </a:cubicBez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3630273" y="2853430"/>
              <a:ext cx="182799" cy="231251"/>
            </a:xfrm>
            <a:custGeom>
              <a:avLst/>
              <a:gdLst/>
              <a:ahLst/>
              <a:cxnLst/>
              <a:rect l="l" t="t" r="r" b="b"/>
              <a:pathLst>
                <a:path w="3920" h="4959" extrusionOk="0">
                  <a:moveTo>
                    <a:pt x="3401" y="0"/>
                  </a:moveTo>
                  <a:cubicBezTo>
                    <a:pt x="3401" y="0"/>
                    <a:pt x="3284" y="312"/>
                    <a:pt x="3193" y="480"/>
                  </a:cubicBezTo>
                  <a:cubicBezTo>
                    <a:pt x="3116" y="661"/>
                    <a:pt x="2089" y="1726"/>
                    <a:pt x="1401" y="1726"/>
                  </a:cubicBezTo>
                  <a:cubicBezTo>
                    <a:pt x="1397" y="1726"/>
                    <a:pt x="1393" y="1726"/>
                    <a:pt x="1389" y="1726"/>
                  </a:cubicBezTo>
                  <a:cubicBezTo>
                    <a:pt x="701" y="1713"/>
                    <a:pt x="0" y="1480"/>
                    <a:pt x="0" y="1480"/>
                  </a:cubicBezTo>
                  <a:lnTo>
                    <a:pt x="0" y="1480"/>
                  </a:lnTo>
                  <a:cubicBezTo>
                    <a:pt x="0" y="1480"/>
                    <a:pt x="143" y="1908"/>
                    <a:pt x="182" y="2894"/>
                  </a:cubicBezTo>
                  <a:cubicBezTo>
                    <a:pt x="221" y="3881"/>
                    <a:pt x="260" y="4958"/>
                    <a:pt x="260" y="4958"/>
                  </a:cubicBezTo>
                  <a:lnTo>
                    <a:pt x="3920" y="3349"/>
                  </a:lnTo>
                  <a:cubicBezTo>
                    <a:pt x="3920" y="3349"/>
                    <a:pt x="3816" y="2972"/>
                    <a:pt x="3660" y="2323"/>
                  </a:cubicBezTo>
                  <a:cubicBezTo>
                    <a:pt x="3505" y="1687"/>
                    <a:pt x="3401" y="0"/>
                    <a:pt x="3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3630273" y="2853430"/>
              <a:ext cx="182799" cy="231251"/>
            </a:xfrm>
            <a:custGeom>
              <a:avLst/>
              <a:gdLst/>
              <a:ahLst/>
              <a:cxnLst/>
              <a:rect l="l" t="t" r="r" b="b"/>
              <a:pathLst>
                <a:path w="3920" h="4959" fill="none" extrusionOk="0">
                  <a:moveTo>
                    <a:pt x="260" y="4958"/>
                  </a:moveTo>
                  <a:cubicBezTo>
                    <a:pt x="260" y="4958"/>
                    <a:pt x="221" y="3881"/>
                    <a:pt x="182" y="2894"/>
                  </a:cubicBezTo>
                  <a:cubicBezTo>
                    <a:pt x="143" y="1908"/>
                    <a:pt x="0" y="1480"/>
                    <a:pt x="0" y="1480"/>
                  </a:cubicBezTo>
                  <a:cubicBezTo>
                    <a:pt x="0" y="1480"/>
                    <a:pt x="701" y="1713"/>
                    <a:pt x="1389" y="1726"/>
                  </a:cubicBezTo>
                  <a:cubicBezTo>
                    <a:pt x="2077" y="1739"/>
                    <a:pt x="3115" y="662"/>
                    <a:pt x="3193" y="480"/>
                  </a:cubicBezTo>
                  <a:cubicBezTo>
                    <a:pt x="3284" y="312"/>
                    <a:pt x="3401" y="0"/>
                    <a:pt x="3401" y="0"/>
                  </a:cubicBezTo>
                  <a:cubicBezTo>
                    <a:pt x="3401" y="0"/>
                    <a:pt x="3505" y="1687"/>
                    <a:pt x="3660" y="2323"/>
                  </a:cubicBezTo>
                  <a:cubicBezTo>
                    <a:pt x="3816" y="2972"/>
                    <a:pt x="3920" y="3349"/>
                    <a:pt x="3920" y="3349"/>
                  </a:cubicBezTo>
                </a:path>
              </a:pathLst>
            </a:custGeom>
            <a:noFill/>
            <a:ln w="9525" cap="rnd"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3569138" y="2574988"/>
              <a:ext cx="300873" cy="385464"/>
            </a:xfrm>
            <a:custGeom>
              <a:avLst/>
              <a:gdLst/>
              <a:ahLst/>
              <a:cxnLst/>
              <a:rect l="l" t="t" r="r" b="b"/>
              <a:pathLst>
                <a:path w="6452" h="8266" extrusionOk="0">
                  <a:moveTo>
                    <a:pt x="3167" y="0"/>
                  </a:moveTo>
                  <a:cubicBezTo>
                    <a:pt x="3076" y="234"/>
                    <a:pt x="2895" y="649"/>
                    <a:pt x="2609" y="948"/>
                  </a:cubicBezTo>
                  <a:cubicBezTo>
                    <a:pt x="2194" y="1363"/>
                    <a:pt x="1908" y="1285"/>
                    <a:pt x="1791" y="1532"/>
                  </a:cubicBezTo>
                  <a:cubicBezTo>
                    <a:pt x="1662" y="1779"/>
                    <a:pt x="1415" y="2051"/>
                    <a:pt x="1233" y="2064"/>
                  </a:cubicBezTo>
                  <a:cubicBezTo>
                    <a:pt x="1065" y="2090"/>
                    <a:pt x="636" y="2025"/>
                    <a:pt x="597" y="2246"/>
                  </a:cubicBezTo>
                  <a:cubicBezTo>
                    <a:pt x="571" y="2453"/>
                    <a:pt x="403" y="2778"/>
                    <a:pt x="260" y="2856"/>
                  </a:cubicBezTo>
                  <a:cubicBezTo>
                    <a:pt x="234" y="2869"/>
                    <a:pt x="195" y="2882"/>
                    <a:pt x="156" y="2908"/>
                  </a:cubicBezTo>
                  <a:cubicBezTo>
                    <a:pt x="143" y="3388"/>
                    <a:pt x="182" y="3803"/>
                    <a:pt x="169" y="3881"/>
                  </a:cubicBezTo>
                  <a:cubicBezTo>
                    <a:pt x="143" y="4050"/>
                    <a:pt x="0" y="5166"/>
                    <a:pt x="377" y="5867"/>
                  </a:cubicBezTo>
                  <a:cubicBezTo>
                    <a:pt x="766" y="6568"/>
                    <a:pt x="1480" y="8100"/>
                    <a:pt x="2583" y="8255"/>
                  </a:cubicBezTo>
                  <a:cubicBezTo>
                    <a:pt x="2638" y="8263"/>
                    <a:pt x="2694" y="8266"/>
                    <a:pt x="2749" y="8266"/>
                  </a:cubicBezTo>
                  <a:cubicBezTo>
                    <a:pt x="3810" y="8266"/>
                    <a:pt x="4853" y="7017"/>
                    <a:pt x="5062" y="6672"/>
                  </a:cubicBezTo>
                  <a:cubicBezTo>
                    <a:pt x="5283" y="6308"/>
                    <a:pt x="5517" y="5205"/>
                    <a:pt x="5517" y="5205"/>
                  </a:cubicBezTo>
                  <a:cubicBezTo>
                    <a:pt x="5517" y="5205"/>
                    <a:pt x="5906" y="4946"/>
                    <a:pt x="6179" y="4504"/>
                  </a:cubicBezTo>
                  <a:cubicBezTo>
                    <a:pt x="6451" y="4063"/>
                    <a:pt x="6231" y="3466"/>
                    <a:pt x="6230" y="3466"/>
                  </a:cubicBezTo>
                  <a:lnTo>
                    <a:pt x="6230" y="3466"/>
                  </a:lnTo>
                  <a:lnTo>
                    <a:pt x="6230" y="3479"/>
                  </a:lnTo>
                  <a:lnTo>
                    <a:pt x="5543" y="3427"/>
                  </a:lnTo>
                  <a:cubicBezTo>
                    <a:pt x="5543" y="3427"/>
                    <a:pt x="5543" y="3323"/>
                    <a:pt x="5530" y="3154"/>
                  </a:cubicBezTo>
                  <a:cubicBezTo>
                    <a:pt x="5504" y="3128"/>
                    <a:pt x="5478" y="3090"/>
                    <a:pt x="5452" y="3064"/>
                  </a:cubicBezTo>
                  <a:cubicBezTo>
                    <a:pt x="5348" y="2921"/>
                    <a:pt x="5296" y="2960"/>
                    <a:pt x="5088" y="2882"/>
                  </a:cubicBezTo>
                  <a:cubicBezTo>
                    <a:pt x="4881" y="2817"/>
                    <a:pt x="4842" y="2453"/>
                    <a:pt x="4881" y="2116"/>
                  </a:cubicBezTo>
                  <a:cubicBezTo>
                    <a:pt x="4932" y="1779"/>
                    <a:pt x="4517" y="1636"/>
                    <a:pt x="4089" y="1233"/>
                  </a:cubicBezTo>
                  <a:cubicBezTo>
                    <a:pt x="3738" y="896"/>
                    <a:pt x="3660" y="312"/>
                    <a:pt x="3647" y="104"/>
                  </a:cubicBezTo>
                  <a:cubicBezTo>
                    <a:pt x="3479" y="52"/>
                    <a:pt x="3323" y="26"/>
                    <a:pt x="3167"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3576972" y="2589491"/>
              <a:ext cx="90840" cy="101752"/>
            </a:xfrm>
            <a:custGeom>
              <a:avLst/>
              <a:gdLst/>
              <a:ahLst/>
              <a:cxnLst/>
              <a:rect l="l" t="t" r="r" b="b"/>
              <a:pathLst>
                <a:path w="1948" h="2182" extrusionOk="0">
                  <a:moveTo>
                    <a:pt x="1948" y="1"/>
                  </a:moveTo>
                  <a:cubicBezTo>
                    <a:pt x="1948" y="1"/>
                    <a:pt x="1273" y="520"/>
                    <a:pt x="909" y="650"/>
                  </a:cubicBezTo>
                  <a:cubicBezTo>
                    <a:pt x="546" y="767"/>
                    <a:pt x="403" y="883"/>
                    <a:pt x="209" y="1026"/>
                  </a:cubicBezTo>
                  <a:cubicBezTo>
                    <a:pt x="79" y="1364"/>
                    <a:pt x="27" y="1779"/>
                    <a:pt x="1" y="2181"/>
                  </a:cubicBezTo>
                  <a:cubicBezTo>
                    <a:pt x="53" y="2155"/>
                    <a:pt x="105" y="2091"/>
                    <a:pt x="118" y="1974"/>
                  </a:cubicBezTo>
                  <a:lnTo>
                    <a:pt x="131" y="1974"/>
                  </a:lnTo>
                  <a:cubicBezTo>
                    <a:pt x="169" y="1679"/>
                    <a:pt x="523" y="1221"/>
                    <a:pt x="657" y="1221"/>
                  </a:cubicBezTo>
                  <a:cubicBezTo>
                    <a:pt x="659" y="1221"/>
                    <a:pt x="661" y="1221"/>
                    <a:pt x="663" y="1221"/>
                  </a:cubicBezTo>
                  <a:cubicBezTo>
                    <a:pt x="670" y="1222"/>
                    <a:pt x="679" y="1223"/>
                    <a:pt x="688" y="1223"/>
                  </a:cubicBezTo>
                  <a:cubicBezTo>
                    <a:pt x="844" y="1223"/>
                    <a:pt x="1254" y="1028"/>
                    <a:pt x="1364" y="845"/>
                  </a:cubicBezTo>
                  <a:cubicBezTo>
                    <a:pt x="1481" y="637"/>
                    <a:pt x="1468" y="416"/>
                    <a:pt x="1688" y="364"/>
                  </a:cubicBezTo>
                  <a:cubicBezTo>
                    <a:pt x="1909" y="299"/>
                    <a:pt x="1948" y="1"/>
                    <a:pt x="1948" y="1"/>
                  </a:cubicBezTo>
                  <a:close/>
                </a:path>
              </a:pathLst>
            </a:custGeom>
            <a:solidFill>
              <a:srgbClr val="FFFFFF"/>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3"/>
            <p:cNvSpPr/>
            <p:nvPr/>
          </p:nvSpPr>
          <p:spPr>
            <a:xfrm>
              <a:off x="3667765" y="2849187"/>
              <a:ext cx="35767" cy="20005"/>
            </a:xfrm>
            <a:custGeom>
              <a:avLst/>
              <a:gdLst/>
              <a:ahLst/>
              <a:cxnLst/>
              <a:rect l="l" t="t" r="r" b="b"/>
              <a:pathLst>
                <a:path w="767" h="429" fill="none" extrusionOk="0">
                  <a:moveTo>
                    <a:pt x="1" y="0"/>
                  </a:moveTo>
                  <a:cubicBezTo>
                    <a:pt x="1" y="0"/>
                    <a:pt x="209" y="428"/>
                    <a:pt x="767" y="19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3664128" y="2872783"/>
              <a:ext cx="57591" cy="27886"/>
            </a:xfrm>
            <a:custGeom>
              <a:avLst/>
              <a:gdLst/>
              <a:ahLst/>
              <a:cxnLst/>
              <a:rect l="l" t="t" r="r" b="b"/>
              <a:pathLst>
                <a:path w="1235" h="598" fill="none" extrusionOk="0">
                  <a:moveTo>
                    <a:pt x="1" y="143"/>
                  </a:moveTo>
                  <a:cubicBezTo>
                    <a:pt x="1" y="143"/>
                    <a:pt x="806" y="597"/>
                    <a:pt x="1234"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3623604" y="2753544"/>
              <a:ext cx="16974" cy="30311"/>
            </a:xfrm>
            <a:custGeom>
              <a:avLst/>
              <a:gdLst/>
              <a:ahLst/>
              <a:cxnLst/>
              <a:rect l="l" t="t" r="r" b="b"/>
              <a:pathLst>
                <a:path w="364" h="650" extrusionOk="0">
                  <a:moveTo>
                    <a:pt x="195" y="0"/>
                  </a:moveTo>
                  <a:cubicBezTo>
                    <a:pt x="104" y="0"/>
                    <a:pt x="13" y="143"/>
                    <a:pt x="13" y="312"/>
                  </a:cubicBezTo>
                  <a:cubicBezTo>
                    <a:pt x="0" y="494"/>
                    <a:pt x="78" y="649"/>
                    <a:pt x="169" y="649"/>
                  </a:cubicBezTo>
                  <a:cubicBezTo>
                    <a:pt x="260" y="649"/>
                    <a:pt x="351" y="507"/>
                    <a:pt x="351" y="325"/>
                  </a:cubicBezTo>
                  <a:cubicBezTo>
                    <a:pt x="364" y="156"/>
                    <a:pt x="286"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3724657" y="2757787"/>
              <a:ext cx="17021" cy="30311"/>
            </a:xfrm>
            <a:custGeom>
              <a:avLst/>
              <a:gdLst/>
              <a:ahLst/>
              <a:cxnLst/>
              <a:rect l="l" t="t" r="r" b="b"/>
              <a:pathLst>
                <a:path w="365" h="650" extrusionOk="0">
                  <a:moveTo>
                    <a:pt x="196" y="0"/>
                  </a:moveTo>
                  <a:cubicBezTo>
                    <a:pt x="92" y="0"/>
                    <a:pt x="14" y="143"/>
                    <a:pt x="14" y="312"/>
                  </a:cubicBezTo>
                  <a:cubicBezTo>
                    <a:pt x="1" y="493"/>
                    <a:pt x="79" y="649"/>
                    <a:pt x="170" y="649"/>
                  </a:cubicBezTo>
                  <a:cubicBezTo>
                    <a:pt x="261" y="649"/>
                    <a:pt x="351" y="506"/>
                    <a:pt x="351" y="325"/>
                  </a:cubicBezTo>
                  <a:cubicBezTo>
                    <a:pt x="364" y="156"/>
                    <a:pt x="28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3602433" y="2714186"/>
              <a:ext cx="44208" cy="17021"/>
            </a:xfrm>
            <a:custGeom>
              <a:avLst/>
              <a:gdLst/>
              <a:ahLst/>
              <a:cxnLst/>
              <a:rect l="l" t="t" r="r" b="b"/>
              <a:pathLst>
                <a:path w="948" h="365" fill="none" extrusionOk="0">
                  <a:moveTo>
                    <a:pt x="0" y="364"/>
                  </a:moveTo>
                  <a:cubicBezTo>
                    <a:pt x="0" y="364"/>
                    <a:pt x="273" y="1"/>
                    <a:pt x="948" y="18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a:off x="3716823" y="2718429"/>
              <a:ext cx="55120" cy="23036"/>
            </a:xfrm>
            <a:custGeom>
              <a:avLst/>
              <a:gdLst/>
              <a:ahLst/>
              <a:cxnLst/>
              <a:rect l="l" t="t" r="r" b="b"/>
              <a:pathLst>
                <a:path w="1182" h="494" fill="none" extrusionOk="0">
                  <a:moveTo>
                    <a:pt x="0" y="208"/>
                  </a:moveTo>
                  <a:cubicBezTo>
                    <a:pt x="0" y="208"/>
                    <a:pt x="727" y="1"/>
                    <a:pt x="1181" y="49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3652050" y="2727523"/>
              <a:ext cx="21824" cy="59363"/>
            </a:xfrm>
            <a:custGeom>
              <a:avLst/>
              <a:gdLst/>
              <a:ahLst/>
              <a:cxnLst/>
              <a:rect l="l" t="t" r="r" b="b"/>
              <a:pathLst>
                <a:path w="468" h="1273" fill="none" extrusionOk="0">
                  <a:moveTo>
                    <a:pt x="0" y="0"/>
                  </a:moveTo>
                  <a:cubicBezTo>
                    <a:pt x="0" y="0"/>
                    <a:pt x="468" y="675"/>
                    <a:pt x="390" y="1272"/>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3384520" y="2998504"/>
              <a:ext cx="252422" cy="290147"/>
            </a:xfrm>
            <a:custGeom>
              <a:avLst/>
              <a:gdLst/>
              <a:ahLst/>
              <a:cxnLst/>
              <a:rect l="l" t="t" r="r" b="b"/>
              <a:pathLst>
                <a:path w="5413" h="6222" extrusionOk="0">
                  <a:moveTo>
                    <a:pt x="5379" y="1"/>
                  </a:moveTo>
                  <a:cubicBezTo>
                    <a:pt x="4895" y="1"/>
                    <a:pt x="1694" y="1331"/>
                    <a:pt x="1000" y="1899"/>
                  </a:cubicBezTo>
                  <a:cubicBezTo>
                    <a:pt x="688" y="2159"/>
                    <a:pt x="338" y="2860"/>
                    <a:pt x="0" y="3651"/>
                  </a:cubicBezTo>
                  <a:cubicBezTo>
                    <a:pt x="1052" y="4794"/>
                    <a:pt x="2389" y="5689"/>
                    <a:pt x="3894" y="6208"/>
                  </a:cubicBezTo>
                  <a:lnTo>
                    <a:pt x="3894" y="6221"/>
                  </a:lnTo>
                  <a:cubicBezTo>
                    <a:pt x="4011" y="5469"/>
                    <a:pt x="4115" y="4742"/>
                    <a:pt x="4206" y="4158"/>
                  </a:cubicBezTo>
                  <a:cubicBezTo>
                    <a:pt x="4478" y="2328"/>
                    <a:pt x="5413" y="4"/>
                    <a:pt x="5413" y="4"/>
                  </a:cubicBezTo>
                  <a:cubicBezTo>
                    <a:pt x="5404" y="2"/>
                    <a:pt x="5392" y="1"/>
                    <a:pt x="5379" y="1"/>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3811254" y="2971457"/>
              <a:ext cx="279655" cy="327500"/>
            </a:xfrm>
            <a:custGeom>
              <a:avLst/>
              <a:gdLst/>
              <a:ahLst/>
              <a:cxnLst/>
              <a:rect l="l" t="t" r="r" b="b"/>
              <a:pathLst>
                <a:path w="5997" h="7023" extrusionOk="0">
                  <a:moveTo>
                    <a:pt x="169" y="0"/>
                  </a:moveTo>
                  <a:cubicBezTo>
                    <a:pt x="169" y="0"/>
                    <a:pt x="0" y="5140"/>
                    <a:pt x="273" y="7022"/>
                  </a:cubicBezTo>
                  <a:cubicBezTo>
                    <a:pt x="2674" y="6412"/>
                    <a:pt x="4712" y="4880"/>
                    <a:pt x="5984" y="2843"/>
                  </a:cubicBezTo>
                  <a:lnTo>
                    <a:pt x="5997" y="2843"/>
                  </a:lnTo>
                  <a:cubicBezTo>
                    <a:pt x="5465" y="2220"/>
                    <a:pt x="4816" y="1752"/>
                    <a:pt x="4283" y="1532"/>
                  </a:cubicBezTo>
                  <a:cubicBezTo>
                    <a:pt x="3816" y="1207"/>
                    <a:pt x="3284" y="961"/>
                    <a:pt x="2921" y="792"/>
                  </a:cubicBezTo>
                  <a:cubicBezTo>
                    <a:pt x="2181" y="428"/>
                    <a:pt x="169" y="0"/>
                    <a:pt x="169" y="0"/>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3224104" y="2378852"/>
              <a:ext cx="977604" cy="977604"/>
            </a:xfrm>
            <a:custGeom>
              <a:avLst/>
              <a:gdLst/>
              <a:ahLst/>
              <a:cxnLst/>
              <a:rect l="l" t="t" r="r" b="b"/>
              <a:pathLst>
                <a:path w="20964" h="20964" fill="none" extrusionOk="0">
                  <a:moveTo>
                    <a:pt x="17238" y="3726"/>
                  </a:moveTo>
                  <a:cubicBezTo>
                    <a:pt x="20963" y="7464"/>
                    <a:pt x="20963" y="13513"/>
                    <a:pt x="17238" y="17238"/>
                  </a:cubicBezTo>
                  <a:cubicBezTo>
                    <a:pt x="13513" y="20963"/>
                    <a:pt x="7464" y="20963"/>
                    <a:pt x="3726" y="17238"/>
                  </a:cubicBezTo>
                  <a:cubicBezTo>
                    <a:pt x="1" y="13513"/>
                    <a:pt x="1" y="7464"/>
                    <a:pt x="3726" y="3726"/>
                  </a:cubicBezTo>
                  <a:cubicBezTo>
                    <a:pt x="7464" y="1"/>
                    <a:pt x="13513" y="1"/>
                    <a:pt x="17238" y="3726"/>
                  </a:cubicBezTo>
                  <a:close/>
                </a:path>
              </a:pathLst>
            </a:custGeom>
            <a:solidFill>
              <a:schemeClr val="accent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3224104" y="1336056"/>
              <a:ext cx="978163" cy="890867"/>
            </a:xfrm>
            <a:custGeom>
              <a:avLst/>
              <a:gdLst/>
              <a:ahLst/>
              <a:cxnLst/>
              <a:rect l="l" t="t" r="r" b="b"/>
              <a:pathLst>
                <a:path w="20976" h="19104" extrusionOk="0">
                  <a:moveTo>
                    <a:pt x="10495" y="1"/>
                  </a:moveTo>
                  <a:cubicBezTo>
                    <a:pt x="9787" y="1"/>
                    <a:pt x="9067" y="80"/>
                    <a:pt x="8347" y="245"/>
                  </a:cubicBezTo>
                  <a:cubicBezTo>
                    <a:pt x="3207" y="1427"/>
                    <a:pt x="1" y="6554"/>
                    <a:pt x="1182" y="11694"/>
                  </a:cubicBezTo>
                  <a:cubicBezTo>
                    <a:pt x="2198" y="16113"/>
                    <a:pt x="6131" y="19103"/>
                    <a:pt x="10481" y="19103"/>
                  </a:cubicBezTo>
                  <a:cubicBezTo>
                    <a:pt x="11190" y="19103"/>
                    <a:pt x="11910" y="19024"/>
                    <a:pt x="12630" y="18858"/>
                  </a:cubicBezTo>
                  <a:cubicBezTo>
                    <a:pt x="17770" y="17677"/>
                    <a:pt x="20976" y="12550"/>
                    <a:pt x="19795" y="7410"/>
                  </a:cubicBezTo>
                  <a:cubicBezTo>
                    <a:pt x="18779" y="2990"/>
                    <a:pt x="14846" y="1"/>
                    <a:pt x="10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3360924" y="1881936"/>
              <a:ext cx="698508" cy="345034"/>
            </a:xfrm>
            <a:custGeom>
              <a:avLst/>
              <a:gdLst/>
              <a:ahLst/>
              <a:cxnLst/>
              <a:rect l="l" t="t" r="r" b="b"/>
              <a:pathLst>
                <a:path w="14979" h="7399" extrusionOk="0">
                  <a:moveTo>
                    <a:pt x="7048" y="1"/>
                  </a:moveTo>
                  <a:lnTo>
                    <a:pt x="7048" y="117"/>
                  </a:lnTo>
                  <a:lnTo>
                    <a:pt x="4296" y="325"/>
                  </a:lnTo>
                  <a:lnTo>
                    <a:pt x="0" y="3687"/>
                  </a:lnTo>
                  <a:cubicBezTo>
                    <a:pt x="1739" y="5945"/>
                    <a:pt x="4478" y="7399"/>
                    <a:pt x="7554" y="7399"/>
                  </a:cubicBezTo>
                  <a:cubicBezTo>
                    <a:pt x="10553" y="7399"/>
                    <a:pt x="13227" y="6023"/>
                    <a:pt x="14979" y="3855"/>
                  </a:cubicBezTo>
                  <a:lnTo>
                    <a:pt x="11189" y="896"/>
                  </a:lnTo>
                  <a:lnTo>
                    <a:pt x="8424" y="117"/>
                  </a:lnTo>
                  <a:lnTo>
                    <a:pt x="8424" y="1"/>
                  </a:lnTo>
                  <a:lnTo>
                    <a:pt x="7736" y="52"/>
                  </a:lnTo>
                  <a:lnTo>
                    <a:pt x="7048" y="1"/>
                  </a:ln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3496484" y="1836562"/>
              <a:ext cx="397122" cy="249997"/>
            </a:xfrm>
            <a:custGeom>
              <a:avLst/>
              <a:gdLst/>
              <a:ahLst/>
              <a:cxnLst/>
              <a:rect l="l" t="t" r="r" b="b"/>
              <a:pathLst>
                <a:path w="8516" h="5361" extrusionOk="0">
                  <a:moveTo>
                    <a:pt x="5439" y="0"/>
                  </a:moveTo>
                  <a:lnTo>
                    <a:pt x="2116" y="740"/>
                  </a:lnTo>
                  <a:cubicBezTo>
                    <a:pt x="2116" y="740"/>
                    <a:pt x="1376" y="896"/>
                    <a:pt x="1143" y="896"/>
                  </a:cubicBezTo>
                  <a:cubicBezTo>
                    <a:pt x="896" y="896"/>
                    <a:pt x="1" y="4867"/>
                    <a:pt x="1" y="4867"/>
                  </a:cubicBezTo>
                  <a:lnTo>
                    <a:pt x="3090" y="3894"/>
                  </a:lnTo>
                  <a:lnTo>
                    <a:pt x="4388" y="5192"/>
                  </a:lnTo>
                  <a:lnTo>
                    <a:pt x="5439" y="3985"/>
                  </a:lnTo>
                  <a:lnTo>
                    <a:pt x="8515" y="5361"/>
                  </a:lnTo>
                  <a:cubicBezTo>
                    <a:pt x="8515" y="5361"/>
                    <a:pt x="8282" y="1623"/>
                    <a:pt x="8282" y="1142"/>
                  </a:cubicBezTo>
                  <a:cubicBezTo>
                    <a:pt x="8282" y="649"/>
                    <a:pt x="5439" y="0"/>
                    <a:pt x="5439" y="0"/>
                  </a:cubicBez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3"/>
            <p:cNvSpPr/>
            <p:nvPr/>
          </p:nvSpPr>
          <p:spPr>
            <a:xfrm>
              <a:off x="3575759" y="1760878"/>
              <a:ext cx="242163" cy="268790"/>
            </a:xfrm>
            <a:custGeom>
              <a:avLst/>
              <a:gdLst/>
              <a:ahLst/>
              <a:cxnLst/>
              <a:rect l="l" t="t" r="r" b="b"/>
              <a:pathLst>
                <a:path w="5193" h="5764" extrusionOk="0">
                  <a:moveTo>
                    <a:pt x="5193" y="1"/>
                  </a:moveTo>
                  <a:lnTo>
                    <a:pt x="1" y="740"/>
                  </a:lnTo>
                  <a:lnTo>
                    <a:pt x="325" y="3570"/>
                  </a:lnTo>
                  <a:lnTo>
                    <a:pt x="2519" y="5764"/>
                  </a:lnTo>
                  <a:lnTo>
                    <a:pt x="5037" y="3246"/>
                  </a:lnTo>
                  <a:lnTo>
                    <a:pt x="5193" y="1"/>
                  </a:lnTo>
                  <a:close/>
                </a:path>
              </a:pathLst>
            </a:custGeom>
            <a:solidFill>
              <a:srgbClr val="D4D4D4"/>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3530386" y="1408709"/>
              <a:ext cx="383179" cy="481201"/>
            </a:xfrm>
            <a:custGeom>
              <a:avLst/>
              <a:gdLst/>
              <a:ahLst/>
              <a:cxnLst/>
              <a:rect l="l" t="t" r="r" b="b"/>
              <a:pathLst>
                <a:path w="8217" h="10319" extrusionOk="0">
                  <a:moveTo>
                    <a:pt x="3777" y="1"/>
                  </a:moveTo>
                  <a:cubicBezTo>
                    <a:pt x="2993" y="1"/>
                    <a:pt x="1686" y="101"/>
                    <a:pt x="1013" y="712"/>
                  </a:cubicBezTo>
                  <a:cubicBezTo>
                    <a:pt x="0" y="1621"/>
                    <a:pt x="234" y="2503"/>
                    <a:pt x="195" y="2984"/>
                  </a:cubicBezTo>
                  <a:cubicBezTo>
                    <a:pt x="156" y="3451"/>
                    <a:pt x="403" y="7085"/>
                    <a:pt x="442" y="7488"/>
                  </a:cubicBezTo>
                  <a:cubicBezTo>
                    <a:pt x="468" y="7890"/>
                    <a:pt x="1571" y="9837"/>
                    <a:pt x="1844" y="10123"/>
                  </a:cubicBezTo>
                  <a:cubicBezTo>
                    <a:pt x="1978" y="10263"/>
                    <a:pt x="2276" y="10319"/>
                    <a:pt x="2608" y="10319"/>
                  </a:cubicBezTo>
                  <a:cubicBezTo>
                    <a:pt x="2949" y="10319"/>
                    <a:pt x="3326" y="10260"/>
                    <a:pt x="3596" y="10174"/>
                  </a:cubicBezTo>
                  <a:cubicBezTo>
                    <a:pt x="4141" y="10006"/>
                    <a:pt x="5517" y="8812"/>
                    <a:pt x="5880" y="8513"/>
                  </a:cubicBezTo>
                  <a:cubicBezTo>
                    <a:pt x="6244" y="8215"/>
                    <a:pt x="6919" y="6683"/>
                    <a:pt x="6919" y="6683"/>
                  </a:cubicBezTo>
                  <a:cubicBezTo>
                    <a:pt x="6919" y="6683"/>
                    <a:pt x="7204" y="6683"/>
                    <a:pt x="7412" y="6618"/>
                  </a:cubicBezTo>
                  <a:cubicBezTo>
                    <a:pt x="7620" y="6553"/>
                    <a:pt x="8217" y="5956"/>
                    <a:pt x="7892" y="5047"/>
                  </a:cubicBezTo>
                  <a:cubicBezTo>
                    <a:pt x="7786" y="4765"/>
                    <a:pt x="7661" y="4669"/>
                    <a:pt x="7541" y="4669"/>
                  </a:cubicBezTo>
                  <a:cubicBezTo>
                    <a:pt x="7279" y="4669"/>
                    <a:pt x="7035" y="5125"/>
                    <a:pt x="7035" y="5125"/>
                  </a:cubicBezTo>
                  <a:cubicBezTo>
                    <a:pt x="7035" y="5125"/>
                    <a:pt x="7165" y="2854"/>
                    <a:pt x="7010" y="1751"/>
                  </a:cubicBezTo>
                  <a:cubicBezTo>
                    <a:pt x="6854" y="660"/>
                    <a:pt x="4414" y="24"/>
                    <a:pt x="4414" y="24"/>
                  </a:cubicBezTo>
                  <a:cubicBezTo>
                    <a:pt x="4414" y="24"/>
                    <a:pt x="4157" y="1"/>
                    <a:pt x="3777" y="1"/>
                  </a:cubicBezTo>
                  <a:close/>
                </a:path>
              </a:pathLst>
            </a:custGeom>
            <a:solidFill>
              <a:srgbClr val="D4D4D4"/>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3576972" y="1408709"/>
              <a:ext cx="287583" cy="256572"/>
            </a:xfrm>
            <a:custGeom>
              <a:avLst/>
              <a:gdLst/>
              <a:ahLst/>
              <a:cxnLst/>
              <a:rect l="l" t="t" r="r" b="b"/>
              <a:pathLst>
                <a:path w="6167" h="5502" extrusionOk="0">
                  <a:moveTo>
                    <a:pt x="36" y="693"/>
                  </a:moveTo>
                  <a:cubicBezTo>
                    <a:pt x="24" y="699"/>
                    <a:pt x="12" y="706"/>
                    <a:pt x="1" y="712"/>
                  </a:cubicBezTo>
                  <a:lnTo>
                    <a:pt x="14" y="712"/>
                  </a:lnTo>
                  <a:cubicBezTo>
                    <a:pt x="21" y="706"/>
                    <a:pt x="28" y="699"/>
                    <a:pt x="36" y="693"/>
                  </a:cubicBezTo>
                  <a:close/>
                  <a:moveTo>
                    <a:pt x="2778" y="1"/>
                  </a:moveTo>
                  <a:cubicBezTo>
                    <a:pt x="2003" y="1"/>
                    <a:pt x="715" y="99"/>
                    <a:pt x="36" y="693"/>
                  </a:cubicBezTo>
                  <a:lnTo>
                    <a:pt x="36" y="693"/>
                  </a:lnTo>
                  <a:cubicBezTo>
                    <a:pt x="118" y="648"/>
                    <a:pt x="207" y="605"/>
                    <a:pt x="286" y="582"/>
                  </a:cubicBezTo>
                  <a:cubicBezTo>
                    <a:pt x="659" y="467"/>
                    <a:pt x="850" y="449"/>
                    <a:pt x="933" y="449"/>
                  </a:cubicBezTo>
                  <a:cubicBezTo>
                    <a:pt x="972" y="449"/>
                    <a:pt x="987" y="453"/>
                    <a:pt x="987" y="453"/>
                  </a:cubicBezTo>
                  <a:cubicBezTo>
                    <a:pt x="987" y="453"/>
                    <a:pt x="1091" y="790"/>
                    <a:pt x="1662" y="881"/>
                  </a:cubicBezTo>
                  <a:cubicBezTo>
                    <a:pt x="1718" y="891"/>
                    <a:pt x="1775" y="895"/>
                    <a:pt x="1835" y="895"/>
                  </a:cubicBezTo>
                  <a:cubicBezTo>
                    <a:pt x="2407" y="895"/>
                    <a:pt x="3166" y="485"/>
                    <a:pt x="3765" y="427"/>
                  </a:cubicBezTo>
                  <a:cubicBezTo>
                    <a:pt x="3788" y="424"/>
                    <a:pt x="3813" y="423"/>
                    <a:pt x="3837" y="423"/>
                  </a:cubicBezTo>
                  <a:cubicBezTo>
                    <a:pt x="4513" y="423"/>
                    <a:pt x="5667" y="1418"/>
                    <a:pt x="5504" y="1906"/>
                  </a:cubicBezTo>
                  <a:cubicBezTo>
                    <a:pt x="5336" y="2413"/>
                    <a:pt x="5271" y="2932"/>
                    <a:pt x="5400" y="3360"/>
                  </a:cubicBezTo>
                  <a:cubicBezTo>
                    <a:pt x="5530" y="3775"/>
                    <a:pt x="5686" y="4139"/>
                    <a:pt x="5686" y="4139"/>
                  </a:cubicBezTo>
                  <a:cubicBezTo>
                    <a:pt x="5686" y="4139"/>
                    <a:pt x="5232" y="5333"/>
                    <a:pt x="5504" y="5476"/>
                  </a:cubicBezTo>
                  <a:cubicBezTo>
                    <a:pt x="5539" y="5494"/>
                    <a:pt x="5573" y="5502"/>
                    <a:pt x="5607" y="5502"/>
                  </a:cubicBezTo>
                  <a:cubicBezTo>
                    <a:pt x="5838" y="5502"/>
                    <a:pt x="6036" y="5125"/>
                    <a:pt x="6036" y="5125"/>
                  </a:cubicBezTo>
                  <a:cubicBezTo>
                    <a:pt x="6036" y="5125"/>
                    <a:pt x="6166" y="2841"/>
                    <a:pt x="6011" y="1751"/>
                  </a:cubicBezTo>
                  <a:cubicBezTo>
                    <a:pt x="5855" y="647"/>
                    <a:pt x="3415" y="24"/>
                    <a:pt x="3415" y="24"/>
                  </a:cubicBezTo>
                  <a:cubicBezTo>
                    <a:pt x="3415" y="24"/>
                    <a:pt x="3158" y="1"/>
                    <a:pt x="2778" y="1"/>
                  </a:cubicBez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3670190" y="1591415"/>
              <a:ext cx="141716" cy="103524"/>
            </a:xfrm>
            <a:custGeom>
              <a:avLst/>
              <a:gdLst/>
              <a:ahLst/>
              <a:cxnLst/>
              <a:rect l="l" t="t" r="r" b="b"/>
              <a:pathLst>
                <a:path w="3039" h="2220" fill="none" extrusionOk="0">
                  <a:moveTo>
                    <a:pt x="66" y="13"/>
                  </a:moveTo>
                  <a:lnTo>
                    <a:pt x="2947" y="286"/>
                  </a:lnTo>
                  <a:cubicBezTo>
                    <a:pt x="2947" y="286"/>
                    <a:pt x="3038" y="1311"/>
                    <a:pt x="2882" y="1571"/>
                  </a:cubicBezTo>
                  <a:cubicBezTo>
                    <a:pt x="2727" y="1843"/>
                    <a:pt x="2480" y="2090"/>
                    <a:pt x="1727" y="2155"/>
                  </a:cubicBezTo>
                  <a:cubicBezTo>
                    <a:pt x="974" y="2220"/>
                    <a:pt x="183" y="1973"/>
                    <a:pt x="92" y="1636"/>
                  </a:cubicBezTo>
                  <a:cubicBezTo>
                    <a:pt x="1" y="1285"/>
                    <a:pt x="66" y="0"/>
                    <a:pt x="66" y="0"/>
                  </a:cubicBezTo>
                  <a:close/>
                </a:path>
              </a:pathLst>
            </a:custGeom>
            <a:noFill/>
            <a:ln w="8100" cap="rnd"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3492241" y="1590809"/>
              <a:ext cx="143488" cy="98674"/>
            </a:xfrm>
            <a:custGeom>
              <a:avLst/>
              <a:gdLst/>
              <a:ahLst/>
              <a:cxnLst/>
              <a:rect l="l" t="t" r="r" b="b"/>
              <a:pathLst>
                <a:path w="3077" h="2116" fill="none" extrusionOk="0">
                  <a:moveTo>
                    <a:pt x="3077" y="0"/>
                  </a:moveTo>
                  <a:lnTo>
                    <a:pt x="182" y="0"/>
                  </a:lnTo>
                  <a:cubicBezTo>
                    <a:pt x="182" y="0"/>
                    <a:pt x="1" y="1013"/>
                    <a:pt x="131" y="1298"/>
                  </a:cubicBezTo>
                  <a:cubicBezTo>
                    <a:pt x="260" y="1571"/>
                    <a:pt x="481" y="1843"/>
                    <a:pt x="1221" y="1986"/>
                  </a:cubicBezTo>
                  <a:cubicBezTo>
                    <a:pt x="1974" y="2116"/>
                    <a:pt x="2778" y="1947"/>
                    <a:pt x="2895" y="1623"/>
                  </a:cubicBezTo>
                  <a:cubicBezTo>
                    <a:pt x="3025" y="1285"/>
                    <a:pt x="3077" y="0"/>
                    <a:pt x="3077" y="0"/>
                  </a:cubicBezTo>
                  <a:close/>
                </a:path>
              </a:pathLst>
            </a:custGeom>
            <a:noFill/>
            <a:ln w="8100" cap="rnd"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3635682" y="1581716"/>
              <a:ext cx="37586" cy="10352"/>
            </a:xfrm>
            <a:custGeom>
              <a:avLst/>
              <a:gdLst/>
              <a:ahLst/>
              <a:cxnLst/>
              <a:rect l="l" t="t" r="r" b="b"/>
              <a:pathLst>
                <a:path w="806" h="222" fill="none" extrusionOk="0">
                  <a:moveTo>
                    <a:pt x="806" y="221"/>
                  </a:moveTo>
                  <a:cubicBezTo>
                    <a:pt x="806" y="221"/>
                    <a:pt x="338" y="1"/>
                    <a:pt x="1" y="195"/>
                  </a:cubicBezTo>
                </a:path>
              </a:pathLst>
            </a:custGeom>
            <a:noFill/>
            <a:ln w="8100" cap="rnd"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3634470" y="1596265"/>
              <a:ext cx="36980" cy="15762"/>
            </a:xfrm>
            <a:custGeom>
              <a:avLst/>
              <a:gdLst/>
              <a:ahLst/>
              <a:cxnLst/>
              <a:rect l="l" t="t" r="r" b="b"/>
              <a:pathLst>
                <a:path w="793" h="338" fill="none" extrusionOk="0">
                  <a:moveTo>
                    <a:pt x="793" y="338"/>
                  </a:moveTo>
                  <a:cubicBezTo>
                    <a:pt x="793" y="338"/>
                    <a:pt x="325" y="0"/>
                    <a:pt x="1" y="286"/>
                  </a:cubicBezTo>
                </a:path>
              </a:pathLst>
            </a:custGeom>
            <a:noFill/>
            <a:ln w="8100" cap="rnd"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3807616" y="1604705"/>
              <a:ext cx="53301" cy="41223"/>
            </a:xfrm>
            <a:custGeom>
              <a:avLst/>
              <a:gdLst/>
              <a:ahLst/>
              <a:cxnLst/>
              <a:rect l="l" t="t" r="r" b="b"/>
              <a:pathLst>
                <a:path w="1143" h="884" fill="none" extrusionOk="0">
                  <a:moveTo>
                    <a:pt x="0" y="1"/>
                  </a:moveTo>
                  <a:lnTo>
                    <a:pt x="1142" y="883"/>
                  </a:lnTo>
                </a:path>
              </a:pathLst>
            </a:custGeom>
            <a:noFill/>
            <a:ln w="9525" cap="rnd"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3500728" y="1590809"/>
              <a:ext cx="38798" cy="15762"/>
            </a:xfrm>
            <a:custGeom>
              <a:avLst/>
              <a:gdLst/>
              <a:ahLst/>
              <a:cxnLst/>
              <a:rect l="l" t="t" r="r" b="b"/>
              <a:pathLst>
                <a:path w="832" h="338" fill="none" extrusionOk="0">
                  <a:moveTo>
                    <a:pt x="0" y="0"/>
                  </a:moveTo>
                  <a:lnTo>
                    <a:pt x="831" y="338"/>
                  </a:lnTo>
                </a:path>
              </a:pathLst>
            </a:custGeom>
            <a:noFill/>
            <a:ln w="8100" cap="rnd"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3705911" y="1644343"/>
              <a:ext cx="20005" cy="18233"/>
            </a:xfrm>
            <a:custGeom>
              <a:avLst/>
              <a:gdLst/>
              <a:ahLst/>
              <a:cxnLst/>
              <a:rect l="l" t="t" r="r" b="b"/>
              <a:pathLst>
                <a:path w="429" h="391" extrusionOk="0">
                  <a:moveTo>
                    <a:pt x="209" y="1"/>
                  </a:moveTo>
                  <a:cubicBezTo>
                    <a:pt x="192" y="1"/>
                    <a:pt x="174" y="3"/>
                    <a:pt x="156" y="7"/>
                  </a:cubicBezTo>
                  <a:cubicBezTo>
                    <a:pt x="53" y="46"/>
                    <a:pt x="1" y="150"/>
                    <a:pt x="27" y="254"/>
                  </a:cubicBezTo>
                  <a:cubicBezTo>
                    <a:pt x="59" y="340"/>
                    <a:pt x="136" y="390"/>
                    <a:pt x="220" y="390"/>
                  </a:cubicBezTo>
                  <a:cubicBezTo>
                    <a:pt x="238" y="390"/>
                    <a:pt x="255" y="388"/>
                    <a:pt x="273" y="384"/>
                  </a:cubicBezTo>
                  <a:cubicBezTo>
                    <a:pt x="364" y="345"/>
                    <a:pt x="429" y="241"/>
                    <a:pt x="390" y="137"/>
                  </a:cubicBezTo>
                  <a:cubicBezTo>
                    <a:pt x="368" y="51"/>
                    <a:pt x="294"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3567925" y="1638934"/>
              <a:ext cx="20005" cy="17814"/>
            </a:xfrm>
            <a:custGeom>
              <a:avLst/>
              <a:gdLst/>
              <a:ahLst/>
              <a:cxnLst/>
              <a:rect l="l" t="t" r="r" b="b"/>
              <a:pathLst>
                <a:path w="429" h="382" extrusionOk="0">
                  <a:moveTo>
                    <a:pt x="209" y="0"/>
                  </a:moveTo>
                  <a:cubicBezTo>
                    <a:pt x="192" y="0"/>
                    <a:pt x="174" y="2"/>
                    <a:pt x="156" y="7"/>
                  </a:cubicBezTo>
                  <a:cubicBezTo>
                    <a:pt x="52" y="46"/>
                    <a:pt x="0" y="149"/>
                    <a:pt x="26" y="253"/>
                  </a:cubicBezTo>
                  <a:cubicBezTo>
                    <a:pt x="57" y="326"/>
                    <a:pt x="129" y="382"/>
                    <a:pt x="210" y="382"/>
                  </a:cubicBezTo>
                  <a:cubicBezTo>
                    <a:pt x="231" y="382"/>
                    <a:pt x="252" y="378"/>
                    <a:pt x="273" y="370"/>
                  </a:cubicBezTo>
                  <a:cubicBezTo>
                    <a:pt x="364" y="344"/>
                    <a:pt x="429" y="240"/>
                    <a:pt x="390" y="136"/>
                  </a:cubicBezTo>
                  <a:cubicBezTo>
                    <a:pt x="368" y="50"/>
                    <a:pt x="293" y="0"/>
                    <a:pt x="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3"/>
            <p:cNvSpPr/>
            <p:nvPr/>
          </p:nvSpPr>
          <p:spPr>
            <a:xfrm>
              <a:off x="3701061" y="1533917"/>
              <a:ext cx="65425" cy="39964"/>
            </a:xfrm>
            <a:custGeom>
              <a:avLst/>
              <a:gdLst/>
              <a:ahLst/>
              <a:cxnLst/>
              <a:rect l="l" t="t" r="r" b="b"/>
              <a:pathLst>
                <a:path w="1403" h="857" fill="none" extrusionOk="0">
                  <a:moveTo>
                    <a:pt x="1" y="545"/>
                  </a:moveTo>
                  <a:cubicBezTo>
                    <a:pt x="1" y="545"/>
                    <a:pt x="831" y="0"/>
                    <a:pt x="1403" y="857"/>
                  </a:cubicBezTo>
                </a:path>
              </a:pathLst>
            </a:custGeom>
            <a:noFill/>
            <a:ln w="8100" cap="rnd"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3558226" y="1549026"/>
              <a:ext cx="57545" cy="26068"/>
            </a:xfrm>
            <a:custGeom>
              <a:avLst/>
              <a:gdLst/>
              <a:ahLst/>
              <a:cxnLst/>
              <a:rect l="l" t="t" r="r" b="b"/>
              <a:pathLst>
                <a:path w="1234" h="559" fill="none" extrusionOk="0">
                  <a:moveTo>
                    <a:pt x="1234" y="494"/>
                  </a:moveTo>
                  <a:cubicBezTo>
                    <a:pt x="1234" y="494"/>
                    <a:pt x="870" y="1"/>
                    <a:pt x="1" y="559"/>
                  </a:cubicBezTo>
                </a:path>
              </a:pathLst>
            </a:custGeom>
            <a:noFill/>
            <a:ln w="8100" cap="rnd"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a:off x="3589096" y="1643457"/>
              <a:ext cx="92659" cy="81141"/>
            </a:xfrm>
            <a:custGeom>
              <a:avLst/>
              <a:gdLst/>
              <a:ahLst/>
              <a:cxnLst/>
              <a:rect l="l" t="t" r="r" b="b"/>
              <a:pathLst>
                <a:path w="1987" h="1740" fill="none" extrusionOk="0">
                  <a:moveTo>
                    <a:pt x="1000" y="0"/>
                  </a:moveTo>
                  <a:cubicBezTo>
                    <a:pt x="1000" y="0"/>
                    <a:pt x="909" y="701"/>
                    <a:pt x="701" y="870"/>
                  </a:cubicBezTo>
                  <a:cubicBezTo>
                    <a:pt x="507" y="1039"/>
                    <a:pt x="0" y="1376"/>
                    <a:pt x="351" y="1506"/>
                  </a:cubicBezTo>
                  <a:cubicBezTo>
                    <a:pt x="701" y="1623"/>
                    <a:pt x="1415" y="1740"/>
                    <a:pt x="1688" y="1662"/>
                  </a:cubicBezTo>
                  <a:cubicBezTo>
                    <a:pt x="1960" y="1584"/>
                    <a:pt x="1986" y="1337"/>
                    <a:pt x="1986" y="1337"/>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3"/>
            <p:cNvSpPr/>
            <p:nvPr/>
          </p:nvSpPr>
          <p:spPr>
            <a:xfrm>
              <a:off x="3636895" y="1728188"/>
              <a:ext cx="100540" cy="44860"/>
            </a:xfrm>
            <a:custGeom>
              <a:avLst/>
              <a:gdLst/>
              <a:ahLst/>
              <a:cxnLst/>
              <a:rect l="l" t="t" r="r" b="b"/>
              <a:pathLst>
                <a:path w="2156" h="962" fill="none" extrusionOk="0">
                  <a:moveTo>
                    <a:pt x="1" y="766"/>
                  </a:moveTo>
                  <a:cubicBezTo>
                    <a:pt x="1" y="766"/>
                    <a:pt x="663" y="961"/>
                    <a:pt x="1403" y="676"/>
                  </a:cubicBezTo>
                  <a:cubicBezTo>
                    <a:pt x="2130" y="377"/>
                    <a:pt x="2156" y="1"/>
                    <a:pt x="2156" y="1"/>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3727688" y="1722126"/>
              <a:ext cx="23083" cy="11565"/>
            </a:xfrm>
            <a:custGeom>
              <a:avLst/>
              <a:gdLst/>
              <a:ahLst/>
              <a:cxnLst/>
              <a:rect l="l" t="t" r="r" b="b"/>
              <a:pathLst>
                <a:path w="495" h="248" fill="none" extrusionOk="0">
                  <a:moveTo>
                    <a:pt x="1" y="1"/>
                  </a:moveTo>
                  <a:lnTo>
                    <a:pt x="494" y="247"/>
                  </a:ln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3224104" y="1292408"/>
              <a:ext cx="978163" cy="978163"/>
            </a:xfrm>
            <a:custGeom>
              <a:avLst/>
              <a:gdLst/>
              <a:ahLst/>
              <a:cxnLst/>
              <a:rect l="l" t="t" r="r" b="b"/>
              <a:pathLst>
                <a:path w="20976" h="20976" fill="none" extrusionOk="0">
                  <a:moveTo>
                    <a:pt x="19795" y="8346"/>
                  </a:moveTo>
                  <a:cubicBezTo>
                    <a:pt x="20976" y="13486"/>
                    <a:pt x="17770" y="18613"/>
                    <a:pt x="12630" y="19794"/>
                  </a:cubicBezTo>
                  <a:cubicBezTo>
                    <a:pt x="7490" y="20976"/>
                    <a:pt x="2363" y="17770"/>
                    <a:pt x="1182" y="12630"/>
                  </a:cubicBezTo>
                  <a:cubicBezTo>
                    <a:pt x="1" y="7490"/>
                    <a:pt x="3207" y="2363"/>
                    <a:pt x="8347" y="1181"/>
                  </a:cubicBezTo>
                  <a:cubicBezTo>
                    <a:pt x="13487" y="0"/>
                    <a:pt x="18614" y="3206"/>
                    <a:pt x="19795" y="8346"/>
                  </a:cubicBezTo>
                  <a:close/>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1073553" y="1340206"/>
              <a:ext cx="891007" cy="891007"/>
            </a:xfrm>
            <a:custGeom>
              <a:avLst/>
              <a:gdLst/>
              <a:ahLst/>
              <a:cxnLst/>
              <a:rect l="l" t="t" r="r" b="b"/>
              <a:pathLst>
                <a:path w="19107" h="19107" fill="none" extrusionOk="0">
                  <a:moveTo>
                    <a:pt x="19107" y="9554"/>
                  </a:moveTo>
                  <a:cubicBezTo>
                    <a:pt x="19107" y="14824"/>
                    <a:pt x="14823" y="19107"/>
                    <a:pt x="9554" y="19107"/>
                  </a:cubicBezTo>
                  <a:cubicBezTo>
                    <a:pt x="4271" y="19107"/>
                    <a:pt x="0" y="14824"/>
                    <a:pt x="0" y="9554"/>
                  </a:cubicBezTo>
                  <a:cubicBezTo>
                    <a:pt x="0" y="4271"/>
                    <a:pt x="4271" y="1"/>
                    <a:pt x="9554" y="1"/>
                  </a:cubicBezTo>
                  <a:cubicBezTo>
                    <a:pt x="14823" y="1"/>
                    <a:pt x="19107" y="4271"/>
                    <a:pt x="19107" y="9554"/>
                  </a:cubicBezTo>
                  <a:close/>
                </a:path>
              </a:pathLst>
            </a:custGeom>
            <a:solidFill>
              <a:schemeClr val="accent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1225481" y="1260418"/>
              <a:ext cx="461848" cy="338878"/>
            </a:xfrm>
            <a:custGeom>
              <a:avLst/>
              <a:gdLst/>
              <a:ahLst/>
              <a:cxnLst/>
              <a:rect l="l" t="t" r="r" b="b"/>
              <a:pathLst>
                <a:path w="9904" h="7267" extrusionOk="0">
                  <a:moveTo>
                    <a:pt x="5999" y="0"/>
                  </a:moveTo>
                  <a:cubicBezTo>
                    <a:pt x="5880" y="0"/>
                    <a:pt x="5775" y="26"/>
                    <a:pt x="5712" y="76"/>
                  </a:cubicBezTo>
                  <a:cubicBezTo>
                    <a:pt x="5595" y="184"/>
                    <a:pt x="5516" y="359"/>
                    <a:pt x="5358" y="359"/>
                  </a:cubicBezTo>
                  <a:cubicBezTo>
                    <a:pt x="5287" y="359"/>
                    <a:pt x="5201" y="324"/>
                    <a:pt x="5088" y="232"/>
                  </a:cubicBezTo>
                  <a:cubicBezTo>
                    <a:pt x="4909" y="85"/>
                    <a:pt x="4708" y="23"/>
                    <a:pt x="4524" y="23"/>
                  </a:cubicBezTo>
                  <a:cubicBezTo>
                    <a:pt x="4337" y="23"/>
                    <a:pt x="4168" y="88"/>
                    <a:pt x="4063" y="193"/>
                  </a:cubicBezTo>
                  <a:cubicBezTo>
                    <a:pt x="3894" y="373"/>
                    <a:pt x="3880" y="562"/>
                    <a:pt x="3697" y="562"/>
                  </a:cubicBezTo>
                  <a:cubicBezTo>
                    <a:pt x="3656" y="562"/>
                    <a:pt x="3606" y="552"/>
                    <a:pt x="3544" y="530"/>
                  </a:cubicBezTo>
                  <a:cubicBezTo>
                    <a:pt x="3475" y="506"/>
                    <a:pt x="3397" y="494"/>
                    <a:pt x="3314" y="494"/>
                  </a:cubicBezTo>
                  <a:cubicBezTo>
                    <a:pt x="3008" y="494"/>
                    <a:pt x="2650" y="659"/>
                    <a:pt x="2557" y="946"/>
                  </a:cubicBezTo>
                  <a:cubicBezTo>
                    <a:pt x="2452" y="1273"/>
                    <a:pt x="1905" y="1621"/>
                    <a:pt x="1617" y="1621"/>
                  </a:cubicBezTo>
                  <a:cubicBezTo>
                    <a:pt x="1585" y="1621"/>
                    <a:pt x="1557" y="1617"/>
                    <a:pt x="1532" y="1608"/>
                  </a:cubicBezTo>
                  <a:cubicBezTo>
                    <a:pt x="1480" y="1587"/>
                    <a:pt x="1417" y="1576"/>
                    <a:pt x="1354" y="1576"/>
                  </a:cubicBezTo>
                  <a:cubicBezTo>
                    <a:pt x="1138" y="1576"/>
                    <a:pt x="917" y="1710"/>
                    <a:pt x="1078" y="2062"/>
                  </a:cubicBezTo>
                  <a:cubicBezTo>
                    <a:pt x="1298" y="2516"/>
                    <a:pt x="1052" y="2815"/>
                    <a:pt x="870" y="2815"/>
                  </a:cubicBezTo>
                  <a:cubicBezTo>
                    <a:pt x="688" y="2815"/>
                    <a:pt x="299" y="2932"/>
                    <a:pt x="507" y="3321"/>
                  </a:cubicBezTo>
                  <a:cubicBezTo>
                    <a:pt x="714" y="3724"/>
                    <a:pt x="870" y="4022"/>
                    <a:pt x="623" y="4139"/>
                  </a:cubicBezTo>
                  <a:cubicBezTo>
                    <a:pt x="390" y="4256"/>
                    <a:pt x="0" y="4295"/>
                    <a:pt x="299" y="4801"/>
                  </a:cubicBezTo>
                  <a:cubicBezTo>
                    <a:pt x="597" y="5320"/>
                    <a:pt x="844" y="5281"/>
                    <a:pt x="753" y="5580"/>
                  </a:cubicBezTo>
                  <a:cubicBezTo>
                    <a:pt x="662" y="5891"/>
                    <a:pt x="481" y="5982"/>
                    <a:pt x="753" y="6190"/>
                  </a:cubicBezTo>
                  <a:cubicBezTo>
                    <a:pt x="1026" y="6397"/>
                    <a:pt x="1350" y="6488"/>
                    <a:pt x="1350" y="6670"/>
                  </a:cubicBezTo>
                  <a:cubicBezTo>
                    <a:pt x="1350" y="6852"/>
                    <a:pt x="987" y="6942"/>
                    <a:pt x="1415" y="7085"/>
                  </a:cubicBezTo>
                  <a:cubicBezTo>
                    <a:pt x="1831" y="7241"/>
                    <a:pt x="2168" y="7267"/>
                    <a:pt x="2168" y="7267"/>
                  </a:cubicBezTo>
                  <a:cubicBezTo>
                    <a:pt x="2168" y="7267"/>
                    <a:pt x="2765" y="5645"/>
                    <a:pt x="4478" y="5099"/>
                  </a:cubicBezTo>
                  <a:cubicBezTo>
                    <a:pt x="5469" y="4792"/>
                    <a:pt x="6221" y="4679"/>
                    <a:pt x="6754" y="4679"/>
                  </a:cubicBezTo>
                  <a:cubicBezTo>
                    <a:pt x="7143" y="4679"/>
                    <a:pt x="7416" y="4739"/>
                    <a:pt x="7581" y="4827"/>
                  </a:cubicBezTo>
                  <a:cubicBezTo>
                    <a:pt x="7693" y="4890"/>
                    <a:pt x="7780" y="4913"/>
                    <a:pt x="7848" y="4913"/>
                  </a:cubicBezTo>
                  <a:cubicBezTo>
                    <a:pt x="8015" y="4913"/>
                    <a:pt x="8061" y="4775"/>
                    <a:pt x="8061" y="4775"/>
                  </a:cubicBezTo>
                  <a:cubicBezTo>
                    <a:pt x="8061" y="4775"/>
                    <a:pt x="8331" y="4929"/>
                    <a:pt x="8684" y="4929"/>
                  </a:cubicBezTo>
                  <a:cubicBezTo>
                    <a:pt x="8873" y="4929"/>
                    <a:pt x="9086" y="4885"/>
                    <a:pt x="9294" y="4749"/>
                  </a:cubicBezTo>
                  <a:cubicBezTo>
                    <a:pt x="9904" y="4360"/>
                    <a:pt x="9476" y="4178"/>
                    <a:pt x="9359" y="3931"/>
                  </a:cubicBezTo>
                  <a:cubicBezTo>
                    <a:pt x="9242" y="3698"/>
                    <a:pt x="9541" y="3633"/>
                    <a:pt x="9592" y="3295"/>
                  </a:cubicBezTo>
                  <a:cubicBezTo>
                    <a:pt x="9657" y="2971"/>
                    <a:pt x="9450" y="2698"/>
                    <a:pt x="9333" y="2672"/>
                  </a:cubicBezTo>
                  <a:cubicBezTo>
                    <a:pt x="9203" y="2633"/>
                    <a:pt x="9242" y="2309"/>
                    <a:pt x="9242" y="1971"/>
                  </a:cubicBezTo>
                  <a:cubicBezTo>
                    <a:pt x="9242" y="1647"/>
                    <a:pt x="8840" y="1348"/>
                    <a:pt x="8671" y="1348"/>
                  </a:cubicBezTo>
                  <a:cubicBezTo>
                    <a:pt x="8489" y="1348"/>
                    <a:pt x="8359" y="1102"/>
                    <a:pt x="8243" y="803"/>
                  </a:cubicBezTo>
                  <a:cubicBezTo>
                    <a:pt x="8152" y="571"/>
                    <a:pt x="7983" y="355"/>
                    <a:pt x="7718" y="355"/>
                  </a:cubicBezTo>
                  <a:cubicBezTo>
                    <a:pt x="7641" y="355"/>
                    <a:pt x="7557" y="373"/>
                    <a:pt x="7464" y="414"/>
                  </a:cubicBezTo>
                  <a:cubicBezTo>
                    <a:pt x="7284" y="492"/>
                    <a:pt x="7141" y="537"/>
                    <a:pt x="7019" y="537"/>
                  </a:cubicBezTo>
                  <a:cubicBezTo>
                    <a:pt x="6860" y="537"/>
                    <a:pt x="6738" y="460"/>
                    <a:pt x="6620" y="284"/>
                  </a:cubicBezTo>
                  <a:cubicBezTo>
                    <a:pt x="6485" y="90"/>
                    <a:pt x="6219" y="0"/>
                    <a:pt x="5999"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1383472" y="1997538"/>
              <a:ext cx="317194" cy="233675"/>
            </a:xfrm>
            <a:custGeom>
              <a:avLst/>
              <a:gdLst/>
              <a:ahLst/>
              <a:cxnLst/>
              <a:rect l="l" t="t" r="r" b="b"/>
              <a:pathLst>
                <a:path w="6802" h="5011" extrusionOk="0">
                  <a:moveTo>
                    <a:pt x="4076" y="1"/>
                  </a:moveTo>
                  <a:cubicBezTo>
                    <a:pt x="4076" y="1"/>
                    <a:pt x="2609" y="169"/>
                    <a:pt x="2116" y="247"/>
                  </a:cubicBezTo>
                  <a:cubicBezTo>
                    <a:pt x="1623" y="325"/>
                    <a:pt x="0" y="779"/>
                    <a:pt x="0" y="779"/>
                  </a:cubicBezTo>
                  <a:cubicBezTo>
                    <a:pt x="0" y="779"/>
                    <a:pt x="364" y="2778"/>
                    <a:pt x="753" y="4764"/>
                  </a:cubicBezTo>
                  <a:cubicBezTo>
                    <a:pt x="1441" y="4920"/>
                    <a:pt x="2168" y="5011"/>
                    <a:pt x="2908" y="5011"/>
                  </a:cubicBezTo>
                  <a:cubicBezTo>
                    <a:pt x="4283" y="5011"/>
                    <a:pt x="5607" y="4712"/>
                    <a:pt x="6802" y="4180"/>
                  </a:cubicBezTo>
                  <a:cubicBezTo>
                    <a:pt x="6529" y="2480"/>
                    <a:pt x="6269" y="1026"/>
                    <a:pt x="6269" y="1026"/>
                  </a:cubicBezTo>
                  <a:lnTo>
                    <a:pt x="4076" y="1"/>
                  </a:lnTo>
                  <a:close/>
                </a:path>
              </a:pathLst>
            </a:custGeom>
            <a:solidFill>
              <a:schemeClr val="lt2"/>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1389488" y="2044170"/>
              <a:ext cx="292432" cy="61182"/>
            </a:xfrm>
            <a:custGeom>
              <a:avLst/>
              <a:gdLst/>
              <a:ahLst/>
              <a:cxnLst/>
              <a:rect l="l" t="t" r="r" b="b"/>
              <a:pathLst>
                <a:path w="6271" h="1312" extrusionOk="0">
                  <a:moveTo>
                    <a:pt x="6101" y="0"/>
                  </a:moveTo>
                  <a:lnTo>
                    <a:pt x="14" y="532"/>
                  </a:lnTo>
                  <a:lnTo>
                    <a:pt x="1" y="532"/>
                  </a:lnTo>
                  <a:cubicBezTo>
                    <a:pt x="53" y="753"/>
                    <a:pt x="105" y="1025"/>
                    <a:pt x="157" y="1311"/>
                  </a:cubicBezTo>
                  <a:lnTo>
                    <a:pt x="6270" y="792"/>
                  </a:lnTo>
                  <a:cubicBezTo>
                    <a:pt x="6192" y="312"/>
                    <a:pt x="6140" y="26"/>
                    <a:pt x="6140" y="26"/>
                  </a:cubicBezTo>
                  <a:lnTo>
                    <a:pt x="6101" y="0"/>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1407068" y="2135570"/>
              <a:ext cx="289961" cy="61135"/>
            </a:xfrm>
            <a:custGeom>
              <a:avLst/>
              <a:gdLst/>
              <a:ahLst/>
              <a:cxnLst/>
              <a:rect l="l" t="t" r="r" b="b"/>
              <a:pathLst>
                <a:path w="6218" h="1311" extrusionOk="0">
                  <a:moveTo>
                    <a:pt x="6101" y="0"/>
                  </a:moveTo>
                  <a:lnTo>
                    <a:pt x="0" y="519"/>
                  </a:lnTo>
                  <a:cubicBezTo>
                    <a:pt x="52" y="779"/>
                    <a:pt x="104" y="1038"/>
                    <a:pt x="143" y="1311"/>
                  </a:cubicBezTo>
                  <a:lnTo>
                    <a:pt x="6218" y="779"/>
                  </a:lnTo>
                  <a:cubicBezTo>
                    <a:pt x="6179" y="506"/>
                    <a:pt x="6140" y="247"/>
                    <a:pt x="6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1428846" y="1883754"/>
              <a:ext cx="183919" cy="253121"/>
            </a:xfrm>
            <a:custGeom>
              <a:avLst/>
              <a:gdLst/>
              <a:ahLst/>
              <a:cxnLst/>
              <a:rect l="l" t="t" r="r" b="b"/>
              <a:pathLst>
                <a:path w="3944" h="5428" extrusionOk="0">
                  <a:moveTo>
                    <a:pt x="1" y="0"/>
                  </a:moveTo>
                  <a:cubicBezTo>
                    <a:pt x="1" y="1"/>
                    <a:pt x="79" y="3103"/>
                    <a:pt x="79" y="3466"/>
                  </a:cubicBezTo>
                  <a:cubicBezTo>
                    <a:pt x="79" y="3829"/>
                    <a:pt x="325" y="5296"/>
                    <a:pt x="1675" y="5413"/>
                  </a:cubicBezTo>
                  <a:cubicBezTo>
                    <a:pt x="1778" y="5423"/>
                    <a:pt x="1879" y="5428"/>
                    <a:pt x="1977" y="5428"/>
                  </a:cubicBezTo>
                  <a:cubicBezTo>
                    <a:pt x="3150" y="5428"/>
                    <a:pt x="3943" y="4734"/>
                    <a:pt x="3908" y="3907"/>
                  </a:cubicBezTo>
                  <a:cubicBezTo>
                    <a:pt x="3869" y="3012"/>
                    <a:pt x="3427" y="1298"/>
                    <a:pt x="3427" y="1298"/>
                  </a:cubicBezTo>
                  <a:lnTo>
                    <a:pt x="3427" y="1311"/>
                  </a:lnTo>
                  <a:cubicBezTo>
                    <a:pt x="3427" y="1311"/>
                    <a:pt x="3131" y="1368"/>
                    <a:pt x="2736" y="1368"/>
                  </a:cubicBezTo>
                  <a:cubicBezTo>
                    <a:pt x="2331" y="1368"/>
                    <a:pt x="1823" y="1308"/>
                    <a:pt x="1428" y="1065"/>
                  </a:cubicBezTo>
                  <a:cubicBezTo>
                    <a:pt x="650" y="572"/>
                    <a:pt x="1" y="1"/>
                    <a:pt x="1" y="0"/>
                  </a:cubicBezTo>
                  <a:close/>
                </a:path>
              </a:pathLst>
            </a:custGeom>
            <a:solidFill>
              <a:srgbClr val="B5B5B5"/>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1658837" y="1682395"/>
              <a:ext cx="57591" cy="137846"/>
            </a:xfrm>
            <a:custGeom>
              <a:avLst/>
              <a:gdLst/>
              <a:ahLst/>
              <a:cxnLst/>
              <a:rect l="l" t="t" r="r" b="b"/>
              <a:pathLst>
                <a:path w="1235" h="2956" extrusionOk="0">
                  <a:moveTo>
                    <a:pt x="764" y="0"/>
                  </a:moveTo>
                  <a:cubicBezTo>
                    <a:pt x="552" y="0"/>
                    <a:pt x="325" y="295"/>
                    <a:pt x="325" y="295"/>
                  </a:cubicBezTo>
                  <a:lnTo>
                    <a:pt x="1" y="295"/>
                  </a:lnTo>
                  <a:lnTo>
                    <a:pt x="1" y="2956"/>
                  </a:lnTo>
                  <a:cubicBezTo>
                    <a:pt x="1" y="2956"/>
                    <a:pt x="1234" y="1787"/>
                    <a:pt x="1104" y="619"/>
                  </a:cubicBezTo>
                  <a:cubicBezTo>
                    <a:pt x="1051" y="141"/>
                    <a:pt x="911" y="0"/>
                    <a:pt x="764" y="0"/>
                  </a:cubicBez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1658837" y="1656794"/>
              <a:ext cx="57591" cy="163447"/>
            </a:xfrm>
            <a:custGeom>
              <a:avLst/>
              <a:gdLst/>
              <a:ahLst/>
              <a:cxnLst/>
              <a:rect l="l" t="t" r="r" b="b"/>
              <a:pathLst>
                <a:path w="1235" h="3505" fill="none" extrusionOk="0">
                  <a:moveTo>
                    <a:pt x="325" y="844"/>
                  </a:moveTo>
                  <a:cubicBezTo>
                    <a:pt x="325" y="844"/>
                    <a:pt x="974" y="0"/>
                    <a:pt x="1104" y="1168"/>
                  </a:cubicBezTo>
                  <a:cubicBezTo>
                    <a:pt x="1234" y="2336"/>
                    <a:pt x="1" y="3505"/>
                    <a:pt x="1" y="3505"/>
                  </a:cubicBezTo>
                  <a:lnTo>
                    <a:pt x="1" y="844"/>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1327793" y="1438974"/>
              <a:ext cx="366205" cy="538932"/>
            </a:xfrm>
            <a:custGeom>
              <a:avLst/>
              <a:gdLst/>
              <a:ahLst/>
              <a:cxnLst/>
              <a:rect l="l" t="t" r="r" b="b"/>
              <a:pathLst>
                <a:path w="7853" h="11557" extrusionOk="0">
                  <a:moveTo>
                    <a:pt x="3662" y="0"/>
                  </a:moveTo>
                  <a:cubicBezTo>
                    <a:pt x="2391" y="0"/>
                    <a:pt x="1296" y="590"/>
                    <a:pt x="727" y="1465"/>
                  </a:cubicBezTo>
                  <a:cubicBezTo>
                    <a:pt x="52" y="2490"/>
                    <a:pt x="0" y="4308"/>
                    <a:pt x="0" y="4308"/>
                  </a:cubicBezTo>
                  <a:cubicBezTo>
                    <a:pt x="0" y="4308"/>
                    <a:pt x="143" y="5567"/>
                    <a:pt x="247" y="6034"/>
                  </a:cubicBezTo>
                  <a:cubicBezTo>
                    <a:pt x="350" y="6501"/>
                    <a:pt x="740" y="8487"/>
                    <a:pt x="1415" y="9162"/>
                  </a:cubicBezTo>
                  <a:cubicBezTo>
                    <a:pt x="2090" y="9837"/>
                    <a:pt x="3180" y="10992"/>
                    <a:pt x="3855" y="11330"/>
                  </a:cubicBezTo>
                  <a:cubicBezTo>
                    <a:pt x="4160" y="11487"/>
                    <a:pt x="4448" y="11556"/>
                    <a:pt x="4711" y="11556"/>
                  </a:cubicBezTo>
                  <a:cubicBezTo>
                    <a:pt x="5076" y="11556"/>
                    <a:pt x="5392" y="11424"/>
                    <a:pt x="5633" y="11213"/>
                  </a:cubicBezTo>
                  <a:cubicBezTo>
                    <a:pt x="6049" y="10862"/>
                    <a:pt x="7489" y="8643"/>
                    <a:pt x="7489" y="7397"/>
                  </a:cubicBezTo>
                  <a:cubicBezTo>
                    <a:pt x="7489" y="6164"/>
                    <a:pt x="7853" y="4347"/>
                    <a:pt x="7541" y="3113"/>
                  </a:cubicBezTo>
                  <a:cubicBezTo>
                    <a:pt x="7230" y="1880"/>
                    <a:pt x="6347" y="401"/>
                    <a:pt x="4387" y="63"/>
                  </a:cubicBezTo>
                  <a:cubicBezTo>
                    <a:pt x="4141" y="20"/>
                    <a:pt x="3898" y="0"/>
                    <a:pt x="3662" y="0"/>
                  </a:cubicBezTo>
                  <a:close/>
                </a:path>
              </a:pathLst>
            </a:custGeom>
            <a:solidFill>
              <a:srgbClr val="B5B5B5"/>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1543842" y="1803267"/>
              <a:ext cx="42436" cy="18187"/>
            </a:xfrm>
            <a:custGeom>
              <a:avLst/>
              <a:gdLst/>
              <a:ahLst/>
              <a:cxnLst/>
              <a:rect l="l" t="t" r="r" b="b"/>
              <a:pathLst>
                <a:path w="910" h="390" fill="none" extrusionOk="0">
                  <a:moveTo>
                    <a:pt x="844" y="0"/>
                  </a:moveTo>
                  <a:cubicBezTo>
                    <a:pt x="844" y="0"/>
                    <a:pt x="909" y="390"/>
                    <a:pt x="1" y="32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1497862" y="1851065"/>
              <a:ext cx="98115" cy="33342"/>
            </a:xfrm>
            <a:custGeom>
              <a:avLst/>
              <a:gdLst/>
              <a:ahLst/>
              <a:cxnLst/>
              <a:rect l="l" t="t" r="r" b="b"/>
              <a:pathLst>
                <a:path w="2104" h="715" fill="none" extrusionOk="0">
                  <a:moveTo>
                    <a:pt x="2103" y="1"/>
                  </a:moveTo>
                  <a:cubicBezTo>
                    <a:pt x="2103" y="1"/>
                    <a:pt x="1052" y="714"/>
                    <a:pt x="0" y="2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1595930" y="1707623"/>
              <a:ext cx="21218" cy="36373"/>
            </a:xfrm>
            <a:custGeom>
              <a:avLst/>
              <a:gdLst/>
              <a:ahLst/>
              <a:cxnLst/>
              <a:rect l="l" t="t" r="r" b="b"/>
              <a:pathLst>
                <a:path w="455" h="780" extrusionOk="0">
                  <a:moveTo>
                    <a:pt x="221" y="0"/>
                  </a:moveTo>
                  <a:cubicBezTo>
                    <a:pt x="104" y="0"/>
                    <a:pt x="0" y="182"/>
                    <a:pt x="0" y="390"/>
                  </a:cubicBezTo>
                  <a:cubicBezTo>
                    <a:pt x="0" y="610"/>
                    <a:pt x="104" y="779"/>
                    <a:pt x="221" y="779"/>
                  </a:cubicBezTo>
                  <a:cubicBezTo>
                    <a:pt x="351" y="779"/>
                    <a:pt x="454" y="610"/>
                    <a:pt x="454" y="390"/>
                  </a:cubicBezTo>
                  <a:cubicBezTo>
                    <a:pt x="454" y="182"/>
                    <a:pt x="35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1486344" y="1716717"/>
              <a:ext cx="21218" cy="36327"/>
            </a:xfrm>
            <a:custGeom>
              <a:avLst/>
              <a:gdLst/>
              <a:ahLst/>
              <a:cxnLst/>
              <a:rect l="l" t="t" r="r" b="b"/>
              <a:pathLst>
                <a:path w="455" h="779" extrusionOk="0">
                  <a:moveTo>
                    <a:pt x="221" y="0"/>
                  </a:moveTo>
                  <a:cubicBezTo>
                    <a:pt x="105" y="0"/>
                    <a:pt x="1" y="182"/>
                    <a:pt x="1" y="389"/>
                  </a:cubicBezTo>
                  <a:cubicBezTo>
                    <a:pt x="1" y="610"/>
                    <a:pt x="105" y="779"/>
                    <a:pt x="221" y="779"/>
                  </a:cubicBezTo>
                  <a:cubicBezTo>
                    <a:pt x="351" y="779"/>
                    <a:pt x="455" y="610"/>
                    <a:pt x="455" y="389"/>
                  </a:cubicBezTo>
                  <a:cubicBezTo>
                    <a:pt x="455" y="182"/>
                    <a:pt x="35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1586230" y="1640426"/>
              <a:ext cx="54513" cy="27886"/>
            </a:xfrm>
            <a:custGeom>
              <a:avLst/>
              <a:gdLst/>
              <a:ahLst/>
              <a:cxnLst/>
              <a:rect l="l" t="t" r="r" b="b"/>
              <a:pathLst>
                <a:path w="1169" h="598" fill="none" extrusionOk="0">
                  <a:moveTo>
                    <a:pt x="1169" y="598"/>
                  </a:moveTo>
                  <a:cubicBezTo>
                    <a:pt x="1169" y="598"/>
                    <a:pt x="896" y="1"/>
                    <a:pt x="0" y="29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1433089" y="1644669"/>
              <a:ext cx="82959" cy="32130"/>
            </a:xfrm>
            <a:custGeom>
              <a:avLst/>
              <a:gdLst/>
              <a:ahLst/>
              <a:cxnLst/>
              <a:rect l="l" t="t" r="r" b="b"/>
              <a:pathLst>
                <a:path w="1779" h="689" fill="none" extrusionOk="0">
                  <a:moveTo>
                    <a:pt x="1779" y="455"/>
                  </a:moveTo>
                  <a:cubicBezTo>
                    <a:pt x="1779" y="455"/>
                    <a:pt x="935" y="0"/>
                    <a:pt x="0" y="6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1208507" y="2012693"/>
              <a:ext cx="235541" cy="211898"/>
            </a:xfrm>
            <a:custGeom>
              <a:avLst/>
              <a:gdLst/>
              <a:ahLst/>
              <a:cxnLst/>
              <a:rect l="l" t="t" r="r" b="b"/>
              <a:pathLst>
                <a:path w="5051" h="4544" extrusionOk="0">
                  <a:moveTo>
                    <a:pt x="4726" y="0"/>
                  </a:moveTo>
                  <a:cubicBezTo>
                    <a:pt x="4726" y="0"/>
                    <a:pt x="4103" y="130"/>
                    <a:pt x="3311" y="312"/>
                  </a:cubicBezTo>
                  <a:cubicBezTo>
                    <a:pt x="2117" y="571"/>
                    <a:pt x="546" y="935"/>
                    <a:pt x="325" y="1051"/>
                  </a:cubicBezTo>
                  <a:cubicBezTo>
                    <a:pt x="1" y="1233"/>
                    <a:pt x="27" y="1713"/>
                    <a:pt x="14" y="1986"/>
                  </a:cubicBezTo>
                  <a:cubicBezTo>
                    <a:pt x="1364" y="3297"/>
                    <a:pt x="3116" y="4219"/>
                    <a:pt x="5050" y="4543"/>
                  </a:cubicBezTo>
                  <a:cubicBezTo>
                    <a:pt x="4881" y="2311"/>
                    <a:pt x="4726" y="0"/>
                    <a:pt x="4726" y="0"/>
                  </a:cubicBezTo>
                  <a:close/>
                </a:path>
              </a:pathLst>
            </a:custGeom>
            <a:solidFill>
              <a:schemeClr val="dk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1673387" y="2027196"/>
              <a:ext cx="155006" cy="161675"/>
            </a:xfrm>
            <a:custGeom>
              <a:avLst/>
              <a:gdLst/>
              <a:ahLst/>
              <a:cxnLst/>
              <a:rect l="l" t="t" r="r" b="b"/>
              <a:pathLst>
                <a:path w="3324" h="3467" extrusionOk="0">
                  <a:moveTo>
                    <a:pt x="0" y="1"/>
                  </a:moveTo>
                  <a:cubicBezTo>
                    <a:pt x="195" y="715"/>
                    <a:pt x="533" y="2090"/>
                    <a:pt x="753" y="3466"/>
                  </a:cubicBezTo>
                  <a:cubicBezTo>
                    <a:pt x="1701" y="3012"/>
                    <a:pt x="2557" y="2415"/>
                    <a:pt x="3310" y="1701"/>
                  </a:cubicBezTo>
                  <a:cubicBezTo>
                    <a:pt x="3284" y="1428"/>
                    <a:pt x="3323" y="935"/>
                    <a:pt x="2986" y="740"/>
                  </a:cubicBezTo>
                  <a:cubicBezTo>
                    <a:pt x="2765" y="624"/>
                    <a:pt x="1208" y="260"/>
                    <a:pt x="0" y="1"/>
                  </a:cubicBezTo>
                  <a:close/>
                </a:path>
              </a:pathLst>
            </a:custGeom>
            <a:solidFill>
              <a:schemeClr val="dk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1361042" y="2012693"/>
              <a:ext cx="83006" cy="211898"/>
            </a:xfrm>
            <a:custGeom>
              <a:avLst/>
              <a:gdLst/>
              <a:ahLst/>
              <a:cxnLst/>
              <a:rect l="l" t="t" r="r" b="b"/>
              <a:pathLst>
                <a:path w="1780" h="4544" extrusionOk="0">
                  <a:moveTo>
                    <a:pt x="1455" y="0"/>
                  </a:moveTo>
                  <a:cubicBezTo>
                    <a:pt x="1455" y="0"/>
                    <a:pt x="819" y="130"/>
                    <a:pt x="40" y="312"/>
                  </a:cubicBezTo>
                  <a:cubicBezTo>
                    <a:pt x="40" y="312"/>
                    <a:pt x="1" y="2077"/>
                    <a:pt x="105" y="4102"/>
                  </a:cubicBezTo>
                  <a:cubicBezTo>
                    <a:pt x="650" y="4296"/>
                    <a:pt x="1208" y="4452"/>
                    <a:pt x="1779" y="4543"/>
                  </a:cubicBezTo>
                  <a:cubicBezTo>
                    <a:pt x="1610" y="2311"/>
                    <a:pt x="1455" y="0"/>
                    <a:pt x="1455" y="0"/>
                  </a:cubicBezTo>
                  <a:close/>
                </a:path>
              </a:pathLst>
            </a:custGeom>
            <a:solidFill>
              <a:schemeClr val="dk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1327793" y="1439160"/>
              <a:ext cx="356552" cy="265479"/>
            </a:xfrm>
            <a:custGeom>
              <a:avLst/>
              <a:gdLst/>
              <a:ahLst/>
              <a:cxnLst/>
              <a:rect l="l" t="t" r="r" b="b"/>
              <a:pathLst>
                <a:path w="7646" h="5693" extrusionOk="0">
                  <a:moveTo>
                    <a:pt x="3678" y="0"/>
                  </a:moveTo>
                  <a:cubicBezTo>
                    <a:pt x="2400" y="0"/>
                    <a:pt x="1298" y="582"/>
                    <a:pt x="727" y="1461"/>
                  </a:cubicBezTo>
                  <a:cubicBezTo>
                    <a:pt x="52" y="2486"/>
                    <a:pt x="0" y="4304"/>
                    <a:pt x="0" y="4304"/>
                  </a:cubicBezTo>
                  <a:cubicBezTo>
                    <a:pt x="0" y="4304"/>
                    <a:pt x="91" y="5134"/>
                    <a:pt x="182" y="5692"/>
                  </a:cubicBezTo>
                  <a:cubicBezTo>
                    <a:pt x="286" y="5498"/>
                    <a:pt x="415" y="5238"/>
                    <a:pt x="545" y="4927"/>
                  </a:cubicBezTo>
                  <a:cubicBezTo>
                    <a:pt x="870" y="4213"/>
                    <a:pt x="480" y="4083"/>
                    <a:pt x="480" y="4083"/>
                  </a:cubicBezTo>
                  <a:lnTo>
                    <a:pt x="480" y="4083"/>
                  </a:lnTo>
                  <a:cubicBezTo>
                    <a:pt x="480" y="4083"/>
                    <a:pt x="521" y="4084"/>
                    <a:pt x="596" y="4084"/>
                  </a:cubicBezTo>
                  <a:cubicBezTo>
                    <a:pt x="1044" y="4084"/>
                    <a:pt x="2705" y="4037"/>
                    <a:pt x="3985" y="3369"/>
                  </a:cubicBezTo>
                  <a:cubicBezTo>
                    <a:pt x="5477" y="2590"/>
                    <a:pt x="5737" y="1941"/>
                    <a:pt x="5737" y="1941"/>
                  </a:cubicBezTo>
                  <a:cubicBezTo>
                    <a:pt x="5737" y="1941"/>
                    <a:pt x="6451" y="2396"/>
                    <a:pt x="7360" y="3434"/>
                  </a:cubicBezTo>
                  <a:cubicBezTo>
                    <a:pt x="7476" y="3564"/>
                    <a:pt x="7580" y="3694"/>
                    <a:pt x="7645" y="3823"/>
                  </a:cubicBezTo>
                  <a:cubicBezTo>
                    <a:pt x="7632" y="3564"/>
                    <a:pt x="7593" y="3330"/>
                    <a:pt x="7541" y="3109"/>
                  </a:cubicBezTo>
                  <a:cubicBezTo>
                    <a:pt x="7230" y="1876"/>
                    <a:pt x="6347" y="397"/>
                    <a:pt x="4400" y="59"/>
                  </a:cubicBezTo>
                  <a:lnTo>
                    <a:pt x="4387" y="59"/>
                  </a:lnTo>
                  <a:cubicBezTo>
                    <a:pt x="4146" y="19"/>
                    <a:pt x="3909" y="0"/>
                    <a:pt x="3678"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1280554" y="1708276"/>
              <a:ext cx="102965" cy="127587"/>
            </a:xfrm>
            <a:custGeom>
              <a:avLst/>
              <a:gdLst/>
              <a:ahLst/>
              <a:cxnLst/>
              <a:rect l="l" t="t" r="r" b="b"/>
              <a:pathLst>
                <a:path w="2208" h="2736" extrusionOk="0">
                  <a:moveTo>
                    <a:pt x="995" y="1"/>
                  </a:moveTo>
                  <a:cubicBezTo>
                    <a:pt x="890" y="1"/>
                    <a:pt x="775" y="56"/>
                    <a:pt x="650" y="194"/>
                  </a:cubicBezTo>
                  <a:cubicBezTo>
                    <a:pt x="1" y="908"/>
                    <a:pt x="779" y="1946"/>
                    <a:pt x="1169" y="2465"/>
                  </a:cubicBezTo>
                  <a:cubicBezTo>
                    <a:pt x="1325" y="2673"/>
                    <a:pt x="1522" y="2735"/>
                    <a:pt x="1702" y="2735"/>
                  </a:cubicBezTo>
                  <a:cubicBezTo>
                    <a:pt x="1974" y="2735"/>
                    <a:pt x="2207" y="2595"/>
                    <a:pt x="2207" y="2595"/>
                  </a:cubicBezTo>
                  <a:lnTo>
                    <a:pt x="1688" y="973"/>
                  </a:lnTo>
                  <a:cubicBezTo>
                    <a:pt x="1688" y="973"/>
                    <a:pt x="1434" y="1"/>
                    <a:pt x="995" y="1"/>
                  </a:cubicBez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1280554" y="1684027"/>
              <a:ext cx="102965" cy="163447"/>
            </a:xfrm>
            <a:custGeom>
              <a:avLst/>
              <a:gdLst/>
              <a:ahLst/>
              <a:cxnLst/>
              <a:rect l="l" t="t" r="r" b="b"/>
              <a:pathLst>
                <a:path w="2208" h="3505" fill="none" extrusionOk="0">
                  <a:moveTo>
                    <a:pt x="1688" y="1493"/>
                  </a:moveTo>
                  <a:cubicBezTo>
                    <a:pt x="1688" y="1493"/>
                    <a:pt x="1299" y="0"/>
                    <a:pt x="650" y="714"/>
                  </a:cubicBezTo>
                  <a:cubicBezTo>
                    <a:pt x="1" y="1428"/>
                    <a:pt x="779" y="2466"/>
                    <a:pt x="1169" y="2985"/>
                  </a:cubicBezTo>
                  <a:cubicBezTo>
                    <a:pt x="1558" y="3505"/>
                    <a:pt x="2207" y="3115"/>
                    <a:pt x="2207" y="3115"/>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1607402" y="2011481"/>
              <a:ext cx="115042" cy="202805"/>
            </a:xfrm>
            <a:custGeom>
              <a:avLst/>
              <a:gdLst/>
              <a:ahLst/>
              <a:cxnLst/>
              <a:rect l="l" t="t" r="r" b="b"/>
              <a:pathLst>
                <a:path w="2467" h="4349" extrusionOk="0">
                  <a:moveTo>
                    <a:pt x="1" y="0"/>
                  </a:moveTo>
                  <a:lnTo>
                    <a:pt x="650" y="4348"/>
                  </a:lnTo>
                  <a:cubicBezTo>
                    <a:pt x="650" y="4348"/>
                    <a:pt x="2013" y="3972"/>
                    <a:pt x="2467" y="3635"/>
                  </a:cubicBezTo>
                  <a:lnTo>
                    <a:pt x="1597" y="286"/>
                  </a:lnTo>
                  <a:cubicBezTo>
                    <a:pt x="1597" y="286"/>
                    <a:pt x="1026" y="26"/>
                    <a:pt x="1" y="0"/>
                  </a:cubicBezTo>
                  <a:close/>
                </a:path>
              </a:pathLst>
            </a:custGeom>
            <a:solidFill>
              <a:schemeClr val="dk1"/>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1029951" y="2431873"/>
              <a:ext cx="977604" cy="890914"/>
            </a:xfrm>
            <a:custGeom>
              <a:avLst/>
              <a:gdLst/>
              <a:ahLst/>
              <a:cxnLst/>
              <a:rect l="l" t="t" r="r" b="b"/>
              <a:pathLst>
                <a:path w="20964" h="19105" extrusionOk="0">
                  <a:moveTo>
                    <a:pt x="10491" y="1"/>
                  </a:moveTo>
                  <a:cubicBezTo>
                    <a:pt x="9793" y="1"/>
                    <a:pt x="9083" y="78"/>
                    <a:pt x="8373" y="240"/>
                  </a:cubicBezTo>
                  <a:cubicBezTo>
                    <a:pt x="3220" y="1408"/>
                    <a:pt x="1" y="6522"/>
                    <a:pt x="1169" y="11662"/>
                  </a:cubicBezTo>
                  <a:cubicBezTo>
                    <a:pt x="2165" y="16092"/>
                    <a:pt x="6101" y="19104"/>
                    <a:pt x="10468" y="19104"/>
                  </a:cubicBezTo>
                  <a:cubicBezTo>
                    <a:pt x="11168" y="19104"/>
                    <a:pt x="11879" y="19027"/>
                    <a:pt x="12591" y="18866"/>
                  </a:cubicBezTo>
                  <a:cubicBezTo>
                    <a:pt x="17731" y="17697"/>
                    <a:pt x="20963" y="12583"/>
                    <a:pt x="19795" y="7443"/>
                  </a:cubicBezTo>
                  <a:cubicBezTo>
                    <a:pt x="18788" y="3014"/>
                    <a:pt x="14851" y="1"/>
                    <a:pt x="10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1197642" y="2913913"/>
              <a:ext cx="650710" cy="408034"/>
            </a:xfrm>
            <a:custGeom>
              <a:avLst/>
              <a:gdLst/>
              <a:ahLst/>
              <a:cxnLst/>
              <a:rect l="l" t="t" r="r" b="b"/>
              <a:pathLst>
                <a:path w="13954" h="8750" extrusionOk="0">
                  <a:moveTo>
                    <a:pt x="5582" y="1"/>
                  </a:moveTo>
                  <a:lnTo>
                    <a:pt x="5465" y="3116"/>
                  </a:lnTo>
                  <a:lnTo>
                    <a:pt x="0" y="5816"/>
                  </a:lnTo>
                  <a:cubicBezTo>
                    <a:pt x="1740" y="7620"/>
                    <a:pt x="4180" y="8749"/>
                    <a:pt x="6893" y="8749"/>
                  </a:cubicBezTo>
                  <a:cubicBezTo>
                    <a:pt x="9696" y="8749"/>
                    <a:pt x="12201" y="7542"/>
                    <a:pt x="13954" y="5621"/>
                  </a:cubicBezTo>
                  <a:lnTo>
                    <a:pt x="9320" y="3103"/>
                  </a:lnTo>
                  <a:lnTo>
                    <a:pt x="8853" y="806"/>
                  </a:lnTo>
                  <a:lnTo>
                    <a:pt x="5582" y="1"/>
                  </a:lnTo>
                  <a:close/>
                </a:path>
              </a:pathLst>
            </a:custGeom>
            <a:solidFill>
              <a:srgbClr val="FFFFFF"/>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1230937" y="2534744"/>
              <a:ext cx="579269" cy="453315"/>
            </a:xfrm>
            <a:custGeom>
              <a:avLst/>
              <a:gdLst/>
              <a:ahLst/>
              <a:cxnLst/>
              <a:rect l="l" t="t" r="r" b="b"/>
              <a:pathLst>
                <a:path w="12422" h="9721" extrusionOk="0">
                  <a:moveTo>
                    <a:pt x="4735" y="0"/>
                  </a:moveTo>
                  <a:cubicBezTo>
                    <a:pt x="4678" y="0"/>
                    <a:pt x="4623" y="2"/>
                    <a:pt x="4569" y="7"/>
                  </a:cubicBezTo>
                  <a:cubicBezTo>
                    <a:pt x="2986" y="136"/>
                    <a:pt x="597" y="3420"/>
                    <a:pt x="299" y="5004"/>
                  </a:cubicBezTo>
                  <a:cubicBezTo>
                    <a:pt x="0" y="6587"/>
                    <a:pt x="1532" y="7444"/>
                    <a:pt x="1623" y="7561"/>
                  </a:cubicBezTo>
                  <a:cubicBezTo>
                    <a:pt x="1701" y="7691"/>
                    <a:pt x="338" y="7613"/>
                    <a:pt x="468" y="8638"/>
                  </a:cubicBezTo>
                  <a:cubicBezTo>
                    <a:pt x="569" y="9444"/>
                    <a:pt x="1592" y="9720"/>
                    <a:pt x="2479" y="9720"/>
                  </a:cubicBezTo>
                  <a:cubicBezTo>
                    <a:pt x="2722" y="9720"/>
                    <a:pt x="2954" y="9700"/>
                    <a:pt x="3154" y="9664"/>
                  </a:cubicBezTo>
                  <a:cubicBezTo>
                    <a:pt x="4102" y="9495"/>
                    <a:pt x="4738" y="8288"/>
                    <a:pt x="4738" y="8119"/>
                  </a:cubicBezTo>
                  <a:cubicBezTo>
                    <a:pt x="4738" y="7950"/>
                    <a:pt x="4310" y="6795"/>
                    <a:pt x="4310" y="6795"/>
                  </a:cubicBezTo>
                  <a:lnTo>
                    <a:pt x="4310" y="6795"/>
                  </a:lnTo>
                  <a:cubicBezTo>
                    <a:pt x="4310" y="6795"/>
                    <a:pt x="4342" y="6798"/>
                    <a:pt x="4397" y="6798"/>
                  </a:cubicBezTo>
                  <a:cubicBezTo>
                    <a:pt x="4625" y="6798"/>
                    <a:pt x="5230" y="6739"/>
                    <a:pt x="5335" y="6120"/>
                  </a:cubicBezTo>
                  <a:cubicBezTo>
                    <a:pt x="5465" y="5341"/>
                    <a:pt x="6192" y="3641"/>
                    <a:pt x="7178" y="3602"/>
                  </a:cubicBezTo>
                  <a:cubicBezTo>
                    <a:pt x="7322" y="3594"/>
                    <a:pt x="7462" y="3591"/>
                    <a:pt x="7596" y="3591"/>
                  </a:cubicBezTo>
                  <a:cubicBezTo>
                    <a:pt x="8364" y="3591"/>
                    <a:pt x="8931" y="3713"/>
                    <a:pt x="9008" y="3901"/>
                  </a:cubicBezTo>
                  <a:cubicBezTo>
                    <a:pt x="9099" y="4108"/>
                    <a:pt x="9177" y="4926"/>
                    <a:pt x="9177" y="4926"/>
                  </a:cubicBezTo>
                  <a:cubicBezTo>
                    <a:pt x="9177" y="4926"/>
                    <a:pt x="9348" y="4964"/>
                    <a:pt x="9611" y="4964"/>
                  </a:cubicBezTo>
                  <a:cubicBezTo>
                    <a:pt x="10018" y="4964"/>
                    <a:pt x="10644" y="4873"/>
                    <a:pt x="11189" y="4407"/>
                  </a:cubicBezTo>
                  <a:cubicBezTo>
                    <a:pt x="12084" y="3641"/>
                    <a:pt x="12422" y="1551"/>
                    <a:pt x="11228" y="1123"/>
                  </a:cubicBezTo>
                  <a:cubicBezTo>
                    <a:pt x="11021" y="1049"/>
                    <a:pt x="10834" y="1018"/>
                    <a:pt x="10665" y="1018"/>
                  </a:cubicBezTo>
                  <a:cubicBezTo>
                    <a:pt x="9857" y="1018"/>
                    <a:pt x="9475" y="1720"/>
                    <a:pt x="9475" y="1720"/>
                  </a:cubicBezTo>
                  <a:cubicBezTo>
                    <a:pt x="9475" y="1720"/>
                    <a:pt x="6363" y="0"/>
                    <a:pt x="4735" y="0"/>
                  </a:cubicBezTo>
                  <a:close/>
                </a:path>
              </a:pathLst>
            </a:custGeom>
            <a:solidFill>
              <a:schemeClr val="lt1"/>
            </a:solidFill>
            <a:ln w="4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1333203" y="2669139"/>
              <a:ext cx="365645" cy="342516"/>
            </a:xfrm>
            <a:custGeom>
              <a:avLst/>
              <a:gdLst/>
              <a:ahLst/>
              <a:cxnLst/>
              <a:rect l="l" t="t" r="r" b="b"/>
              <a:pathLst>
                <a:path w="7841" h="7345" extrusionOk="0">
                  <a:moveTo>
                    <a:pt x="5514" y="0"/>
                  </a:moveTo>
                  <a:cubicBezTo>
                    <a:pt x="5017" y="0"/>
                    <a:pt x="4482" y="97"/>
                    <a:pt x="3986" y="383"/>
                  </a:cubicBezTo>
                  <a:cubicBezTo>
                    <a:pt x="2454" y="1252"/>
                    <a:pt x="2545" y="2888"/>
                    <a:pt x="1714" y="3212"/>
                  </a:cubicBezTo>
                  <a:lnTo>
                    <a:pt x="1" y="4186"/>
                  </a:lnTo>
                  <a:cubicBezTo>
                    <a:pt x="1" y="4186"/>
                    <a:pt x="650" y="4964"/>
                    <a:pt x="922" y="5068"/>
                  </a:cubicBezTo>
                  <a:cubicBezTo>
                    <a:pt x="991" y="5090"/>
                    <a:pt x="1070" y="5099"/>
                    <a:pt x="1150" y="5099"/>
                  </a:cubicBezTo>
                  <a:cubicBezTo>
                    <a:pt x="1401" y="5099"/>
                    <a:pt x="1662" y="5016"/>
                    <a:pt x="1662" y="5016"/>
                  </a:cubicBezTo>
                  <a:cubicBezTo>
                    <a:pt x="1662" y="5016"/>
                    <a:pt x="2454" y="5938"/>
                    <a:pt x="3064" y="6366"/>
                  </a:cubicBezTo>
                  <a:cubicBezTo>
                    <a:pt x="3575" y="6722"/>
                    <a:pt x="4706" y="7344"/>
                    <a:pt x="5517" y="7344"/>
                  </a:cubicBezTo>
                  <a:cubicBezTo>
                    <a:pt x="5653" y="7344"/>
                    <a:pt x="5780" y="7327"/>
                    <a:pt x="5894" y="7288"/>
                  </a:cubicBezTo>
                  <a:cubicBezTo>
                    <a:pt x="6672" y="7015"/>
                    <a:pt x="7841" y="4925"/>
                    <a:pt x="7750" y="4225"/>
                  </a:cubicBezTo>
                  <a:cubicBezTo>
                    <a:pt x="7659" y="3537"/>
                    <a:pt x="7231" y="2420"/>
                    <a:pt x="7282" y="1862"/>
                  </a:cubicBezTo>
                  <a:cubicBezTo>
                    <a:pt x="7334" y="1304"/>
                    <a:pt x="7425" y="422"/>
                    <a:pt x="7425" y="422"/>
                  </a:cubicBezTo>
                  <a:cubicBezTo>
                    <a:pt x="7425" y="422"/>
                    <a:pt x="6553" y="0"/>
                    <a:pt x="5514"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1592899" y="2779565"/>
              <a:ext cx="73260" cy="75685"/>
            </a:xfrm>
            <a:custGeom>
              <a:avLst/>
              <a:gdLst/>
              <a:ahLst/>
              <a:cxnLst/>
              <a:rect l="l" t="t" r="r" b="b"/>
              <a:pathLst>
                <a:path w="1571" h="1623" fill="none" extrusionOk="0">
                  <a:moveTo>
                    <a:pt x="325" y="0"/>
                  </a:moveTo>
                  <a:lnTo>
                    <a:pt x="364" y="559"/>
                  </a:lnTo>
                  <a:cubicBezTo>
                    <a:pt x="364" y="559"/>
                    <a:pt x="1571" y="701"/>
                    <a:pt x="1116" y="1117"/>
                  </a:cubicBezTo>
                  <a:cubicBezTo>
                    <a:pt x="649" y="1532"/>
                    <a:pt x="0" y="1623"/>
                    <a:pt x="0" y="16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1503924" y="2740813"/>
              <a:ext cx="47845" cy="21871"/>
            </a:xfrm>
            <a:custGeom>
              <a:avLst/>
              <a:gdLst/>
              <a:ahLst/>
              <a:cxnLst/>
              <a:rect l="l" t="t" r="r" b="b"/>
              <a:pathLst>
                <a:path w="1026" h="469" fill="none" extrusionOk="0">
                  <a:moveTo>
                    <a:pt x="0" y="468"/>
                  </a:moveTo>
                  <a:cubicBezTo>
                    <a:pt x="0" y="468"/>
                    <a:pt x="467" y="1"/>
                    <a:pt x="1026" y="5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a:off x="1616495" y="2728129"/>
              <a:ext cx="42995" cy="16974"/>
            </a:xfrm>
            <a:custGeom>
              <a:avLst/>
              <a:gdLst/>
              <a:ahLst/>
              <a:cxnLst/>
              <a:rect l="l" t="t" r="r" b="b"/>
              <a:pathLst>
                <a:path w="922" h="364" fill="none" extrusionOk="0">
                  <a:moveTo>
                    <a:pt x="0" y="182"/>
                  </a:moveTo>
                  <a:cubicBezTo>
                    <a:pt x="0" y="182"/>
                    <a:pt x="468" y="0"/>
                    <a:pt x="922" y="36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3"/>
            <p:cNvSpPr/>
            <p:nvPr/>
          </p:nvSpPr>
          <p:spPr>
            <a:xfrm>
              <a:off x="1534189" y="2781990"/>
              <a:ext cx="18793" cy="32736"/>
            </a:xfrm>
            <a:custGeom>
              <a:avLst/>
              <a:gdLst/>
              <a:ahLst/>
              <a:cxnLst/>
              <a:rect l="l" t="t" r="r" b="b"/>
              <a:pathLst>
                <a:path w="403" h="702" extrusionOk="0">
                  <a:moveTo>
                    <a:pt x="208" y="0"/>
                  </a:moveTo>
                  <a:cubicBezTo>
                    <a:pt x="91" y="0"/>
                    <a:pt x="0" y="156"/>
                    <a:pt x="0" y="351"/>
                  </a:cubicBezTo>
                  <a:cubicBezTo>
                    <a:pt x="0" y="546"/>
                    <a:pt x="91" y="701"/>
                    <a:pt x="208" y="701"/>
                  </a:cubicBezTo>
                  <a:cubicBezTo>
                    <a:pt x="312" y="701"/>
                    <a:pt x="402" y="546"/>
                    <a:pt x="402" y="351"/>
                  </a:cubicBezTo>
                  <a:cubicBezTo>
                    <a:pt x="402" y="156"/>
                    <a:pt x="312"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3"/>
            <p:cNvSpPr/>
            <p:nvPr/>
          </p:nvSpPr>
          <p:spPr>
            <a:xfrm>
              <a:off x="1630998" y="2771684"/>
              <a:ext cx="18840" cy="33342"/>
            </a:xfrm>
            <a:custGeom>
              <a:avLst/>
              <a:gdLst/>
              <a:ahLst/>
              <a:cxnLst/>
              <a:rect l="l" t="t" r="r" b="b"/>
              <a:pathLst>
                <a:path w="404" h="715" extrusionOk="0">
                  <a:moveTo>
                    <a:pt x="209" y="1"/>
                  </a:moveTo>
                  <a:cubicBezTo>
                    <a:pt x="92" y="1"/>
                    <a:pt x="1" y="169"/>
                    <a:pt x="1" y="364"/>
                  </a:cubicBezTo>
                  <a:cubicBezTo>
                    <a:pt x="1" y="546"/>
                    <a:pt x="92" y="715"/>
                    <a:pt x="209" y="715"/>
                  </a:cubicBezTo>
                  <a:cubicBezTo>
                    <a:pt x="312" y="715"/>
                    <a:pt x="403" y="559"/>
                    <a:pt x="403" y="364"/>
                  </a:cubicBezTo>
                  <a:cubicBezTo>
                    <a:pt x="403" y="169"/>
                    <a:pt x="312"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3"/>
            <p:cNvSpPr/>
            <p:nvPr/>
          </p:nvSpPr>
          <p:spPr>
            <a:xfrm>
              <a:off x="1546266" y="2879451"/>
              <a:ext cx="96902" cy="32130"/>
            </a:xfrm>
            <a:custGeom>
              <a:avLst/>
              <a:gdLst/>
              <a:ahLst/>
              <a:cxnLst/>
              <a:rect l="l" t="t" r="r" b="b"/>
              <a:pathLst>
                <a:path w="2078" h="689" fill="none" extrusionOk="0">
                  <a:moveTo>
                    <a:pt x="2077" y="52"/>
                  </a:moveTo>
                  <a:cubicBezTo>
                    <a:pt x="2077" y="52"/>
                    <a:pt x="974" y="688"/>
                    <a:pt x="1" y="0"/>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1198248" y="3091303"/>
              <a:ext cx="650104" cy="230644"/>
            </a:xfrm>
            <a:custGeom>
              <a:avLst/>
              <a:gdLst/>
              <a:ahLst/>
              <a:cxnLst/>
              <a:rect l="l" t="t" r="r" b="b"/>
              <a:pathLst>
                <a:path w="13941" h="4946" extrusionOk="0">
                  <a:moveTo>
                    <a:pt x="10812" y="0"/>
                  </a:moveTo>
                  <a:lnTo>
                    <a:pt x="9709" y="3102"/>
                  </a:lnTo>
                  <a:lnTo>
                    <a:pt x="5919" y="3154"/>
                  </a:lnTo>
                  <a:lnTo>
                    <a:pt x="3440" y="338"/>
                  </a:lnTo>
                  <a:lnTo>
                    <a:pt x="3375" y="325"/>
                  </a:lnTo>
                  <a:lnTo>
                    <a:pt x="0" y="1999"/>
                  </a:lnTo>
                  <a:cubicBezTo>
                    <a:pt x="1727" y="3816"/>
                    <a:pt x="4167" y="4932"/>
                    <a:pt x="6880" y="4932"/>
                  </a:cubicBezTo>
                  <a:lnTo>
                    <a:pt x="6880" y="4945"/>
                  </a:lnTo>
                  <a:cubicBezTo>
                    <a:pt x="9683" y="4945"/>
                    <a:pt x="12188" y="3738"/>
                    <a:pt x="13941" y="1817"/>
                  </a:cubicBezTo>
                  <a:lnTo>
                    <a:pt x="10812" y="0"/>
                  </a:ln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1029951" y="2388551"/>
              <a:ext cx="977604" cy="977557"/>
            </a:xfrm>
            <a:custGeom>
              <a:avLst/>
              <a:gdLst/>
              <a:ahLst/>
              <a:cxnLst/>
              <a:rect l="l" t="t" r="r" b="b"/>
              <a:pathLst>
                <a:path w="20964" h="20963" fill="none" extrusionOk="0">
                  <a:moveTo>
                    <a:pt x="19795" y="8372"/>
                  </a:moveTo>
                  <a:cubicBezTo>
                    <a:pt x="20963" y="13512"/>
                    <a:pt x="17731" y="18626"/>
                    <a:pt x="12591" y="19795"/>
                  </a:cubicBezTo>
                  <a:cubicBezTo>
                    <a:pt x="7438" y="20963"/>
                    <a:pt x="2324" y="17731"/>
                    <a:pt x="1169" y="12591"/>
                  </a:cubicBezTo>
                  <a:cubicBezTo>
                    <a:pt x="1" y="7451"/>
                    <a:pt x="3220" y="2337"/>
                    <a:pt x="8373" y="1169"/>
                  </a:cubicBezTo>
                  <a:cubicBezTo>
                    <a:pt x="13513" y="1"/>
                    <a:pt x="18627" y="3233"/>
                    <a:pt x="19795" y="8372"/>
                  </a:cubicBezTo>
                  <a:close/>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2333143" y="1926143"/>
              <a:ext cx="373480" cy="442496"/>
            </a:xfrm>
            <a:custGeom>
              <a:avLst/>
              <a:gdLst/>
              <a:ahLst/>
              <a:cxnLst/>
              <a:rect l="l" t="t" r="r" b="b"/>
              <a:pathLst>
                <a:path w="8009" h="9489" extrusionOk="0">
                  <a:moveTo>
                    <a:pt x="3310" y="0"/>
                  </a:moveTo>
                  <a:cubicBezTo>
                    <a:pt x="1065" y="0"/>
                    <a:pt x="0" y="2220"/>
                    <a:pt x="286" y="4102"/>
                  </a:cubicBezTo>
                  <a:cubicBezTo>
                    <a:pt x="572" y="5971"/>
                    <a:pt x="1636" y="7243"/>
                    <a:pt x="1636" y="7243"/>
                  </a:cubicBezTo>
                  <a:lnTo>
                    <a:pt x="1921" y="9488"/>
                  </a:lnTo>
                  <a:lnTo>
                    <a:pt x="4582" y="9332"/>
                  </a:lnTo>
                  <a:lnTo>
                    <a:pt x="4985" y="7243"/>
                  </a:lnTo>
                  <a:cubicBezTo>
                    <a:pt x="4985" y="7243"/>
                    <a:pt x="5948" y="7531"/>
                    <a:pt x="6613" y="7531"/>
                  </a:cubicBezTo>
                  <a:cubicBezTo>
                    <a:pt x="6946" y="7531"/>
                    <a:pt x="7204" y="7459"/>
                    <a:pt x="7230" y="7243"/>
                  </a:cubicBezTo>
                  <a:cubicBezTo>
                    <a:pt x="7321" y="6594"/>
                    <a:pt x="7516" y="4751"/>
                    <a:pt x="7516" y="4751"/>
                  </a:cubicBezTo>
                  <a:cubicBezTo>
                    <a:pt x="7516" y="4751"/>
                    <a:pt x="7853" y="4673"/>
                    <a:pt x="7931" y="4296"/>
                  </a:cubicBezTo>
                  <a:cubicBezTo>
                    <a:pt x="8009" y="3933"/>
                    <a:pt x="7607" y="3855"/>
                    <a:pt x="7230" y="3569"/>
                  </a:cubicBezTo>
                  <a:cubicBezTo>
                    <a:pt x="6867" y="3271"/>
                    <a:pt x="6906" y="2830"/>
                    <a:pt x="6750" y="2220"/>
                  </a:cubicBezTo>
                  <a:cubicBezTo>
                    <a:pt x="6581" y="1597"/>
                    <a:pt x="6296" y="1025"/>
                    <a:pt x="6296" y="1025"/>
                  </a:cubicBezTo>
                  <a:cubicBezTo>
                    <a:pt x="6296" y="1025"/>
                    <a:pt x="5556" y="0"/>
                    <a:pt x="3310" y="0"/>
                  </a:cubicBezTo>
                  <a:close/>
                </a:path>
              </a:pathLst>
            </a:custGeom>
            <a:solidFill>
              <a:srgbClr val="FFFFFF"/>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2640032" y="2187612"/>
              <a:ext cx="36327" cy="15156"/>
            </a:xfrm>
            <a:custGeom>
              <a:avLst/>
              <a:gdLst/>
              <a:ahLst/>
              <a:cxnLst/>
              <a:rect l="l" t="t" r="r" b="b"/>
              <a:pathLst>
                <a:path w="779" h="325" fill="none" extrusionOk="0">
                  <a:moveTo>
                    <a:pt x="779" y="169"/>
                  </a:moveTo>
                  <a:cubicBezTo>
                    <a:pt x="779" y="169"/>
                    <a:pt x="286" y="325"/>
                    <a:pt x="0" y="0"/>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2643669" y="2067160"/>
              <a:ext cx="7881" cy="24855"/>
            </a:xfrm>
            <a:custGeom>
              <a:avLst/>
              <a:gdLst/>
              <a:ahLst/>
              <a:cxnLst/>
              <a:rect l="l" t="t" r="r" b="b"/>
              <a:pathLst>
                <a:path w="169" h="533" fill="none" extrusionOk="0">
                  <a:moveTo>
                    <a:pt x="0" y="0"/>
                  </a:moveTo>
                  <a:lnTo>
                    <a:pt x="169" y="532"/>
                  </a:ln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2628513" y="2052004"/>
              <a:ext cx="15202" cy="15808"/>
            </a:xfrm>
            <a:custGeom>
              <a:avLst/>
              <a:gdLst/>
              <a:ahLst/>
              <a:cxnLst/>
              <a:rect l="l" t="t" r="r" b="b"/>
              <a:pathLst>
                <a:path w="326" h="339" fill="none" extrusionOk="0">
                  <a:moveTo>
                    <a:pt x="325" y="1"/>
                  </a:moveTo>
                  <a:cubicBezTo>
                    <a:pt x="325" y="1"/>
                    <a:pt x="1" y="1"/>
                    <a:pt x="1" y="338"/>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2365833" y="2339261"/>
              <a:ext cx="329925" cy="79928"/>
            </a:xfrm>
            <a:custGeom>
              <a:avLst/>
              <a:gdLst/>
              <a:ahLst/>
              <a:cxnLst/>
              <a:rect l="l" t="t" r="r" b="b"/>
              <a:pathLst>
                <a:path w="7075" h="1714" extrusionOk="0">
                  <a:moveTo>
                    <a:pt x="3358" y="0"/>
                  </a:moveTo>
                  <a:cubicBezTo>
                    <a:pt x="2452" y="0"/>
                    <a:pt x="1267" y="274"/>
                    <a:pt x="1143" y="305"/>
                  </a:cubicBezTo>
                  <a:cubicBezTo>
                    <a:pt x="974" y="344"/>
                    <a:pt x="0" y="1655"/>
                    <a:pt x="0" y="1655"/>
                  </a:cubicBezTo>
                  <a:lnTo>
                    <a:pt x="1181" y="1369"/>
                  </a:lnTo>
                  <a:cubicBezTo>
                    <a:pt x="1181" y="1369"/>
                    <a:pt x="2934" y="1408"/>
                    <a:pt x="3959" y="1616"/>
                  </a:cubicBezTo>
                  <a:cubicBezTo>
                    <a:pt x="4354" y="1691"/>
                    <a:pt x="4638" y="1714"/>
                    <a:pt x="4852" y="1714"/>
                  </a:cubicBezTo>
                  <a:cubicBezTo>
                    <a:pt x="5193" y="1714"/>
                    <a:pt x="5350" y="1655"/>
                    <a:pt x="5478" y="1655"/>
                  </a:cubicBezTo>
                  <a:cubicBezTo>
                    <a:pt x="5673" y="1655"/>
                    <a:pt x="6049" y="1525"/>
                    <a:pt x="6412" y="1369"/>
                  </a:cubicBezTo>
                  <a:cubicBezTo>
                    <a:pt x="6789" y="1200"/>
                    <a:pt x="7074" y="759"/>
                    <a:pt x="7074" y="759"/>
                  </a:cubicBezTo>
                  <a:lnTo>
                    <a:pt x="7074" y="759"/>
                  </a:lnTo>
                  <a:cubicBezTo>
                    <a:pt x="7074" y="759"/>
                    <a:pt x="6664" y="896"/>
                    <a:pt x="6180" y="896"/>
                  </a:cubicBezTo>
                  <a:cubicBezTo>
                    <a:pt x="6015" y="896"/>
                    <a:pt x="5841" y="880"/>
                    <a:pt x="5673" y="837"/>
                  </a:cubicBezTo>
                  <a:cubicBezTo>
                    <a:pt x="5024" y="668"/>
                    <a:pt x="4816" y="266"/>
                    <a:pt x="3959" y="58"/>
                  </a:cubicBezTo>
                  <a:cubicBezTo>
                    <a:pt x="3789" y="17"/>
                    <a:pt x="3582" y="0"/>
                    <a:pt x="3358" y="0"/>
                  </a:cubicBez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3192627" y="2210601"/>
              <a:ext cx="175571" cy="213111"/>
            </a:xfrm>
            <a:custGeom>
              <a:avLst/>
              <a:gdLst/>
              <a:ahLst/>
              <a:cxnLst/>
              <a:rect l="l" t="t" r="r" b="b"/>
              <a:pathLst>
                <a:path w="3765" h="4570" extrusionOk="0">
                  <a:moveTo>
                    <a:pt x="3324" y="1"/>
                  </a:moveTo>
                  <a:cubicBezTo>
                    <a:pt x="3038" y="1"/>
                    <a:pt x="1935" y="650"/>
                    <a:pt x="1649" y="818"/>
                  </a:cubicBezTo>
                  <a:cubicBezTo>
                    <a:pt x="1364" y="974"/>
                    <a:pt x="870" y="1428"/>
                    <a:pt x="663" y="1753"/>
                  </a:cubicBezTo>
                  <a:cubicBezTo>
                    <a:pt x="455" y="2077"/>
                    <a:pt x="14" y="3635"/>
                    <a:pt x="14" y="3635"/>
                  </a:cubicBezTo>
                  <a:lnTo>
                    <a:pt x="1" y="3635"/>
                  </a:lnTo>
                  <a:lnTo>
                    <a:pt x="1195" y="4569"/>
                  </a:lnTo>
                  <a:lnTo>
                    <a:pt x="1312" y="4245"/>
                  </a:lnTo>
                  <a:cubicBezTo>
                    <a:pt x="1312" y="4245"/>
                    <a:pt x="1636" y="4076"/>
                    <a:pt x="1883" y="3881"/>
                  </a:cubicBezTo>
                  <a:cubicBezTo>
                    <a:pt x="2129" y="3674"/>
                    <a:pt x="2622" y="3181"/>
                    <a:pt x="2623" y="3181"/>
                  </a:cubicBezTo>
                  <a:lnTo>
                    <a:pt x="2623" y="3181"/>
                  </a:lnTo>
                  <a:cubicBezTo>
                    <a:pt x="2623" y="3181"/>
                    <a:pt x="2527" y="3651"/>
                    <a:pt x="2683" y="3651"/>
                  </a:cubicBezTo>
                  <a:cubicBezTo>
                    <a:pt x="2699" y="3651"/>
                    <a:pt x="2718" y="3646"/>
                    <a:pt x="2739" y="3635"/>
                  </a:cubicBezTo>
                  <a:cubicBezTo>
                    <a:pt x="2986" y="3505"/>
                    <a:pt x="3194" y="3064"/>
                    <a:pt x="3362" y="2778"/>
                  </a:cubicBezTo>
                  <a:cubicBezTo>
                    <a:pt x="3518" y="2493"/>
                    <a:pt x="3401" y="2285"/>
                    <a:pt x="3272" y="2077"/>
                  </a:cubicBezTo>
                  <a:cubicBezTo>
                    <a:pt x="3155" y="1870"/>
                    <a:pt x="2908" y="1428"/>
                    <a:pt x="2908" y="1428"/>
                  </a:cubicBezTo>
                  <a:lnTo>
                    <a:pt x="2259" y="1260"/>
                  </a:lnTo>
                  <a:cubicBezTo>
                    <a:pt x="2259" y="1260"/>
                    <a:pt x="2506" y="1065"/>
                    <a:pt x="2584" y="935"/>
                  </a:cubicBezTo>
                  <a:cubicBezTo>
                    <a:pt x="2662" y="818"/>
                    <a:pt x="3375" y="533"/>
                    <a:pt x="3518" y="442"/>
                  </a:cubicBezTo>
                  <a:cubicBezTo>
                    <a:pt x="3765" y="312"/>
                    <a:pt x="3609" y="1"/>
                    <a:pt x="3324" y="1"/>
                  </a:cubicBezTo>
                  <a:close/>
                </a:path>
              </a:pathLst>
            </a:custGeom>
            <a:solidFill>
              <a:srgbClr val="FFFFFF"/>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2003265" y="2357074"/>
              <a:ext cx="1268124" cy="696130"/>
            </a:xfrm>
            <a:custGeom>
              <a:avLst/>
              <a:gdLst/>
              <a:ahLst/>
              <a:cxnLst/>
              <a:rect l="l" t="t" r="r" b="b"/>
              <a:pathLst>
                <a:path w="27194" h="14928" extrusionOk="0">
                  <a:moveTo>
                    <a:pt x="25558" y="1"/>
                  </a:moveTo>
                  <a:lnTo>
                    <a:pt x="24454" y="987"/>
                  </a:lnTo>
                  <a:lnTo>
                    <a:pt x="19717" y="4751"/>
                  </a:lnTo>
                  <a:cubicBezTo>
                    <a:pt x="19717" y="4751"/>
                    <a:pt x="19470" y="4505"/>
                    <a:pt x="19340" y="4505"/>
                  </a:cubicBezTo>
                  <a:cubicBezTo>
                    <a:pt x="19224" y="4505"/>
                    <a:pt x="18977" y="4544"/>
                    <a:pt x="18977" y="4544"/>
                  </a:cubicBezTo>
                  <a:cubicBezTo>
                    <a:pt x="18977" y="4544"/>
                    <a:pt x="15862" y="2415"/>
                    <a:pt x="15498" y="2090"/>
                  </a:cubicBezTo>
                  <a:cubicBezTo>
                    <a:pt x="15135" y="1766"/>
                    <a:pt x="14109" y="1727"/>
                    <a:pt x="14109" y="1727"/>
                  </a:cubicBezTo>
                  <a:lnTo>
                    <a:pt x="12111" y="1351"/>
                  </a:lnTo>
                  <a:cubicBezTo>
                    <a:pt x="12111" y="1351"/>
                    <a:pt x="10999" y="902"/>
                    <a:pt x="9756" y="902"/>
                  </a:cubicBezTo>
                  <a:cubicBezTo>
                    <a:pt x="9242" y="902"/>
                    <a:pt x="8706" y="978"/>
                    <a:pt x="8217" y="1195"/>
                  </a:cubicBezTo>
                  <a:cubicBezTo>
                    <a:pt x="8217" y="1195"/>
                    <a:pt x="5024" y="2493"/>
                    <a:pt x="4907" y="2869"/>
                  </a:cubicBezTo>
                  <a:cubicBezTo>
                    <a:pt x="4790" y="3233"/>
                    <a:pt x="3842" y="5231"/>
                    <a:pt x="3842" y="5231"/>
                  </a:cubicBezTo>
                  <a:cubicBezTo>
                    <a:pt x="3842" y="5231"/>
                    <a:pt x="0" y="11124"/>
                    <a:pt x="78" y="11410"/>
                  </a:cubicBezTo>
                  <a:cubicBezTo>
                    <a:pt x="169" y="11695"/>
                    <a:pt x="4582" y="14395"/>
                    <a:pt x="4582" y="14395"/>
                  </a:cubicBezTo>
                  <a:cubicBezTo>
                    <a:pt x="4582" y="14395"/>
                    <a:pt x="4453" y="14525"/>
                    <a:pt x="4582" y="14603"/>
                  </a:cubicBezTo>
                  <a:cubicBezTo>
                    <a:pt x="4699" y="14681"/>
                    <a:pt x="5647" y="14927"/>
                    <a:pt x="5647" y="14927"/>
                  </a:cubicBezTo>
                  <a:cubicBezTo>
                    <a:pt x="5647" y="14927"/>
                    <a:pt x="6296" y="14317"/>
                    <a:pt x="6296" y="13746"/>
                  </a:cubicBezTo>
                  <a:cubicBezTo>
                    <a:pt x="6296" y="13175"/>
                    <a:pt x="6140" y="12928"/>
                    <a:pt x="6010" y="12890"/>
                  </a:cubicBezTo>
                  <a:cubicBezTo>
                    <a:pt x="5893" y="12838"/>
                    <a:pt x="5322" y="12513"/>
                    <a:pt x="5322" y="12513"/>
                  </a:cubicBezTo>
                  <a:lnTo>
                    <a:pt x="5153" y="12474"/>
                  </a:lnTo>
                  <a:lnTo>
                    <a:pt x="3401" y="10592"/>
                  </a:lnTo>
                  <a:lnTo>
                    <a:pt x="5608" y="7529"/>
                  </a:lnTo>
                  <a:cubicBezTo>
                    <a:pt x="5608" y="7529"/>
                    <a:pt x="7568" y="11046"/>
                    <a:pt x="7568" y="11488"/>
                  </a:cubicBezTo>
                  <a:cubicBezTo>
                    <a:pt x="7568" y="11942"/>
                    <a:pt x="6581" y="13006"/>
                    <a:pt x="6789" y="13500"/>
                  </a:cubicBezTo>
                  <a:cubicBezTo>
                    <a:pt x="6997" y="13993"/>
                    <a:pt x="7723" y="14110"/>
                    <a:pt x="10592" y="14395"/>
                  </a:cubicBezTo>
                  <a:cubicBezTo>
                    <a:pt x="10967" y="14432"/>
                    <a:pt x="11333" y="14449"/>
                    <a:pt x="11688" y="14449"/>
                  </a:cubicBezTo>
                  <a:cubicBezTo>
                    <a:pt x="14051" y="14449"/>
                    <a:pt x="15894" y="13719"/>
                    <a:pt x="16108" y="13538"/>
                  </a:cubicBezTo>
                  <a:cubicBezTo>
                    <a:pt x="16355" y="13331"/>
                    <a:pt x="15706" y="12072"/>
                    <a:pt x="15706" y="11124"/>
                  </a:cubicBezTo>
                  <a:cubicBezTo>
                    <a:pt x="15706" y="10190"/>
                    <a:pt x="15745" y="6750"/>
                    <a:pt x="15745" y="6750"/>
                  </a:cubicBezTo>
                  <a:cubicBezTo>
                    <a:pt x="15745" y="6750"/>
                    <a:pt x="18984" y="8095"/>
                    <a:pt x="20292" y="8095"/>
                  </a:cubicBezTo>
                  <a:cubicBezTo>
                    <a:pt x="20461" y="8095"/>
                    <a:pt x="20597" y="8072"/>
                    <a:pt x="20690" y="8022"/>
                  </a:cubicBezTo>
                  <a:cubicBezTo>
                    <a:pt x="21508" y="7568"/>
                    <a:pt x="26453" y="2207"/>
                    <a:pt x="26453" y="2207"/>
                  </a:cubicBezTo>
                  <a:lnTo>
                    <a:pt x="27193" y="1519"/>
                  </a:lnTo>
                  <a:lnTo>
                    <a:pt x="25558" y="1"/>
                  </a:ln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2621239" y="2650626"/>
              <a:ext cx="116255" cy="21264"/>
            </a:xfrm>
            <a:custGeom>
              <a:avLst/>
              <a:gdLst/>
              <a:ahLst/>
              <a:cxnLst/>
              <a:rect l="l" t="t" r="r" b="b"/>
              <a:pathLst>
                <a:path w="2493" h="456" fill="none" extrusionOk="0">
                  <a:moveTo>
                    <a:pt x="2493" y="455"/>
                  </a:moveTo>
                  <a:lnTo>
                    <a:pt x="1" y="1"/>
                  </a:ln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2600068" y="2668206"/>
              <a:ext cx="106555" cy="32130"/>
            </a:xfrm>
            <a:custGeom>
              <a:avLst/>
              <a:gdLst/>
              <a:ahLst/>
              <a:cxnLst/>
              <a:rect l="l" t="t" r="r" b="b"/>
              <a:pathLst>
                <a:path w="2285" h="689" fill="none" extrusionOk="0">
                  <a:moveTo>
                    <a:pt x="2285" y="0"/>
                  </a:moveTo>
                  <a:lnTo>
                    <a:pt x="1" y="688"/>
                  </a:ln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2619420" y="2904260"/>
              <a:ext cx="17021" cy="21218"/>
            </a:xfrm>
            <a:custGeom>
              <a:avLst/>
              <a:gdLst/>
              <a:ahLst/>
              <a:cxnLst/>
              <a:rect l="l" t="t" r="r" b="b"/>
              <a:pathLst>
                <a:path w="365" h="455" fill="none" extrusionOk="0">
                  <a:moveTo>
                    <a:pt x="1" y="455"/>
                  </a:moveTo>
                  <a:cubicBezTo>
                    <a:pt x="131" y="312"/>
                    <a:pt x="247" y="156"/>
                    <a:pt x="364" y="0"/>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2472341" y="2943571"/>
              <a:ext cx="128985" cy="76944"/>
            </a:xfrm>
            <a:custGeom>
              <a:avLst/>
              <a:gdLst/>
              <a:ahLst/>
              <a:cxnLst/>
              <a:rect l="l" t="t" r="r" b="b"/>
              <a:pathLst>
                <a:path w="2766" h="1650" fill="none" extrusionOk="0">
                  <a:moveTo>
                    <a:pt x="1" y="1649"/>
                  </a:moveTo>
                  <a:cubicBezTo>
                    <a:pt x="1" y="1649"/>
                    <a:pt x="1519" y="1156"/>
                    <a:pt x="2765" y="1"/>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2548632" y="2862477"/>
              <a:ext cx="89628" cy="51482"/>
            </a:xfrm>
            <a:custGeom>
              <a:avLst/>
              <a:gdLst/>
              <a:ahLst/>
              <a:cxnLst/>
              <a:rect l="l" t="t" r="r" b="b"/>
              <a:pathLst>
                <a:path w="1922" h="1104" fill="none" extrusionOk="0">
                  <a:moveTo>
                    <a:pt x="1921" y="1"/>
                  </a:moveTo>
                  <a:cubicBezTo>
                    <a:pt x="1921" y="1"/>
                    <a:pt x="987" y="533"/>
                    <a:pt x="0" y="1104"/>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2192127" y="2622180"/>
              <a:ext cx="72653" cy="85990"/>
            </a:xfrm>
            <a:custGeom>
              <a:avLst/>
              <a:gdLst/>
              <a:ahLst/>
              <a:cxnLst/>
              <a:rect l="l" t="t" r="r" b="b"/>
              <a:pathLst>
                <a:path w="1558" h="1844" fill="none" extrusionOk="0">
                  <a:moveTo>
                    <a:pt x="831" y="1"/>
                  </a:moveTo>
                  <a:lnTo>
                    <a:pt x="1558" y="1844"/>
                  </a:lnTo>
                  <a:cubicBezTo>
                    <a:pt x="1558" y="1844"/>
                    <a:pt x="169" y="741"/>
                    <a:pt x="0" y="247"/>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2216935" y="2585853"/>
              <a:ext cx="6715" cy="17021"/>
            </a:xfrm>
            <a:custGeom>
              <a:avLst/>
              <a:gdLst/>
              <a:ahLst/>
              <a:cxnLst/>
              <a:rect l="l" t="t" r="r" b="b"/>
              <a:pathLst>
                <a:path w="144" h="365" fill="none" extrusionOk="0">
                  <a:moveTo>
                    <a:pt x="0" y="1"/>
                  </a:moveTo>
                  <a:lnTo>
                    <a:pt x="143" y="364"/>
                  </a:ln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2152162" y="2693015"/>
              <a:ext cx="87809" cy="16974"/>
            </a:xfrm>
            <a:custGeom>
              <a:avLst/>
              <a:gdLst/>
              <a:ahLst/>
              <a:cxnLst/>
              <a:rect l="l" t="t" r="r" b="b"/>
              <a:pathLst>
                <a:path w="1883" h="364" fill="none" extrusionOk="0">
                  <a:moveTo>
                    <a:pt x="0" y="0"/>
                  </a:moveTo>
                  <a:cubicBezTo>
                    <a:pt x="0" y="0"/>
                    <a:pt x="740" y="364"/>
                    <a:pt x="1883" y="78"/>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2075918" y="2841306"/>
              <a:ext cx="76291" cy="11565"/>
            </a:xfrm>
            <a:custGeom>
              <a:avLst/>
              <a:gdLst/>
              <a:ahLst/>
              <a:cxnLst/>
              <a:rect l="l" t="t" r="r" b="b"/>
              <a:pathLst>
                <a:path w="1636" h="248" fill="none" extrusionOk="0">
                  <a:moveTo>
                    <a:pt x="1635" y="91"/>
                  </a:moveTo>
                  <a:cubicBezTo>
                    <a:pt x="1635" y="91"/>
                    <a:pt x="779" y="247"/>
                    <a:pt x="0" y="0"/>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2100727" y="2816498"/>
              <a:ext cx="49664" cy="13337"/>
            </a:xfrm>
            <a:custGeom>
              <a:avLst/>
              <a:gdLst/>
              <a:ahLst/>
              <a:cxnLst/>
              <a:rect l="l" t="t" r="r" b="b"/>
              <a:pathLst>
                <a:path w="1065" h="286" fill="none" extrusionOk="0">
                  <a:moveTo>
                    <a:pt x="0" y="0"/>
                  </a:moveTo>
                  <a:cubicBezTo>
                    <a:pt x="0" y="0"/>
                    <a:pt x="610" y="286"/>
                    <a:pt x="1065" y="286"/>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2216935" y="2938768"/>
              <a:ext cx="45420" cy="89628"/>
            </a:xfrm>
            <a:custGeom>
              <a:avLst/>
              <a:gdLst/>
              <a:ahLst/>
              <a:cxnLst/>
              <a:rect l="l" t="t" r="r" b="b"/>
              <a:pathLst>
                <a:path w="974" h="1922" extrusionOk="0">
                  <a:moveTo>
                    <a:pt x="571" y="0"/>
                  </a:moveTo>
                  <a:lnTo>
                    <a:pt x="0" y="1921"/>
                  </a:lnTo>
                  <a:cubicBezTo>
                    <a:pt x="974" y="1558"/>
                    <a:pt x="571" y="0"/>
                    <a:pt x="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2216935" y="2938768"/>
              <a:ext cx="45420" cy="89628"/>
            </a:xfrm>
            <a:custGeom>
              <a:avLst/>
              <a:gdLst/>
              <a:ahLst/>
              <a:cxnLst/>
              <a:rect l="l" t="t" r="r" b="b"/>
              <a:pathLst>
                <a:path w="974" h="1922" fill="none" extrusionOk="0">
                  <a:moveTo>
                    <a:pt x="571" y="0"/>
                  </a:moveTo>
                  <a:cubicBezTo>
                    <a:pt x="571" y="0"/>
                    <a:pt x="974" y="1558"/>
                    <a:pt x="0" y="1921"/>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3156906" y="2391582"/>
              <a:ext cx="79975" cy="68457"/>
            </a:xfrm>
            <a:custGeom>
              <a:avLst/>
              <a:gdLst/>
              <a:ahLst/>
              <a:cxnLst/>
              <a:rect l="l" t="t" r="r" b="b"/>
              <a:pathLst>
                <a:path w="1715" h="1468" fill="none" extrusionOk="0">
                  <a:moveTo>
                    <a:pt x="1" y="0"/>
                  </a:moveTo>
                  <a:lnTo>
                    <a:pt x="1714" y="1467"/>
                  </a:ln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2868811" y="2630061"/>
              <a:ext cx="13384" cy="13384"/>
            </a:xfrm>
            <a:custGeom>
              <a:avLst/>
              <a:gdLst/>
              <a:ahLst/>
              <a:cxnLst/>
              <a:rect l="l" t="t" r="r" b="b"/>
              <a:pathLst>
                <a:path w="287" h="287" fill="none" extrusionOk="0">
                  <a:moveTo>
                    <a:pt x="286" y="0"/>
                  </a:moveTo>
                  <a:cubicBezTo>
                    <a:pt x="195" y="91"/>
                    <a:pt x="104" y="195"/>
                    <a:pt x="1" y="286"/>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3"/>
            <p:cNvSpPr/>
            <p:nvPr/>
          </p:nvSpPr>
          <p:spPr>
            <a:xfrm>
              <a:off x="2897257" y="2585853"/>
              <a:ext cx="24855" cy="29099"/>
            </a:xfrm>
            <a:custGeom>
              <a:avLst/>
              <a:gdLst/>
              <a:ahLst/>
              <a:cxnLst/>
              <a:rect l="l" t="t" r="r" b="b"/>
              <a:pathLst>
                <a:path w="533" h="624" fill="none" extrusionOk="0">
                  <a:moveTo>
                    <a:pt x="533" y="1"/>
                  </a:moveTo>
                  <a:cubicBezTo>
                    <a:pt x="533" y="1"/>
                    <a:pt x="312" y="287"/>
                    <a:pt x="1" y="624"/>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3"/>
            <p:cNvSpPr/>
            <p:nvPr/>
          </p:nvSpPr>
          <p:spPr>
            <a:xfrm>
              <a:off x="2838546" y="2578625"/>
              <a:ext cx="58757" cy="45420"/>
            </a:xfrm>
            <a:custGeom>
              <a:avLst/>
              <a:gdLst/>
              <a:ahLst/>
              <a:cxnLst/>
              <a:rect l="l" t="t" r="r" b="b"/>
              <a:pathLst>
                <a:path w="1260" h="974" fill="none" extrusionOk="0">
                  <a:moveTo>
                    <a:pt x="1260" y="0"/>
                  </a:moveTo>
                  <a:cubicBezTo>
                    <a:pt x="1260" y="0"/>
                    <a:pt x="611" y="649"/>
                    <a:pt x="1" y="974"/>
                  </a:cubicBezTo>
                </a:path>
              </a:pathLst>
            </a:custGeom>
            <a:no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a:off x="2259277" y="1893687"/>
              <a:ext cx="397122" cy="485258"/>
            </a:xfrm>
            <a:custGeom>
              <a:avLst/>
              <a:gdLst/>
              <a:ahLst/>
              <a:cxnLst/>
              <a:rect l="l" t="t" r="r" b="b"/>
              <a:pathLst>
                <a:path w="8516" h="10406" extrusionOk="0">
                  <a:moveTo>
                    <a:pt x="7028" y="0"/>
                  </a:moveTo>
                  <a:cubicBezTo>
                    <a:pt x="6730" y="0"/>
                    <a:pt x="6374" y="47"/>
                    <a:pt x="5972" y="47"/>
                  </a:cubicBezTo>
                  <a:cubicBezTo>
                    <a:pt x="4868" y="47"/>
                    <a:pt x="1623" y="281"/>
                    <a:pt x="819" y="2370"/>
                  </a:cubicBezTo>
                  <a:cubicBezTo>
                    <a:pt x="1" y="4447"/>
                    <a:pt x="1156" y="5382"/>
                    <a:pt x="1273" y="6070"/>
                  </a:cubicBezTo>
                  <a:cubicBezTo>
                    <a:pt x="1390" y="6771"/>
                    <a:pt x="1156" y="8510"/>
                    <a:pt x="1623" y="9613"/>
                  </a:cubicBezTo>
                  <a:cubicBezTo>
                    <a:pt x="1895" y="10247"/>
                    <a:pt x="2280" y="10337"/>
                    <a:pt x="2807" y="10337"/>
                  </a:cubicBezTo>
                  <a:cubicBezTo>
                    <a:pt x="3017" y="10337"/>
                    <a:pt x="3250" y="10322"/>
                    <a:pt x="3507" y="10322"/>
                  </a:cubicBezTo>
                  <a:cubicBezTo>
                    <a:pt x="3715" y="10322"/>
                    <a:pt x="3939" y="10332"/>
                    <a:pt x="4180" y="10366"/>
                  </a:cubicBezTo>
                  <a:cubicBezTo>
                    <a:pt x="4385" y="10393"/>
                    <a:pt x="4608" y="10405"/>
                    <a:pt x="4842" y="10405"/>
                  </a:cubicBezTo>
                  <a:cubicBezTo>
                    <a:pt x="6064" y="10405"/>
                    <a:pt x="7561" y="10068"/>
                    <a:pt x="7996" y="9730"/>
                  </a:cubicBezTo>
                  <a:cubicBezTo>
                    <a:pt x="8516" y="9315"/>
                    <a:pt x="8399" y="8860"/>
                    <a:pt x="8399" y="8860"/>
                  </a:cubicBezTo>
                  <a:lnTo>
                    <a:pt x="8399" y="8860"/>
                  </a:lnTo>
                  <a:cubicBezTo>
                    <a:pt x="8399" y="8860"/>
                    <a:pt x="8113" y="9081"/>
                    <a:pt x="7996" y="9263"/>
                  </a:cubicBezTo>
                  <a:cubicBezTo>
                    <a:pt x="7975" y="9294"/>
                    <a:pt x="7934" y="9311"/>
                    <a:pt x="7879" y="9311"/>
                  </a:cubicBezTo>
                  <a:cubicBezTo>
                    <a:pt x="7639" y="9311"/>
                    <a:pt x="7137" y="8972"/>
                    <a:pt x="6893" y="7978"/>
                  </a:cubicBezTo>
                  <a:cubicBezTo>
                    <a:pt x="6608" y="6771"/>
                    <a:pt x="7127" y="5486"/>
                    <a:pt x="7711" y="3578"/>
                  </a:cubicBezTo>
                  <a:cubicBezTo>
                    <a:pt x="8295" y="1670"/>
                    <a:pt x="7996" y="917"/>
                    <a:pt x="7996" y="917"/>
                  </a:cubicBezTo>
                  <a:cubicBezTo>
                    <a:pt x="7889" y="142"/>
                    <a:pt x="7546" y="0"/>
                    <a:pt x="7028" y="0"/>
                  </a:cubicBezTo>
                  <a:close/>
                </a:path>
              </a:pathLst>
            </a:custGeom>
            <a:solidFill>
              <a:schemeClr val="lt1"/>
            </a:solidFill>
            <a:ln w="42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3"/>
            <p:cNvSpPr/>
            <p:nvPr/>
          </p:nvSpPr>
          <p:spPr>
            <a:xfrm>
              <a:off x="3138160" y="1651944"/>
              <a:ext cx="259090" cy="259090"/>
            </a:xfrm>
            <a:custGeom>
              <a:avLst/>
              <a:gdLst/>
              <a:ahLst/>
              <a:cxnLst/>
              <a:rect l="l" t="t" r="r" b="b"/>
              <a:pathLst>
                <a:path w="5556" h="5556" extrusionOk="0">
                  <a:moveTo>
                    <a:pt x="2778" y="0"/>
                  </a:moveTo>
                  <a:cubicBezTo>
                    <a:pt x="1247" y="0"/>
                    <a:pt x="1" y="1246"/>
                    <a:pt x="1" y="2778"/>
                  </a:cubicBezTo>
                  <a:cubicBezTo>
                    <a:pt x="1" y="4309"/>
                    <a:pt x="1247" y="5556"/>
                    <a:pt x="2778" y="5556"/>
                  </a:cubicBezTo>
                  <a:cubicBezTo>
                    <a:pt x="4310" y="5556"/>
                    <a:pt x="5556" y="4309"/>
                    <a:pt x="5556" y="2778"/>
                  </a:cubicBezTo>
                  <a:cubicBezTo>
                    <a:pt x="5556" y="1246"/>
                    <a:pt x="4310" y="0"/>
                    <a:pt x="2778" y="0"/>
                  </a:cubicBez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3"/>
            <p:cNvSpPr/>
            <p:nvPr/>
          </p:nvSpPr>
          <p:spPr>
            <a:xfrm>
              <a:off x="3215617" y="1648913"/>
              <a:ext cx="166525" cy="161628"/>
            </a:xfrm>
            <a:custGeom>
              <a:avLst/>
              <a:gdLst/>
              <a:ahLst/>
              <a:cxnLst/>
              <a:rect l="l" t="t" r="r" b="b"/>
              <a:pathLst>
                <a:path w="3571" h="3466" fill="none" extrusionOk="0">
                  <a:moveTo>
                    <a:pt x="1" y="2168"/>
                  </a:moveTo>
                  <a:lnTo>
                    <a:pt x="1182" y="3466"/>
                  </a:lnTo>
                  <a:lnTo>
                    <a:pt x="3570" y="0"/>
                  </a:lnTo>
                </a:path>
              </a:pathLst>
            </a:custGeom>
            <a:noFill/>
            <a:ln w="12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965225" y="2746875"/>
              <a:ext cx="283899" cy="258670"/>
            </a:xfrm>
            <a:custGeom>
              <a:avLst/>
              <a:gdLst/>
              <a:ahLst/>
              <a:cxnLst/>
              <a:rect l="l" t="t" r="r" b="b"/>
              <a:pathLst>
                <a:path w="6088" h="5547" extrusionOk="0">
                  <a:moveTo>
                    <a:pt x="3042" y="1"/>
                  </a:moveTo>
                  <a:cubicBezTo>
                    <a:pt x="2333" y="1"/>
                    <a:pt x="1623" y="273"/>
                    <a:pt x="1077" y="818"/>
                  </a:cubicBezTo>
                  <a:cubicBezTo>
                    <a:pt x="0" y="1896"/>
                    <a:pt x="0" y="3648"/>
                    <a:pt x="1077" y="4738"/>
                  </a:cubicBezTo>
                  <a:cubicBezTo>
                    <a:pt x="1623" y="5277"/>
                    <a:pt x="2333" y="5546"/>
                    <a:pt x="3042" y="5546"/>
                  </a:cubicBezTo>
                  <a:cubicBezTo>
                    <a:pt x="3751" y="5546"/>
                    <a:pt x="4459" y="5277"/>
                    <a:pt x="4997" y="4738"/>
                  </a:cubicBezTo>
                  <a:cubicBezTo>
                    <a:pt x="6088" y="3648"/>
                    <a:pt x="6088" y="1896"/>
                    <a:pt x="4997" y="818"/>
                  </a:cubicBezTo>
                  <a:cubicBezTo>
                    <a:pt x="4459" y="273"/>
                    <a:pt x="3751" y="1"/>
                    <a:pt x="3042" y="1"/>
                  </a:cubicBezTo>
                  <a:close/>
                </a:path>
              </a:pathLst>
            </a:custGeom>
            <a:solidFill>
              <a:schemeClr val="lt2"/>
            </a:solidFill>
            <a:ln w="9525" cap="flat" cmpd="sng">
              <a:solidFill>
                <a:schemeClr val="lt1"/>
              </a:solidFill>
              <a:prstDash val="solid"/>
              <a:miter lim="1297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a:off x="1054806" y="2743844"/>
              <a:ext cx="166478" cy="161069"/>
            </a:xfrm>
            <a:custGeom>
              <a:avLst/>
              <a:gdLst/>
              <a:ahLst/>
              <a:cxnLst/>
              <a:rect l="l" t="t" r="r" b="b"/>
              <a:pathLst>
                <a:path w="3570" h="3454" fill="none" extrusionOk="0">
                  <a:moveTo>
                    <a:pt x="0" y="2155"/>
                  </a:moveTo>
                  <a:lnTo>
                    <a:pt x="1194" y="3453"/>
                  </a:lnTo>
                  <a:lnTo>
                    <a:pt x="3570" y="1"/>
                  </a:lnTo>
                </a:path>
              </a:pathLst>
            </a:custGeom>
            <a:noFill/>
            <a:ln w="12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2"/>
          <p:cNvSpPr/>
          <p:nvPr/>
        </p:nvSpPr>
        <p:spPr>
          <a:xfrm>
            <a:off x="4930000" y="1064387"/>
            <a:ext cx="1646100" cy="1646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637" name="Google Shape;637;p42"/>
          <p:cNvSpPr txBox="1">
            <a:spLocks noGrp="1"/>
          </p:cNvSpPr>
          <p:nvPr>
            <p:ph type="title"/>
          </p:nvPr>
        </p:nvSpPr>
        <p:spPr>
          <a:xfrm>
            <a:off x="4815225" y="2782213"/>
            <a:ext cx="3332700" cy="1296900"/>
          </a:xfrm>
          <a:prstGeom prst="rect">
            <a:avLst/>
          </a:prstGeom>
        </p:spPr>
        <p:txBody>
          <a:bodyPr spcFirstLastPara="1" wrap="square" lIns="91425" tIns="91425" rIns="91425" bIns="91425" anchor="t" anchorCtr="0">
            <a:noAutofit/>
          </a:bodyPr>
          <a:lstStyle/>
          <a:p>
            <a:r>
              <a:rPr lang="fr-CH" sz="1800" dirty="0">
                <a:effectLst/>
                <a:latin typeface="Times New Roman" panose="02020603050405020304" pitchFamily="18" charset="0"/>
                <a:ea typeface="Times New Roman" panose="02020603050405020304" pitchFamily="18" charset="0"/>
              </a:rPr>
              <a:t>Partie 1 : Un phénomène de la corruption - Diversité et Paradoxe</a:t>
            </a:r>
          </a:p>
        </p:txBody>
      </p:sp>
      <p:sp>
        <p:nvSpPr>
          <p:cNvPr id="638" name="Google Shape;638;p42"/>
          <p:cNvSpPr txBox="1">
            <a:spLocks noGrp="1"/>
          </p:cNvSpPr>
          <p:nvPr>
            <p:ph type="title" idx="2"/>
          </p:nvPr>
        </p:nvSpPr>
        <p:spPr>
          <a:xfrm>
            <a:off x="5126700" y="1379963"/>
            <a:ext cx="1252500" cy="10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cxnSp>
        <p:nvCxnSpPr>
          <p:cNvPr id="639" name="Google Shape;639;p42"/>
          <p:cNvCxnSpPr/>
          <p:nvPr/>
        </p:nvCxnSpPr>
        <p:spPr>
          <a:xfrm>
            <a:off x="-324250" y="4441550"/>
            <a:ext cx="4546500" cy="0"/>
          </a:xfrm>
          <a:prstGeom prst="straightConnector1">
            <a:avLst/>
          </a:prstGeom>
          <a:noFill/>
          <a:ln w="9525" cap="flat" cmpd="sng">
            <a:solidFill>
              <a:schemeClr val="lt1"/>
            </a:solidFill>
            <a:prstDash val="solid"/>
            <a:round/>
            <a:headEnd type="none" w="med" len="med"/>
            <a:tailEnd type="none" w="med" len="med"/>
          </a:ln>
        </p:spPr>
      </p:cxnSp>
      <p:grpSp>
        <p:nvGrpSpPr>
          <p:cNvPr id="640" name="Google Shape;640;p42"/>
          <p:cNvGrpSpPr/>
          <p:nvPr/>
        </p:nvGrpSpPr>
        <p:grpSpPr>
          <a:xfrm>
            <a:off x="880501" y="1369324"/>
            <a:ext cx="2768936" cy="2378078"/>
            <a:chOff x="622200" y="1369324"/>
            <a:chExt cx="3124583" cy="3072114"/>
          </a:xfrm>
        </p:grpSpPr>
        <p:grpSp>
          <p:nvGrpSpPr>
            <p:cNvPr id="641" name="Google Shape;641;p42"/>
            <p:cNvGrpSpPr/>
            <p:nvPr/>
          </p:nvGrpSpPr>
          <p:grpSpPr>
            <a:xfrm>
              <a:off x="622200" y="1369324"/>
              <a:ext cx="1668158" cy="2717604"/>
              <a:chOff x="622200" y="1723774"/>
              <a:chExt cx="1668158" cy="2717604"/>
            </a:xfrm>
          </p:grpSpPr>
          <p:sp>
            <p:nvSpPr>
              <p:cNvPr id="642" name="Google Shape;642;p42"/>
              <p:cNvSpPr/>
              <p:nvPr/>
            </p:nvSpPr>
            <p:spPr>
              <a:xfrm>
                <a:off x="622200" y="1723774"/>
                <a:ext cx="1668158" cy="2717604"/>
              </a:xfrm>
              <a:custGeom>
                <a:avLst/>
                <a:gdLst/>
                <a:ahLst/>
                <a:cxnLst/>
                <a:rect l="l" t="t" r="r" b="b"/>
                <a:pathLst>
                  <a:path w="40536" h="71733" extrusionOk="0">
                    <a:moveTo>
                      <a:pt x="0" y="1"/>
                    </a:moveTo>
                    <a:lnTo>
                      <a:pt x="0" y="71733"/>
                    </a:lnTo>
                    <a:lnTo>
                      <a:pt x="40536" y="71733"/>
                    </a:lnTo>
                    <a:lnTo>
                      <a:pt x="40536" y="1"/>
                    </a:lnTo>
                    <a:close/>
                  </a:path>
                </a:pathLst>
              </a:custGeom>
              <a:solidFill>
                <a:schemeClr val="lt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42"/>
              <p:cNvSpPr/>
              <p:nvPr/>
            </p:nvSpPr>
            <p:spPr>
              <a:xfrm>
                <a:off x="716436" y="3273118"/>
                <a:ext cx="1479021" cy="41"/>
              </a:xfrm>
              <a:custGeom>
                <a:avLst/>
                <a:gdLst/>
                <a:ahLst/>
                <a:cxnLst/>
                <a:rect l="l" t="t" r="r" b="b"/>
                <a:pathLst>
                  <a:path w="35940" h="1" fill="none" extrusionOk="0">
                    <a:moveTo>
                      <a:pt x="35939" y="0"/>
                    </a:moveTo>
                    <a:lnTo>
                      <a:pt x="1"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716436" y="2661757"/>
                <a:ext cx="1479021" cy="41"/>
              </a:xfrm>
              <a:custGeom>
                <a:avLst/>
                <a:gdLst/>
                <a:ahLst/>
                <a:cxnLst/>
                <a:rect l="l" t="t" r="r" b="b"/>
                <a:pathLst>
                  <a:path w="35940" h="1" fill="none" extrusionOk="0">
                    <a:moveTo>
                      <a:pt x="1" y="0"/>
                    </a:moveTo>
                    <a:lnTo>
                      <a:pt x="35939" y="0"/>
                    </a:lnTo>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716436" y="1858542"/>
                <a:ext cx="481978" cy="710292"/>
              </a:xfrm>
              <a:custGeom>
                <a:avLst/>
                <a:gdLst/>
                <a:ahLst/>
                <a:cxnLst/>
                <a:rect l="l" t="t" r="r" b="b"/>
                <a:pathLst>
                  <a:path w="11712" h="17260" extrusionOk="0">
                    <a:moveTo>
                      <a:pt x="1" y="0"/>
                    </a:moveTo>
                    <a:lnTo>
                      <a:pt x="1" y="17260"/>
                    </a:lnTo>
                    <a:lnTo>
                      <a:pt x="11712" y="17260"/>
                    </a:lnTo>
                    <a:lnTo>
                      <a:pt x="11712" y="0"/>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746313" y="2302578"/>
                <a:ext cx="412266" cy="266257"/>
              </a:xfrm>
              <a:custGeom>
                <a:avLst/>
                <a:gdLst/>
                <a:ahLst/>
                <a:cxnLst/>
                <a:rect l="l" t="t" r="r" b="b"/>
                <a:pathLst>
                  <a:path w="10018" h="6470" extrusionOk="0">
                    <a:moveTo>
                      <a:pt x="5192" y="0"/>
                    </a:moveTo>
                    <a:cubicBezTo>
                      <a:pt x="5123" y="0"/>
                      <a:pt x="5054" y="1"/>
                      <a:pt x="4985" y="2"/>
                    </a:cubicBezTo>
                    <a:cubicBezTo>
                      <a:pt x="2888" y="18"/>
                      <a:pt x="1017" y="405"/>
                      <a:pt x="1" y="840"/>
                    </a:cubicBezTo>
                    <a:lnTo>
                      <a:pt x="1" y="6470"/>
                    </a:lnTo>
                    <a:lnTo>
                      <a:pt x="10018" y="6470"/>
                    </a:lnTo>
                    <a:lnTo>
                      <a:pt x="10018" y="889"/>
                    </a:lnTo>
                    <a:cubicBezTo>
                      <a:pt x="8897" y="422"/>
                      <a:pt x="7085" y="0"/>
                      <a:pt x="5192" y="0"/>
                    </a:cubicBez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926890" y="2350438"/>
                <a:ext cx="61770" cy="218396"/>
              </a:xfrm>
              <a:custGeom>
                <a:avLst/>
                <a:gdLst/>
                <a:ahLst/>
                <a:cxnLst/>
                <a:rect l="l" t="t" r="r" b="b"/>
                <a:pathLst>
                  <a:path w="1501" h="5307" extrusionOk="0">
                    <a:moveTo>
                      <a:pt x="750" y="0"/>
                    </a:moveTo>
                    <a:cubicBezTo>
                      <a:pt x="547" y="0"/>
                      <a:pt x="328" y="32"/>
                      <a:pt x="129" y="129"/>
                    </a:cubicBezTo>
                    <a:lnTo>
                      <a:pt x="436" y="1161"/>
                    </a:lnTo>
                    <a:lnTo>
                      <a:pt x="0" y="5307"/>
                    </a:lnTo>
                    <a:lnTo>
                      <a:pt x="1355" y="5307"/>
                    </a:lnTo>
                    <a:lnTo>
                      <a:pt x="1016" y="1161"/>
                    </a:lnTo>
                    <a:lnTo>
                      <a:pt x="1500" y="129"/>
                    </a:lnTo>
                    <a:cubicBezTo>
                      <a:pt x="1500" y="129"/>
                      <a:pt x="1156" y="0"/>
                      <a:pt x="750"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849894" y="2275417"/>
                <a:ext cx="205145" cy="137449"/>
              </a:xfrm>
              <a:custGeom>
                <a:avLst/>
                <a:gdLst/>
                <a:ahLst/>
                <a:cxnLst/>
                <a:rect l="l" t="t" r="r" b="b"/>
                <a:pathLst>
                  <a:path w="4985" h="3340" extrusionOk="0">
                    <a:moveTo>
                      <a:pt x="887" y="0"/>
                    </a:moveTo>
                    <a:lnTo>
                      <a:pt x="0" y="662"/>
                    </a:lnTo>
                    <a:lnTo>
                      <a:pt x="1226" y="3339"/>
                    </a:lnTo>
                    <a:lnTo>
                      <a:pt x="2613" y="1952"/>
                    </a:lnTo>
                    <a:lnTo>
                      <a:pt x="3871" y="3339"/>
                    </a:lnTo>
                    <a:lnTo>
                      <a:pt x="4984" y="662"/>
                    </a:lnTo>
                    <a:lnTo>
                      <a:pt x="4081" y="0"/>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2"/>
              <p:cNvSpPr/>
              <p:nvPr/>
            </p:nvSpPr>
            <p:spPr>
              <a:xfrm>
                <a:off x="878413" y="2204388"/>
                <a:ext cx="150083" cy="143416"/>
              </a:xfrm>
              <a:custGeom>
                <a:avLst/>
                <a:gdLst/>
                <a:ahLst/>
                <a:cxnLst/>
                <a:rect l="l" t="t" r="r" b="b"/>
                <a:pathLst>
                  <a:path w="3647" h="3485" extrusionOk="0">
                    <a:moveTo>
                      <a:pt x="210" y="0"/>
                    </a:moveTo>
                    <a:cubicBezTo>
                      <a:pt x="210" y="0"/>
                      <a:pt x="291" y="307"/>
                      <a:pt x="339" y="710"/>
                    </a:cubicBezTo>
                    <a:cubicBezTo>
                      <a:pt x="404" y="1194"/>
                      <a:pt x="372" y="1823"/>
                      <a:pt x="1" y="2162"/>
                    </a:cubicBezTo>
                    <a:cubicBezTo>
                      <a:pt x="1" y="2162"/>
                      <a:pt x="1371" y="3485"/>
                      <a:pt x="1911" y="3485"/>
                    </a:cubicBezTo>
                    <a:cubicBezTo>
                      <a:pt x="1914" y="3485"/>
                      <a:pt x="1917" y="3485"/>
                      <a:pt x="1920" y="3485"/>
                    </a:cubicBezTo>
                    <a:cubicBezTo>
                      <a:pt x="2678" y="3468"/>
                      <a:pt x="3646" y="2049"/>
                      <a:pt x="3646" y="2049"/>
                    </a:cubicBezTo>
                    <a:cubicBezTo>
                      <a:pt x="3646" y="2049"/>
                      <a:pt x="3388" y="1872"/>
                      <a:pt x="3275" y="1404"/>
                    </a:cubicBezTo>
                    <a:cubicBezTo>
                      <a:pt x="3195" y="1097"/>
                      <a:pt x="3195" y="629"/>
                      <a:pt x="3388"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2"/>
              <p:cNvSpPr/>
              <p:nvPr/>
            </p:nvSpPr>
            <p:spPr>
              <a:xfrm>
                <a:off x="833927" y="1954757"/>
                <a:ext cx="269384" cy="164692"/>
              </a:xfrm>
              <a:custGeom>
                <a:avLst/>
                <a:gdLst/>
                <a:ahLst/>
                <a:cxnLst/>
                <a:rect l="l" t="t" r="r" b="b"/>
                <a:pathLst>
                  <a:path w="6546" h="4002" extrusionOk="0">
                    <a:moveTo>
                      <a:pt x="2993" y="0"/>
                    </a:moveTo>
                    <a:cubicBezTo>
                      <a:pt x="2512" y="0"/>
                      <a:pt x="1944" y="70"/>
                      <a:pt x="1275" y="227"/>
                    </a:cubicBezTo>
                    <a:cubicBezTo>
                      <a:pt x="1275" y="227"/>
                      <a:pt x="978" y="68"/>
                      <a:pt x="720" y="68"/>
                    </a:cubicBezTo>
                    <a:cubicBezTo>
                      <a:pt x="660" y="68"/>
                      <a:pt x="601" y="77"/>
                      <a:pt x="549" y="98"/>
                    </a:cubicBezTo>
                    <a:cubicBezTo>
                      <a:pt x="259" y="211"/>
                      <a:pt x="1" y="2179"/>
                      <a:pt x="469" y="4002"/>
                    </a:cubicBezTo>
                    <a:lnTo>
                      <a:pt x="5356" y="3792"/>
                    </a:lnTo>
                    <a:cubicBezTo>
                      <a:pt x="5356" y="3792"/>
                      <a:pt x="6545" y="0"/>
                      <a:pt x="2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2"/>
              <p:cNvSpPr/>
              <p:nvPr/>
            </p:nvSpPr>
            <p:spPr>
              <a:xfrm>
                <a:off x="1033105" y="2103976"/>
                <a:ext cx="40535" cy="77861"/>
              </a:xfrm>
              <a:custGeom>
                <a:avLst/>
                <a:gdLst/>
                <a:ahLst/>
                <a:cxnLst/>
                <a:rect l="l" t="t" r="r" b="b"/>
                <a:pathLst>
                  <a:path w="985" h="1892" extrusionOk="0">
                    <a:moveTo>
                      <a:pt x="644" y="0"/>
                    </a:moveTo>
                    <a:cubicBezTo>
                      <a:pt x="509" y="0"/>
                      <a:pt x="323" y="198"/>
                      <a:pt x="323" y="198"/>
                    </a:cubicBezTo>
                    <a:cubicBezTo>
                      <a:pt x="323" y="198"/>
                      <a:pt x="0" y="1682"/>
                      <a:pt x="178" y="1844"/>
                    </a:cubicBezTo>
                    <a:cubicBezTo>
                      <a:pt x="211" y="1877"/>
                      <a:pt x="245" y="1892"/>
                      <a:pt x="277" y="1892"/>
                    </a:cubicBezTo>
                    <a:cubicBezTo>
                      <a:pt x="400" y="1892"/>
                      <a:pt x="504" y="1680"/>
                      <a:pt x="516" y="1489"/>
                    </a:cubicBezTo>
                    <a:cubicBezTo>
                      <a:pt x="549" y="1247"/>
                      <a:pt x="839" y="843"/>
                      <a:pt x="903" y="602"/>
                    </a:cubicBezTo>
                    <a:cubicBezTo>
                      <a:pt x="984" y="360"/>
                      <a:pt x="839" y="101"/>
                      <a:pt x="710" y="21"/>
                    </a:cubicBezTo>
                    <a:cubicBezTo>
                      <a:pt x="690" y="6"/>
                      <a:pt x="668" y="0"/>
                      <a:pt x="644"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2"/>
              <p:cNvSpPr/>
              <p:nvPr/>
            </p:nvSpPr>
            <p:spPr>
              <a:xfrm>
                <a:off x="831293" y="2103976"/>
                <a:ext cx="39877" cy="77861"/>
              </a:xfrm>
              <a:custGeom>
                <a:avLst/>
                <a:gdLst/>
                <a:ahLst/>
                <a:cxnLst/>
                <a:rect l="l" t="t" r="r" b="b"/>
                <a:pathLst>
                  <a:path w="969" h="1892" extrusionOk="0">
                    <a:moveTo>
                      <a:pt x="334" y="0"/>
                    </a:moveTo>
                    <a:cubicBezTo>
                      <a:pt x="312" y="0"/>
                      <a:pt x="292" y="6"/>
                      <a:pt x="275" y="21"/>
                    </a:cubicBezTo>
                    <a:cubicBezTo>
                      <a:pt x="146" y="101"/>
                      <a:pt x="0" y="360"/>
                      <a:pt x="65" y="602"/>
                    </a:cubicBezTo>
                    <a:cubicBezTo>
                      <a:pt x="130" y="843"/>
                      <a:pt x="436" y="1247"/>
                      <a:pt x="452" y="1489"/>
                    </a:cubicBezTo>
                    <a:cubicBezTo>
                      <a:pt x="465" y="1680"/>
                      <a:pt x="569" y="1892"/>
                      <a:pt x="691" y="1892"/>
                    </a:cubicBezTo>
                    <a:cubicBezTo>
                      <a:pt x="724" y="1892"/>
                      <a:pt x="757" y="1877"/>
                      <a:pt x="791" y="1844"/>
                    </a:cubicBezTo>
                    <a:cubicBezTo>
                      <a:pt x="968" y="1682"/>
                      <a:pt x="646" y="198"/>
                      <a:pt x="646" y="198"/>
                    </a:cubicBezTo>
                    <a:cubicBezTo>
                      <a:pt x="646" y="198"/>
                      <a:pt x="459" y="0"/>
                      <a:pt x="334"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2"/>
              <p:cNvSpPr/>
              <p:nvPr/>
            </p:nvSpPr>
            <p:spPr>
              <a:xfrm>
                <a:off x="823309" y="1979366"/>
                <a:ext cx="259590" cy="280166"/>
              </a:xfrm>
              <a:custGeom>
                <a:avLst/>
                <a:gdLst/>
                <a:ahLst/>
                <a:cxnLst/>
                <a:rect l="l" t="t" r="r" b="b"/>
                <a:pathLst>
                  <a:path w="6308" h="6808" extrusionOk="0">
                    <a:moveTo>
                      <a:pt x="3082" y="0"/>
                    </a:moveTo>
                    <a:cubicBezTo>
                      <a:pt x="1" y="0"/>
                      <a:pt x="743" y="4194"/>
                      <a:pt x="1340" y="5581"/>
                    </a:cubicBezTo>
                    <a:cubicBezTo>
                      <a:pt x="1533" y="6049"/>
                      <a:pt x="2646" y="6807"/>
                      <a:pt x="3130" y="6807"/>
                    </a:cubicBezTo>
                    <a:cubicBezTo>
                      <a:pt x="3662" y="6807"/>
                      <a:pt x="4743" y="6162"/>
                      <a:pt x="4953" y="5678"/>
                    </a:cubicBezTo>
                    <a:cubicBezTo>
                      <a:pt x="5534" y="4307"/>
                      <a:pt x="6308" y="0"/>
                      <a:pt x="3082"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2"/>
              <p:cNvSpPr/>
              <p:nvPr/>
            </p:nvSpPr>
            <p:spPr>
              <a:xfrm>
                <a:off x="972693" y="2078256"/>
                <a:ext cx="45185" cy="21276"/>
              </a:xfrm>
              <a:custGeom>
                <a:avLst/>
                <a:gdLst/>
                <a:ahLst/>
                <a:cxnLst/>
                <a:rect l="l" t="t" r="r" b="b"/>
                <a:pathLst>
                  <a:path w="1098" h="517" fill="none" extrusionOk="0">
                    <a:moveTo>
                      <a:pt x="0" y="259"/>
                    </a:moveTo>
                    <a:cubicBezTo>
                      <a:pt x="0" y="259"/>
                      <a:pt x="839" y="1"/>
                      <a:pt x="1097"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2"/>
              <p:cNvSpPr/>
              <p:nvPr/>
            </p:nvSpPr>
            <p:spPr>
              <a:xfrm>
                <a:off x="988619" y="2110807"/>
                <a:ext cx="9342" cy="14609"/>
              </a:xfrm>
              <a:custGeom>
                <a:avLst/>
                <a:gdLst/>
                <a:ahLst/>
                <a:cxnLst/>
                <a:rect l="l" t="t" r="r" b="b"/>
                <a:pathLst>
                  <a:path w="227" h="355" extrusionOk="0">
                    <a:moveTo>
                      <a:pt x="113" y="0"/>
                    </a:moveTo>
                    <a:cubicBezTo>
                      <a:pt x="49" y="0"/>
                      <a:pt x="0" y="81"/>
                      <a:pt x="0" y="177"/>
                    </a:cubicBezTo>
                    <a:cubicBezTo>
                      <a:pt x="0" y="274"/>
                      <a:pt x="49" y="355"/>
                      <a:pt x="113" y="355"/>
                    </a:cubicBezTo>
                    <a:cubicBezTo>
                      <a:pt x="178" y="355"/>
                      <a:pt x="226" y="274"/>
                      <a:pt x="226" y="177"/>
                    </a:cubicBezTo>
                    <a:cubicBezTo>
                      <a:pt x="226" y="81"/>
                      <a:pt x="178"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2"/>
              <p:cNvSpPr/>
              <p:nvPr/>
            </p:nvSpPr>
            <p:spPr>
              <a:xfrm>
                <a:off x="886396" y="2078256"/>
                <a:ext cx="45844" cy="21276"/>
              </a:xfrm>
              <a:custGeom>
                <a:avLst/>
                <a:gdLst/>
                <a:ahLst/>
                <a:cxnLst/>
                <a:rect l="l" t="t" r="r" b="b"/>
                <a:pathLst>
                  <a:path w="1114" h="517" fill="none" extrusionOk="0">
                    <a:moveTo>
                      <a:pt x="1113" y="259"/>
                    </a:moveTo>
                    <a:cubicBezTo>
                      <a:pt x="1113" y="259"/>
                      <a:pt x="258" y="1"/>
                      <a:pt x="0" y="51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2"/>
              <p:cNvSpPr/>
              <p:nvPr/>
            </p:nvSpPr>
            <p:spPr>
              <a:xfrm>
                <a:off x="906314" y="2110807"/>
                <a:ext cx="9342" cy="14609"/>
              </a:xfrm>
              <a:custGeom>
                <a:avLst/>
                <a:gdLst/>
                <a:ahLst/>
                <a:cxnLst/>
                <a:rect l="l" t="t" r="r" b="b"/>
                <a:pathLst>
                  <a:path w="227" h="355" extrusionOk="0">
                    <a:moveTo>
                      <a:pt x="113" y="0"/>
                    </a:moveTo>
                    <a:cubicBezTo>
                      <a:pt x="49" y="0"/>
                      <a:pt x="0" y="81"/>
                      <a:pt x="0" y="177"/>
                    </a:cubicBezTo>
                    <a:cubicBezTo>
                      <a:pt x="0" y="274"/>
                      <a:pt x="49" y="355"/>
                      <a:pt x="113" y="355"/>
                    </a:cubicBezTo>
                    <a:cubicBezTo>
                      <a:pt x="178" y="355"/>
                      <a:pt x="226" y="274"/>
                      <a:pt x="226" y="177"/>
                    </a:cubicBezTo>
                    <a:cubicBezTo>
                      <a:pt x="226" y="81"/>
                      <a:pt x="178"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840593" y="1964057"/>
                <a:ext cx="240989" cy="177985"/>
              </a:xfrm>
              <a:custGeom>
                <a:avLst/>
                <a:gdLst/>
                <a:ahLst/>
                <a:cxnLst/>
                <a:rect l="l" t="t" r="r" b="b"/>
                <a:pathLst>
                  <a:path w="5856" h="4325" extrusionOk="0">
                    <a:moveTo>
                      <a:pt x="2696" y="1"/>
                    </a:moveTo>
                    <a:cubicBezTo>
                      <a:pt x="1108" y="1"/>
                      <a:pt x="839" y="824"/>
                      <a:pt x="839" y="824"/>
                    </a:cubicBezTo>
                    <a:cubicBezTo>
                      <a:pt x="839" y="824"/>
                      <a:pt x="242" y="1195"/>
                      <a:pt x="129" y="2163"/>
                    </a:cubicBezTo>
                    <a:cubicBezTo>
                      <a:pt x="0" y="3114"/>
                      <a:pt x="468" y="4243"/>
                      <a:pt x="468" y="4243"/>
                    </a:cubicBezTo>
                    <a:lnTo>
                      <a:pt x="629" y="4002"/>
                    </a:lnTo>
                    <a:cubicBezTo>
                      <a:pt x="565" y="3308"/>
                      <a:pt x="1000" y="3114"/>
                      <a:pt x="952" y="2840"/>
                    </a:cubicBezTo>
                    <a:cubicBezTo>
                      <a:pt x="904" y="2566"/>
                      <a:pt x="726" y="1888"/>
                      <a:pt x="904" y="1663"/>
                    </a:cubicBezTo>
                    <a:cubicBezTo>
                      <a:pt x="976" y="1568"/>
                      <a:pt x="1719" y="1513"/>
                      <a:pt x="2520" y="1513"/>
                    </a:cubicBezTo>
                    <a:cubicBezTo>
                      <a:pt x="3502" y="1513"/>
                      <a:pt x="4571" y="1596"/>
                      <a:pt x="4597" y="1792"/>
                    </a:cubicBezTo>
                    <a:cubicBezTo>
                      <a:pt x="4662" y="2130"/>
                      <a:pt x="4420" y="2792"/>
                      <a:pt x="4565" y="3018"/>
                    </a:cubicBezTo>
                    <a:cubicBezTo>
                      <a:pt x="4888" y="3485"/>
                      <a:pt x="4791" y="4002"/>
                      <a:pt x="4791" y="4002"/>
                    </a:cubicBezTo>
                    <a:lnTo>
                      <a:pt x="4985" y="4324"/>
                    </a:lnTo>
                    <a:cubicBezTo>
                      <a:pt x="5856" y="1743"/>
                      <a:pt x="4678" y="953"/>
                      <a:pt x="4678" y="953"/>
                    </a:cubicBezTo>
                    <a:cubicBezTo>
                      <a:pt x="4678" y="953"/>
                      <a:pt x="4501" y="1"/>
                      <a:pt x="2742" y="1"/>
                    </a:cubicBezTo>
                    <a:cubicBezTo>
                      <a:pt x="2727" y="1"/>
                      <a:pt x="2712"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944792" y="2110807"/>
                <a:ext cx="29259" cy="65721"/>
              </a:xfrm>
              <a:custGeom>
                <a:avLst/>
                <a:gdLst/>
                <a:ahLst/>
                <a:cxnLst/>
                <a:rect l="l" t="t" r="r" b="b"/>
                <a:pathLst>
                  <a:path w="711" h="1597" fill="none" extrusionOk="0">
                    <a:moveTo>
                      <a:pt x="372" y="0"/>
                    </a:moveTo>
                    <a:cubicBezTo>
                      <a:pt x="372" y="0"/>
                      <a:pt x="420" y="984"/>
                      <a:pt x="565" y="1258"/>
                    </a:cubicBezTo>
                    <a:cubicBezTo>
                      <a:pt x="710" y="1549"/>
                      <a:pt x="210" y="1597"/>
                      <a:pt x="1" y="141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922898" y="2191096"/>
                <a:ext cx="62428" cy="18231"/>
              </a:xfrm>
              <a:custGeom>
                <a:avLst/>
                <a:gdLst/>
                <a:ahLst/>
                <a:cxnLst/>
                <a:rect l="l" t="t" r="r" b="b"/>
                <a:pathLst>
                  <a:path w="1517" h="443" extrusionOk="0">
                    <a:moveTo>
                      <a:pt x="0" y="1"/>
                    </a:moveTo>
                    <a:cubicBezTo>
                      <a:pt x="0" y="1"/>
                      <a:pt x="81" y="291"/>
                      <a:pt x="307" y="388"/>
                    </a:cubicBezTo>
                    <a:cubicBezTo>
                      <a:pt x="399" y="427"/>
                      <a:pt x="563" y="443"/>
                      <a:pt x="734" y="443"/>
                    </a:cubicBezTo>
                    <a:cubicBezTo>
                      <a:pt x="983" y="443"/>
                      <a:pt x="1247" y="410"/>
                      <a:pt x="1323" y="372"/>
                    </a:cubicBezTo>
                    <a:cubicBezTo>
                      <a:pt x="1452" y="291"/>
                      <a:pt x="1517" y="33"/>
                      <a:pt x="1517" y="3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922898" y="2191096"/>
                <a:ext cx="62428" cy="19959"/>
              </a:xfrm>
              <a:custGeom>
                <a:avLst/>
                <a:gdLst/>
                <a:ahLst/>
                <a:cxnLst/>
                <a:rect l="l" t="t" r="r" b="b"/>
                <a:pathLst>
                  <a:path w="1517" h="485" fill="none" extrusionOk="0">
                    <a:moveTo>
                      <a:pt x="0" y="1"/>
                    </a:moveTo>
                    <a:cubicBezTo>
                      <a:pt x="0" y="1"/>
                      <a:pt x="81" y="291"/>
                      <a:pt x="307" y="388"/>
                    </a:cubicBezTo>
                    <a:cubicBezTo>
                      <a:pt x="533" y="485"/>
                      <a:pt x="1194" y="436"/>
                      <a:pt x="1323" y="372"/>
                    </a:cubicBezTo>
                    <a:cubicBezTo>
                      <a:pt x="1452" y="291"/>
                      <a:pt x="1517" y="33"/>
                      <a:pt x="1517" y="3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920224" y="2190437"/>
                <a:ext cx="68437" cy="8025"/>
              </a:xfrm>
              <a:custGeom>
                <a:avLst/>
                <a:gdLst/>
                <a:ahLst/>
                <a:cxnLst/>
                <a:rect l="l" t="t" r="r" b="b"/>
                <a:pathLst>
                  <a:path w="1663" h="195" fill="none" extrusionOk="0">
                    <a:moveTo>
                      <a:pt x="1" y="1"/>
                    </a:moveTo>
                    <a:cubicBezTo>
                      <a:pt x="1" y="1"/>
                      <a:pt x="662" y="194"/>
                      <a:pt x="1662"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716436" y="2315911"/>
                <a:ext cx="229754" cy="252923"/>
              </a:xfrm>
              <a:custGeom>
                <a:avLst/>
                <a:gdLst/>
                <a:ahLst/>
                <a:cxnLst/>
                <a:rect l="l" t="t" r="r" b="b"/>
                <a:pathLst>
                  <a:path w="5583" h="6146" extrusionOk="0">
                    <a:moveTo>
                      <a:pt x="2469" y="0"/>
                    </a:moveTo>
                    <a:lnTo>
                      <a:pt x="1" y="678"/>
                    </a:lnTo>
                    <a:lnTo>
                      <a:pt x="1" y="6146"/>
                    </a:lnTo>
                    <a:lnTo>
                      <a:pt x="5582" y="6146"/>
                    </a:lnTo>
                    <a:lnTo>
                      <a:pt x="2469" y="0"/>
                    </a:lnTo>
                    <a:close/>
                  </a:path>
                </a:pathLst>
              </a:custGeom>
              <a:solidFill>
                <a:srgbClr val="99999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965368" y="2309944"/>
                <a:ext cx="233047" cy="258890"/>
              </a:xfrm>
              <a:custGeom>
                <a:avLst/>
                <a:gdLst/>
                <a:ahLst/>
                <a:cxnLst/>
                <a:rect l="l" t="t" r="r" b="b"/>
                <a:pathLst>
                  <a:path w="5663" h="6291" extrusionOk="0">
                    <a:moveTo>
                      <a:pt x="2582" y="0"/>
                    </a:moveTo>
                    <a:lnTo>
                      <a:pt x="1" y="6291"/>
                    </a:lnTo>
                    <a:lnTo>
                      <a:pt x="5663" y="6291"/>
                    </a:lnTo>
                    <a:lnTo>
                      <a:pt x="5663" y="984"/>
                    </a:lnTo>
                    <a:lnTo>
                      <a:pt x="2582" y="0"/>
                    </a:lnTo>
                    <a:close/>
                  </a:path>
                </a:pathLst>
              </a:custGeom>
              <a:solidFill>
                <a:srgbClr val="999999"/>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964051" y="2302619"/>
                <a:ext cx="144733" cy="266216"/>
              </a:xfrm>
              <a:custGeom>
                <a:avLst/>
                <a:gdLst/>
                <a:ahLst/>
                <a:cxnLst/>
                <a:rect l="l" t="t" r="r" b="b"/>
                <a:pathLst>
                  <a:path w="3517" h="6469" extrusionOk="0">
                    <a:moveTo>
                      <a:pt x="2210" y="1"/>
                    </a:moveTo>
                    <a:lnTo>
                      <a:pt x="1" y="6469"/>
                    </a:lnTo>
                    <a:lnTo>
                      <a:pt x="1114" y="6469"/>
                    </a:lnTo>
                    <a:lnTo>
                      <a:pt x="2920" y="4356"/>
                    </a:lnTo>
                    <a:lnTo>
                      <a:pt x="1807" y="3275"/>
                    </a:lnTo>
                    <a:lnTo>
                      <a:pt x="3517" y="2323"/>
                    </a:lnTo>
                    <a:lnTo>
                      <a:pt x="2936" y="339"/>
                    </a:lnTo>
                    <a:lnTo>
                      <a:pt x="2210" y="1"/>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794132" y="2302619"/>
                <a:ext cx="155351" cy="266216"/>
              </a:xfrm>
              <a:custGeom>
                <a:avLst/>
                <a:gdLst/>
                <a:ahLst/>
                <a:cxnLst/>
                <a:rect l="l" t="t" r="r" b="b"/>
                <a:pathLst>
                  <a:path w="3775" h="6469" extrusionOk="0">
                    <a:moveTo>
                      <a:pt x="1355" y="1"/>
                    </a:moveTo>
                    <a:lnTo>
                      <a:pt x="581" y="323"/>
                    </a:lnTo>
                    <a:lnTo>
                      <a:pt x="0" y="2162"/>
                    </a:lnTo>
                    <a:lnTo>
                      <a:pt x="1758" y="3566"/>
                    </a:lnTo>
                    <a:lnTo>
                      <a:pt x="758" y="4566"/>
                    </a:lnTo>
                    <a:lnTo>
                      <a:pt x="2565" y="6469"/>
                    </a:lnTo>
                    <a:lnTo>
                      <a:pt x="3775" y="6469"/>
                    </a:lnTo>
                    <a:lnTo>
                      <a:pt x="1355" y="1"/>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1280678" y="1865168"/>
                <a:ext cx="391031" cy="29918"/>
              </a:xfrm>
              <a:custGeom>
                <a:avLst/>
                <a:gdLst/>
                <a:ahLst/>
                <a:cxnLst/>
                <a:rect l="l" t="t" r="r" b="b"/>
                <a:pathLst>
                  <a:path w="9502" h="727" extrusionOk="0">
                    <a:moveTo>
                      <a:pt x="356" y="1"/>
                    </a:moveTo>
                    <a:cubicBezTo>
                      <a:pt x="162" y="1"/>
                      <a:pt x="1" y="162"/>
                      <a:pt x="1" y="372"/>
                    </a:cubicBezTo>
                    <a:cubicBezTo>
                      <a:pt x="1" y="565"/>
                      <a:pt x="162" y="727"/>
                      <a:pt x="356" y="727"/>
                    </a:cubicBezTo>
                    <a:lnTo>
                      <a:pt x="9147" y="727"/>
                    </a:lnTo>
                    <a:cubicBezTo>
                      <a:pt x="9340" y="727"/>
                      <a:pt x="9502" y="565"/>
                      <a:pt x="9502" y="372"/>
                    </a:cubicBezTo>
                    <a:cubicBezTo>
                      <a:pt x="9502" y="162"/>
                      <a:pt x="9340" y="1"/>
                      <a:pt x="9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1280678" y="1968049"/>
                <a:ext cx="527781" cy="29918"/>
              </a:xfrm>
              <a:custGeom>
                <a:avLst/>
                <a:gdLst/>
                <a:ahLst/>
                <a:cxnLst/>
                <a:rect l="l" t="t" r="r" b="b"/>
                <a:pathLst>
                  <a:path w="12825" h="727" extrusionOk="0">
                    <a:moveTo>
                      <a:pt x="356" y="1"/>
                    </a:moveTo>
                    <a:cubicBezTo>
                      <a:pt x="162" y="1"/>
                      <a:pt x="1" y="162"/>
                      <a:pt x="1" y="356"/>
                    </a:cubicBezTo>
                    <a:cubicBezTo>
                      <a:pt x="1" y="566"/>
                      <a:pt x="162" y="727"/>
                      <a:pt x="356" y="727"/>
                    </a:cubicBezTo>
                    <a:lnTo>
                      <a:pt x="12469" y="727"/>
                    </a:lnTo>
                    <a:cubicBezTo>
                      <a:pt x="12663" y="727"/>
                      <a:pt x="12824" y="566"/>
                      <a:pt x="12824" y="356"/>
                    </a:cubicBezTo>
                    <a:cubicBezTo>
                      <a:pt x="12824" y="162"/>
                      <a:pt x="12663" y="1"/>
                      <a:pt x="12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1280678" y="2070313"/>
                <a:ext cx="254281" cy="29877"/>
              </a:xfrm>
              <a:custGeom>
                <a:avLst/>
                <a:gdLst/>
                <a:ahLst/>
                <a:cxnLst/>
                <a:rect l="l" t="t" r="r" b="b"/>
                <a:pathLst>
                  <a:path w="6179" h="726" extrusionOk="0">
                    <a:moveTo>
                      <a:pt x="356" y="0"/>
                    </a:moveTo>
                    <a:cubicBezTo>
                      <a:pt x="162" y="0"/>
                      <a:pt x="1" y="161"/>
                      <a:pt x="1" y="371"/>
                    </a:cubicBezTo>
                    <a:cubicBezTo>
                      <a:pt x="1" y="565"/>
                      <a:pt x="162" y="726"/>
                      <a:pt x="356" y="726"/>
                    </a:cubicBezTo>
                    <a:lnTo>
                      <a:pt x="5824" y="726"/>
                    </a:lnTo>
                    <a:cubicBezTo>
                      <a:pt x="6017" y="726"/>
                      <a:pt x="6179" y="565"/>
                      <a:pt x="6179" y="371"/>
                    </a:cubicBezTo>
                    <a:cubicBezTo>
                      <a:pt x="6179" y="161"/>
                      <a:pt x="6017" y="0"/>
                      <a:pt x="5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1280678" y="2172536"/>
                <a:ext cx="527781" cy="29877"/>
              </a:xfrm>
              <a:custGeom>
                <a:avLst/>
                <a:gdLst/>
                <a:ahLst/>
                <a:cxnLst/>
                <a:rect l="l" t="t" r="r" b="b"/>
                <a:pathLst>
                  <a:path w="12825" h="726" extrusionOk="0">
                    <a:moveTo>
                      <a:pt x="356" y="0"/>
                    </a:moveTo>
                    <a:cubicBezTo>
                      <a:pt x="162" y="0"/>
                      <a:pt x="1" y="161"/>
                      <a:pt x="1" y="371"/>
                    </a:cubicBezTo>
                    <a:cubicBezTo>
                      <a:pt x="1" y="565"/>
                      <a:pt x="162" y="726"/>
                      <a:pt x="356" y="726"/>
                    </a:cubicBezTo>
                    <a:lnTo>
                      <a:pt x="12469" y="726"/>
                    </a:lnTo>
                    <a:cubicBezTo>
                      <a:pt x="12663" y="726"/>
                      <a:pt x="12824" y="565"/>
                      <a:pt x="12824" y="371"/>
                    </a:cubicBezTo>
                    <a:cubicBezTo>
                      <a:pt x="12824" y="161"/>
                      <a:pt x="12663" y="0"/>
                      <a:pt x="12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2"/>
              <p:cNvSpPr/>
              <p:nvPr/>
            </p:nvSpPr>
            <p:spPr>
              <a:xfrm>
                <a:off x="1280678" y="2275417"/>
                <a:ext cx="322677" cy="29918"/>
              </a:xfrm>
              <a:custGeom>
                <a:avLst/>
                <a:gdLst/>
                <a:ahLst/>
                <a:cxnLst/>
                <a:rect l="l" t="t" r="r" b="b"/>
                <a:pathLst>
                  <a:path w="7841" h="727" extrusionOk="0">
                    <a:moveTo>
                      <a:pt x="356" y="0"/>
                    </a:moveTo>
                    <a:cubicBezTo>
                      <a:pt x="162" y="0"/>
                      <a:pt x="1" y="162"/>
                      <a:pt x="1" y="355"/>
                    </a:cubicBezTo>
                    <a:cubicBezTo>
                      <a:pt x="1" y="565"/>
                      <a:pt x="162" y="726"/>
                      <a:pt x="356" y="726"/>
                    </a:cubicBezTo>
                    <a:lnTo>
                      <a:pt x="7485" y="726"/>
                    </a:lnTo>
                    <a:cubicBezTo>
                      <a:pt x="7679" y="726"/>
                      <a:pt x="7840" y="565"/>
                      <a:pt x="7840" y="355"/>
                    </a:cubicBezTo>
                    <a:cubicBezTo>
                      <a:pt x="7840" y="162"/>
                      <a:pt x="7679" y="0"/>
                      <a:pt x="7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529610" y="2392249"/>
                <a:ext cx="161359" cy="162017"/>
              </a:xfrm>
              <a:custGeom>
                <a:avLst/>
                <a:gdLst/>
                <a:ahLst/>
                <a:cxnLst/>
                <a:rect l="l" t="t" r="r" b="b"/>
                <a:pathLst>
                  <a:path w="3921" h="3937" extrusionOk="0">
                    <a:moveTo>
                      <a:pt x="1" y="0"/>
                    </a:moveTo>
                    <a:lnTo>
                      <a:pt x="1" y="3936"/>
                    </a:lnTo>
                    <a:lnTo>
                      <a:pt x="3920" y="3936"/>
                    </a:lnTo>
                    <a:lnTo>
                      <a:pt x="3920"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778541" y="2392249"/>
                <a:ext cx="161359" cy="162017"/>
              </a:xfrm>
              <a:custGeom>
                <a:avLst/>
                <a:gdLst/>
                <a:ahLst/>
                <a:cxnLst/>
                <a:rect l="l" t="t" r="r" b="b"/>
                <a:pathLst>
                  <a:path w="3921" h="3937" extrusionOk="0">
                    <a:moveTo>
                      <a:pt x="0" y="0"/>
                    </a:moveTo>
                    <a:lnTo>
                      <a:pt x="0" y="3936"/>
                    </a:lnTo>
                    <a:lnTo>
                      <a:pt x="3920" y="3936"/>
                    </a:lnTo>
                    <a:lnTo>
                      <a:pt x="3920"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820676" y="2771264"/>
                <a:ext cx="288109" cy="288150"/>
              </a:xfrm>
              <a:custGeom>
                <a:avLst/>
                <a:gdLst/>
                <a:ahLst/>
                <a:cxnLst/>
                <a:rect l="l" t="t" r="r" b="b"/>
                <a:pathLst>
                  <a:path w="7001" h="7002" fill="none" extrusionOk="0">
                    <a:moveTo>
                      <a:pt x="7001" y="3501"/>
                    </a:moveTo>
                    <a:cubicBezTo>
                      <a:pt x="7001" y="5437"/>
                      <a:pt x="5436" y="7001"/>
                      <a:pt x="3501" y="7001"/>
                    </a:cubicBezTo>
                    <a:cubicBezTo>
                      <a:pt x="1581" y="7001"/>
                      <a:pt x="0" y="5437"/>
                      <a:pt x="0" y="3501"/>
                    </a:cubicBezTo>
                    <a:cubicBezTo>
                      <a:pt x="0" y="1582"/>
                      <a:pt x="1581" y="1"/>
                      <a:pt x="3501" y="1"/>
                    </a:cubicBezTo>
                    <a:cubicBezTo>
                      <a:pt x="5436" y="1"/>
                      <a:pt x="7001" y="1582"/>
                      <a:pt x="7001" y="3501"/>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820676" y="2771264"/>
                <a:ext cx="288109" cy="288150"/>
              </a:xfrm>
              <a:custGeom>
                <a:avLst/>
                <a:gdLst/>
                <a:ahLst/>
                <a:cxnLst/>
                <a:rect l="l" t="t" r="r" b="b"/>
                <a:pathLst>
                  <a:path w="7001" h="7002" fill="none" extrusionOk="0">
                    <a:moveTo>
                      <a:pt x="7001" y="3501"/>
                    </a:moveTo>
                    <a:cubicBezTo>
                      <a:pt x="7001" y="5437"/>
                      <a:pt x="5436" y="7001"/>
                      <a:pt x="3501" y="7001"/>
                    </a:cubicBezTo>
                    <a:cubicBezTo>
                      <a:pt x="1581" y="7001"/>
                      <a:pt x="0" y="5437"/>
                      <a:pt x="0" y="3501"/>
                    </a:cubicBezTo>
                    <a:cubicBezTo>
                      <a:pt x="0" y="1582"/>
                      <a:pt x="1581" y="1"/>
                      <a:pt x="3501" y="1"/>
                    </a:cubicBezTo>
                  </a:path>
                </a:pathLst>
              </a:custGeom>
              <a:noFill/>
              <a:ln w="25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2"/>
              <p:cNvSpPr/>
              <p:nvPr/>
            </p:nvSpPr>
            <p:spPr>
              <a:xfrm>
                <a:off x="837260" y="3141019"/>
                <a:ext cx="254940" cy="29918"/>
              </a:xfrm>
              <a:custGeom>
                <a:avLst/>
                <a:gdLst/>
                <a:ahLst/>
                <a:cxnLst/>
                <a:rect l="l" t="t" r="r" b="b"/>
                <a:pathLst>
                  <a:path w="6195" h="727" extrusionOk="0">
                    <a:moveTo>
                      <a:pt x="372" y="0"/>
                    </a:moveTo>
                    <a:cubicBezTo>
                      <a:pt x="178" y="0"/>
                      <a:pt x="1" y="162"/>
                      <a:pt x="1" y="371"/>
                    </a:cubicBezTo>
                    <a:cubicBezTo>
                      <a:pt x="1" y="565"/>
                      <a:pt x="162" y="726"/>
                      <a:pt x="372" y="726"/>
                    </a:cubicBezTo>
                    <a:lnTo>
                      <a:pt x="5840" y="726"/>
                    </a:lnTo>
                    <a:cubicBezTo>
                      <a:pt x="6033" y="726"/>
                      <a:pt x="6195" y="565"/>
                      <a:pt x="6195" y="371"/>
                    </a:cubicBezTo>
                    <a:cubicBezTo>
                      <a:pt x="6195" y="162"/>
                      <a:pt x="6033" y="0"/>
                      <a:pt x="5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2"/>
              <p:cNvSpPr/>
              <p:nvPr/>
            </p:nvSpPr>
            <p:spPr>
              <a:xfrm>
                <a:off x="1295946" y="2771264"/>
                <a:ext cx="288150" cy="288150"/>
              </a:xfrm>
              <a:custGeom>
                <a:avLst/>
                <a:gdLst/>
                <a:ahLst/>
                <a:cxnLst/>
                <a:rect l="l" t="t" r="r" b="b"/>
                <a:pathLst>
                  <a:path w="7002" h="7002" fill="none" extrusionOk="0">
                    <a:moveTo>
                      <a:pt x="7001" y="3501"/>
                    </a:moveTo>
                    <a:cubicBezTo>
                      <a:pt x="7001" y="5437"/>
                      <a:pt x="5437" y="7001"/>
                      <a:pt x="3501" y="7001"/>
                    </a:cubicBezTo>
                    <a:cubicBezTo>
                      <a:pt x="1565" y="7001"/>
                      <a:pt x="1" y="5437"/>
                      <a:pt x="1" y="3501"/>
                    </a:cubicBezTo>
                    <a:cubicBezTo>
                      <a:pt x="1" y="1582"/>
                      <a:pt x="1565" y="1"/>
                      <a:pt x="3501" y="1"/>
                    </a:cubicBezTo>
                    <a:cubicBezTo>
                      <a:pt x="5437" y="1"/>
                      <a:pt x="7001" y="1582"/>
                      <a:pt x="7001" y="3501"/>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2"/>
              <p:cNvSpPr/>
              <p:nvPr/>
            </p:nvSpPr>
            <p:spPr>
              <a:xfrm>
                <a:off x="1295946" y="2771264"/>
                <a:ext cx="246339" cy="288150"/>
              </a:xfrm>
              <a:custGeom>
                <a:avLst/>
                <a:gdLst/>
                <a:ahLst/>
                <a:cxnLst/>
                <a:rect l="l" t="t" r="r" b="b"/>
                <a:pathLst>
                  <a:path w="5986" h="7002" fill="none" extrusionOk="0">
                    <a:moveTo>
                      <a:pt x="5985" y="5985"/>
                    </a:moveTo>
                    <a:cubicBezTo>
                      <a:pt x="5340" y="6614"/>
                      <a:pt x="4469" y="7001"/>
                      <a:pt x="3501" y="7001"/>
                    </a:cubicBezTo>
                    <a:cubicBezTo>
                      <a:pt x="1565" y="7001"/>
                      <a:pt x="1" y="5437"/>
                      <a:pt x="1" y="3501"/>
                    </a:cubicBezTo>
                    <a:cubicBezTo>
                      <a:pt x="1" y="1582"/>
                      <a:pt x="1565" y="1"/>
                      <a:pt x="3501" y="1"/>
                    </a:cubicBezTo>
                  </a:path>
                </a:pathLst>
              </a:custGeom>
              <a:noFill/>
              <a:ln w="25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2"/>
              <p:cNvSpPr/>
              <p:nvPr/>
            </p:nvSpPr>
            <p:spPr>
              <a:xfrm>
                <a:off x="1312530" y="3141019"/>
                <a:ext cx="254981" cy="29918"/>
              </a:xfrm>
              <a:custGeom>
                <a:avLst/>
                <a:gdLst/>
                <a:ahLst/>
                <a:cxnLst/>
                <a:rect l="l" t="t" r="r" b="b"/>
                <a:pathLst>
                  <a:path w="6196" h="727" extrusionOk="0">
                    <a:moveTo>
                      <a:pt x="372" y="0"/>
                    </a:moveTo>
                    <a:cubicBezTo>
                      <a:pt x="162" y="0"/>
                      <a:pt x="1" y="162"/>
                      <a:pt x="1" y="371"/>
                    </a:cubicBezTo>
                    <a:cubicBezTo>
                      <a:pt x="1" y="565"/>
                      <a:pt x="162" y="726"/>
                      <a:pt x="372" y="726"/>
                    </a:cubicBezTo>
                    <a:lnTo>
                      <a:pt x="5824" y="726"/>
                    </a:lnTo>
                    <a:cubicBezTo>
                      <a:pt x="6034" y="726"/>
                      <a:pt x="6195" y="565"/>
                      <a:pt x="6195" y="371"/>
                    </a:cubicBezTo>
                    <a:cubicBezTo>
                      <a:pt x="6195" y="162"/>
                      <a:pt x="6034" y="0"/>
                      <a:pt x="5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1771257" y="2771264"/>
                <a:ext cx="288109" cy="288150"/>
              </a:xfrm>
              <a:custGeom>
                <a:avLst/>
                <a:gdLst/>
                <a:ahLst/>
                <a:cxnLst/>
                <a:rect l="l" t="t" r="r" b="b"/>
                <a:pathLst>
                  <a:path w="7001" h="7002" fill="none" extrusionOk="0">
                    <a:moveTo>
                      <a:pt x="7001" y="3501"/>
                    </a:moveTo>
                    <a:cubicBezTo>
                      <a:pt x="7001" y="5437"/>
                      <a:pt x="5436" y="7001"/>
                      <a:pt x="3500" y="7001"/>
                    </a:cubicBezTo>
                    <a:cubicBezTo>
                      <a:pt x="1565" y="7001"/>
                      <a:pt x="0" y="5437"/>
                      <a:pt x="0" y="3501"/>
                    </a:cubicBezTo>
                    <a:cubicBezTo>
                      <a:pt x="0" y="1582"/>
                      <a:pt x="1565" y="1"/>
                      <a:pt x="3500" y="1"/>
                    </a:cubicBezTo>
                    <a:cubicBezTo>
                      <a:pt x="5436" y="1"/>
                      <a:pt x="7001" y="1582"/>
                      <a:pt x="7001" y="3501"/>
                    </a:cubicBezTo>
                    <a:close/>
                  </a:path>
                </a:pathLst>
              </a:custGeom>
              <a:noFill/>
              <a:ln w="9525" cap="flat" cmpd="sng">
                <a:solidFill>
                  <a:schemeClr val="lt1"/>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1771257" y="2771264"/>
                <a:ext cx="144075" cy="288150"/>
              </a:xfrm>
              <a:custGeom>
                <a:avLst/>
                <a:gdLst/>
                <a:ahLst/>
                <a:cxnLst/>
                <a:rect l="l" t="t" r="r" b="b"/>
                <a:pathLst>
                  <a:path w="3501" h="7002" fill="none" extrusionOk="0">
                    <a:moveTo>
                      <a:pt x="3500" y="7001"/>
                    </a:moveTo>
                    <a:cubicBezTo>
                      <a:pt x="1565" y="7001"/>
                      <a:pt x="0" y="5437"/>
                      <a:pt x="0" y="3501"/>
                    </a:cubicBezTo>
                    <a:cubicBezTo>
                      <a:pt x="0" y="1582"/>
                      <a:pt x="1565" y="1"/>
                      <a:pt x="3500" y="1"/>
                    </a:cubicBezTo>
                  </a:path>
                </a:pathLst>
              </a:custGeom>
              <a:noFill/>
              <a:ln w="25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1787842" y="3141019"/>
                <a:ext cx="254940" cy="29918"/>
              </a:xfrm>
              <a:custGeom>
                <a:avLst/>
                <a:gdLst/>
                <a:ahLst/>
                <a:cxnLst/>
                <a:rect l="l" t="t" r="r" b="b"/>
                <a:pathLst>
                  <a:path w="6195" h="727" extrusionOk="0">
                    <a:moveTo>
                      <a:pt x="355" y="0"/>
                    </a:moveTo>
                    <a:cubicBezTo>
                      <a:pt x="162" y="0"/>
                      <a:pt x="0" y="162"/>
                      <a:pt x="0" y="371"/>
                    </a:cubicBezTo>
                    <a:cubicBezTo>
                      <a:pt x="0" y="565"/>
                      <a:pt x="162" y="726"/>
                      <a:pt x="355" y="726"/>
                    </a:cubicBezTo>
                    <a:lnTo>
                      <a:pt x="5823" y="726"/>
                    </a:lnTo>
                    <a:cubicBezTo>
                      <a:pt x="6033" y="726"/>
                      <a:pt x="6194" y="565"/>
                      <a:pt x="6194" y="371"/>
                    </a:cubicBezTo>
                    <a:cubicBezTo>
                      <a:pt x="6194" y="162"/>
                      <a:pt x="6033" y="0"/>
                      <a:pt x="5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717136" y="3364065"/>
                <a:ext cx="278150" cy="278150"/>
              </a:xfrm>
              <a:custGeom>
                <a:avLst/>
                <a:gdLst/>
                <a:ahLst/>
                <a:cxnLst/>
                <a:rect l="l" t="t" r="r" b="b"/>
                <a:pathLst>
                  <a:path w="6759" h="6759" extrusionOk="0">
                    <a:moveTo>
                      <a:pt x="0" y="0"/>
                    </a:moveTo>
                    <a:lnTo>
                      <a:pt x="0" y="6759"/>
                    </a:lnTo>
                    <a:lnTo>
                      <a:pt x="6759" y="6759"/>
                    </a:lnTo>
                    <a:lnTo>
                      <a:pt x="6759"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1064957" y="3364065"/>
                <a:ext cx="888853" cy="29918"/>
              </a:xfrm>
              <a:custGeom>
                <a:avLst/>
                <a:gdLst/>
                <a:ahLst/>
                <a:cxnLst/>
                <a:rect l="l" t="t" r="r" b="b"/>
                <a:pathLst>
                  <a:path w="21599" h="727" extrusionOk="0">
                    <a:moveTo>
                      <a:pt x="355" y="0"/>
                    </a:moveTo>
                    <a:cubicBezTo>
                      <a:pt x="162" y="0"/>
                      <a:pt x="0" y="162"/>
                      <a:pt x="0" y="371"/>
                    </a:cubicBezTo>
                    <a:cubicBezTo>
                      <a:pt x="0" y="565"/>
                      <a:pt x="162" y="726"/>
                      <a:pt x="355" y="726"/>
                    </a:cubicBezTo>
                    <a:lnTo>
                      <a:pt x="21244" y="726"/>
                    </a:lnTo>
                    <a:cubicBezTo>
                      <a:pt x="21438" y="726"/>
                      <a:pt x="21599" y="565"/>
                      <a:pt x="21599" y="371"/>
                    </a:cubicBezTo>
                    <a:cubicBezTo>
                      <a:pt x="21599" y="162"/>
                      <a:pt x="21438" y="0"/>
                      <a:pt x="21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1064957" y="3466947"/>
                <a:ext cx="1025603" cy="29918"/>
              </a:xfrm>
              <a:custGeom>
                <a:avLst/>
                <a:gdLst/>
                <a:ahLst/>
                <a:cxnLst/>
                <a:rect l="l" t="t" r="r" b="b"/>
                <a:pathLst>
                  <a:path w="24922" h="727" extrusionOk="0">
                    <a:moveTo>
                      <a:pt x="355" y="0"/>
                    </a:moveTo>
                    <a:cubicBezTo>
                      <a:pt x="162" y="0"/>
                      <a:pt x="0" y="162"/>
                      <a:pt x="0" y="355"/>
                    </a:cubicBezTo>
                    <a:cubicBezTo>
                      <a:pt x="0" y="565"/>
                      <a:pt x="162" y="726"/>
                      <a:pt x="355" y="726"/>
                    </a:cubicBezTo>
                    <a:lnTo>
                      <a:pt x="24567" y="726"/>
                    </a:lnTo>
                    <a:cubicBezTo>
                      <a:pt x="24760" y="726"/>
                      <a:pt x="24922" y="565"/>
                      <a:pt x="24922" y="355"/>
                    </a:cubicBezTo>
                    <a:cubicBezTo>
                      <a:pt x="24922" y="162"/>
                      <a:pt x="24760" y="0"/>
                      <a:pt x="24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1064957" y="3569170"/>
                <a:ext cx="1001035" cy="29918"/>
              </a:xfrm>
              <a:custGeom>
                <a:avLst/>
                <a:gdLst/>
                <a:ahLst/>
                <a:cxnLst/>
                <a:rect l="l" t="t" r="r" b="b"/>
                <a:pathLst>
                  <a:path w="24325" h="727" extrusionOk="0">
                    <a:moveTo>
                      <a:pt x="355" y="0"/>
                    </a:moveTo>
                    <a:cubicBezTo>
                      <a:pt x="162" y="0"/>
                      <a:pt x="0" y="162"/>
                      <a:pt x="0" y="355"/>
                    </a:cubicBezTo>
                    <a:cubicBezTo>
                      <a:pt x="0" y="565"/>
                      <a:pt x="162" y="726"/>
                      <a:pt x="355" y="726"/>
                    </a:cubicBezTo>
                    <a:lnTo>
                      <a:pt x="23970" y="726"/>
                    </a:lnTo>
                    <a:cubicBezTo>
                      <a:pt x="24164" y="726"/>
                      <a:pt x="24325" y="565"/>
                      <a:pt x="24325" y="355"/>
                    </a:cubicBezTo>
                    <a:cubicBezTo>
                      <a:pt x="24325" y="162"/>
                      <a:pt x="24164" y="0"/>
                      <a:pt x="239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1064957" y="3671392"/>
                <a:ext cx="1025603" cy="29918"/>
              </a:xfrm>
              <a:custGeom>
                <a:avLst/>
                <a:gdLst/>
                <a:ahLst/>
                <a:cxnLst/>
                <a:rect l="l" t="t" r="r" b="b"/>
                <a:pathLst>
                  <a:path w="24922" h="727" extrusionOk="0">
                    <a:moveTo>
                      <a:pt x="355" y="1"/>
                    </a:moveTo>
                    <a:cubicBezTo>
                      <a:pt x="162" y="1"/>
                      <a:pt x="0" y="162"/>
                      <a:pt x="0" y="372"/>
                    </a:cubicBezTo>
                    <a:cubicBezTo>
                      <a:pt x="0" y="565"/>
                      <a:pt x="162" y="726"/>
                      <a:pt x="355" y="726"/>
                    </a:cubicBezTo>
                    <a:lnTo>
                      <a:pt x="24567" y="726"/>
                    </a:lnTo>
                    <a:cubicBezTo>
                      <a:pt x="24760" y="726"/>
                      <a:pt x="24922" y="565"/>
                      <a:pt x="24922" y="372"/>
                    </a:cubicBezTo>
                    <a:cubicBezTo>
                      <a:pt x="24922" y="162"/>
                      <a:pt x="24760" y="1"/>
                      <a:pt x="24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1064957" y="3774274"/>
                <a:ext cx="239672" cy="29918"/>
              </a:xfrm>
              <a:custGeom>
                <a:avLst/>
                <a:gdLst/>
                <a:ahLst/>
                <a:cxnLst/>
                <a:rect l="l" t="t" r="r" b="b"/>
                <a:pathLst>
                  <a:path w="5824" h="727" extrusionOk="0">
                    <a:moveTo>
                      <a:pt x="355" y="1"/>
                    </a:moveTo>
                    <a:cubicBezTo>
                      <a:pt x="162" y="1"/>
                      <a:pt x="0" y="162"/>
                      <a:pt x="0" y="356"/>
                    </a:cubicBezTo>
                    <a:cubicBezTo>
                      <a:pt x="0" y="565"/>
                      <a:pt x="162" y="727"/>
                      <a:pt x="355" y="727"/>
                    </a:cubicBezTo>
                    <a:lnTo>
                      <a:pt x="5469" y="727"/>
                    </a:lnTo>
                    <a:cubicBezTo>
                      <a:pt x="5662" y="727"/>
                      <a:pt x="5823" y="565"/>
                      <a:pt x="5823" y="356"/>
                    </a:cubicBezTo>
                    <a:cubicBezTo>
                      <a:pt x="5823" y="162"/>
                      <a:pt x="5662" y="1"/>
                      <a:pt x="5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717136" y="3903739"/>
                <a:ext cx="278150" cy="277491"/>
              </a:xfrm>
              <a:custGeom>
                <a:avLst/>
                <a:gdLst/>
                <a:ahLst/>
                <a:cxnLst/>
                <a:rect l="l" t="t" r="r" b="b"/>
                <a:pathLst>
                  <a:path w="6759" h="6743" extrusionOk="0">
                    <a:moveTo>
                      <a:pt x="0" y="0"/>
                    </a:moveTo>
                    <a:lnTo>
                      <a:pt x="0" y="6743"/>
                    </a:lnTo>
                    <a:lnTo>
                      <a:pt x="6759" y="6743"/>
                    </a:lnTo>
                    <a:lnTo>
                      <a:pt x="6759" y="0"/>
                    </a:lnTo>
                    <a:close/>
                  </a:path>
                </a:pathLst>
              </a:custGeom>
              <a:solidFill>
                <a:srgbClr val="BFBFB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1064957" y="3903739"/>
                <a:ext cx="888853" cy="29918"/>
              </a:xfrm>
              <a:custGeom>
                <a:avLst/>
                <a:gdLst/>
                <a:ahLst/>
                <a:cxnLst/>
                <a:rect l="l" t="t" r="r" b="b"/>
                <a:pathLst>
                  <a:path w="21599" h="727" extrusionOk="0">
                    <a:moveTo>
                      <a:pt x="355" y="0"/>
                    </a:moveTo>
                    <a:cubicBezTo>
                      <a:pt x="162" y="0"/>
                      <a:pt x="0" y="162"/>
                      <a:pt x="0" y="355"/>
                    </a:cubicBezTo>
                    <a:cubicBezTo>
                      <a:pt x="0" y="565"/>
                      <a:pt x="162" y="726"/>
                      <a:pt x="355" y="726"/>
                    </a:cubicBezTo>
                    <a:lnTo>
                      <a:pt x="21244" y="726"/>
                    </a:lnTo>
                    <a:cubicBezTo>
                      <a:pt x="21438" y="726"/>
                      <a:pt x="21599" y="565"/>
                      <a:pt x="21599" y="355"/>
                    </a:cubicBezTo>
                    <a:cubicBezTo>
                      <a:pt x="21599" y="162"/>
                      <a:pt x="21438" y="0"/>
                      <a:pt x="21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a:off x="1064957" y="4005962"/>
                <a:ext cx="1025603" cy="29918"/>
              </a:xfrm>
              <a:custGeom>
                <a:avLst/>
                <a:gdLst/>
                <a:ahLst/>
                <a:cxnLst/>
                <a:rect l="l" t="t" r="r" b="b"/>
                <a:pathLst>
                  <a:path w="24922" h="727" extrusionOk="0">
                    <a:moveTo>
                      <a:pt x="355" y="0"/>
                    </a:moveTo>
                    <a:cubicBezTo>
                      <a:pt x="162" y="0"/>
                      <a:pt x="0" y="162"/>
                      <a:pt x="0" y="371"/>
                    </a:cubicBezTo>
                    <a:cubicBezTo>
                      <a:pt x="0" y="565"/>
                      <a:pt x="162" y="726"/>
                      <a:pt x="355" y="726"/>
                    </a:cubicBezTo>
                    <a:lnTo>
                      <a:pt x="24567" y="726"/>
                    </a:lnTo>
                    <a:cubicBezTo>
                      <a:pt x="24760" y="726"/>
                      <a:pt x="24922" y="565"/>
                      <a:pt x="24922" y="371"/>
                    </a:cubicBezTo>
                    <a:cubicBezTo>
                      <a:pt x="24922" y="162"/>
                      <a:pt x="24760" y="0"/>
                      <a:pt x="24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a:off x="1064957" y="4108185"/>
                <a:ext cx="1001035" cy="29918"/>
              </a:xfrm>
              <a:custGeom>
                <a:avLst/>
                <a:gdLst/>
                <a:ahLst/>
                <a:cxnLst/>
                <a:rect l="l" t="t" r="r" b="b"/>
                <a:pathLst>
                  <a:path w="24325" h="727" extrusionOk="0">
                    <a:moveTo>
                      <a:pt x="355" y="0"/>
                    </a:moveTo>
                    <a:cubicBezTo>
                      <a:pt x="162" y="0"/>
                      <a:pt x="0" y="162"/>
                      <a:pt x="0" y="371"/>
                    </a:cubicBezTo>
                    <a:cubicBezTo>
                      <a:pt x="0" y="565"/>
                      <a:pt x="162" y="726"/>
                      <a:pt x="355" y="726"/>
                    </a:cubicBezTo>
                    <a:lnTo>
                      <a:pt x="23970" y="726"/>
                    </a:lnTo>
                    <a:cubicBezTo>
                      <a:pt x="24164" y="726"/>
                      <a:pt x="24325" y="565"/>
                      <a:pt x="24325" y="371"/>
                    </a:cubicBezTo>
                    <a:cubicBezTo>
                      <a:pt x="24325" y="162"/>
                      <a:pt x="24164" y="0"/>
                      <a:pt x="239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a:off x="1064957" y="4211066"/>
                <a:ext cx="1025603" cy="29918"/>
              </a:xfrm>
              <a:custGeom>
                <a:avLst/>
                <a:gdLst/>
                <a:ahLst/>
                <a:cxnLst/>
                <a:rect l="l" t="t" r="r" b="b"/>
                <a:pathLst>
                  <a:path w="24922" h="727" extrusionOk="0">
                    <a:moveTo>
                      <a:pt x="355" y="1"/>
                    </a:moveTo>
                    <a:cubicBezTo>
                      <a:pt x="162" y="1"/>
                      <a:pt x="0" y="162"/>
                      <a:pt x="0" y="355"/>
                    </a:cubicBezTo>
                    <a:cubicBezTo>
                      <a:pt x="0" y="565"/>
                      <a:pt x="162" y="726"/>
                      <a:pt x="355" y="726"/>
                    </a:cubicBezTo>
                    <a:lnTo>
                      <a:pt x="24567" y="726"/>
                    </a:lnTo>
                    <a:cubicBezTo>
                      <a:pt x="24760" y="726"/>
                      <a:pt x="24922" y="565"/>
                      <a:pt x="24922" y="355"/>
                    </a:cubicBezTo>
                    <a:cubicBezTo>
                      <a:pt x="24922" y="162"/>
                      <a:pt x="24760" y="1"/>
                      <a:pt x="24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a:off x="1064957" y="4313289"/>
                <a:ext cx="239672" cy="29918"/>
              </a:xfrm>
              <a:custGeom>
                <a:avLst/>
                <a:gdLst/>
                <a:ahLst/>
                <a:cxnLst/>
                <a:rect l="l" t="t" r="r" b="b"/>
                <a:pathLst>
                  <a:path w="5824" h="727" extrusionOk="0">
                    <a:moveTo>
                      <a:pt x="355" y="1"/>
                    </a:moveTo>
                    <a:cubicBezTo>
                      <a:pt x="162" y="1"/>
                      <a:pt x="0" y="162"/>
                      <a:pt x="0" y="372"/>
                    </a:cubicBezTo>
                    <a:cubicBezTo>
                      <a:pt x="0" y="565"/>
                      <a:pt x="162" y="727"/>
                      <a:pt x="355" y="727"/>
                    </a:cubicBezTo>
                    <a:lnTo>
                      <a:pt x="5469" y="727"/>
                    </a:lnTo>
                    <a:cubicBezTo>
                      <a:pt x="5662" y="727"/>
                      <a:pt x="5823" y="565"/>
                      <a:pt x="5823" y="372"/>
                    </a:cubicBezTo>
                    <a:cubicBezTo>
                      <a:pt x="5823" y="162"/>
                      <a:pt x="5662" y="1"/>
                      <a:pt x="5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42"/>
            <p:cNvGrpSpPr/>
            <p:nvPr/>
          </p:nvGrpSpPr>
          <p:grpSpPr>
            <a:xfrm>
              <a:off x="1647100" y="1379939"/>
              <a:ext cx="2099683" cy="3061499"/>
              <a:chOff x="1647100" y="1379939"/>
              <a:chExt cx="2099683" cy="3061499"/>
            </a:xfrm>
          </p:grpSpPr>
          <p:sp>
            <p:nvSpPr>
              <p:cNvPr id="697" name="Google Shape;697;p42"/>
              <p:cNvSpPr/>
              <p:nvPr/>
            </p:nvSpPr>
            <p:spPr>
              <a:xfrm>
                <a:off x="2345417" y="1505413"/>
                <a:ext cx="123540" cy="152717"/>
              </a:xfrm>
              <a:custGeom>
                <a:avLst/>
                <a:gdLst/>
                <a:ahLst/>
                <a:cxnLst/>
                <a:rect l="l" t="t" r="r" b="b"/>
                <a:pathLst>
                  <a:path w="3002" h="3711" extrusionOk="0">
                    <a:moveTo>
                      <a:pt x="1291" y="0"/>
                    </a:moveTo>
                    <a:lnTo>
                      <a:pt x="1" y="1597"/>
                    </a:lnTo>
                    <a:lnTo>
                      <a:pt x="1420" y="3710"/>
                    </a:lnTo>
                    <a:lnTo>
                      <a:pt x="3001" y="2500"/>
                    </a:lnTo>
                    <a:lnTo>
                      <a:pt x="12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2345417" y="1505413"/>
                <a:ext cx="123540" cy="152717"/>
              </a:xfrm>
              <a:custGeom>
                <a:avLst/>
                <a:gdLst/>
                <a:ahLst/>
                <a:cxnLst/>
                <a:rect l="l" t="t" r="r" b="b"/>
                <a:pathLst>
                  <a:path w="3002" h="3711" fill="none" extrusionOk="0">
                    <a:moveTo>
                      <a:pt x="1291" y="0"/>
                    </a:moveTo>
                    <a:lnTo>
                      <a:pt x="3001" y="2500"/>
                    </a:lnTo>
                    <a:lnTo>
                      <a:pt x="1420" y="3710"/>
                    </a:lnTo>
                    <a:lnTo>
                      <a:pt x="1" y="1597"/>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a:off x="2355376" y="1539240"/>
                <a:ext cx="132799" cy="132141"/>
              </a:xfrm>
              <a:custGeom>
                <a:avLst/>
                <a:gdLst/>
                <a:ahLst/>
                <a:cxnLst/>
                <a:rect l="l" t="t" r="r" b="b"/>
                <a:pathLst>
                  <a:path w="3227" h="3211" extrusionOk="0">
                    <a:moveTo>
                      <a:pt x="1920" y="1"/>
                    </a:moveTo>
                    <a:lnTo>
                      <a:pt x="1" y="1452"/>
                    </a:lnTo>
                    <a:lnTo>
                      <a:pt x="952" y="3211"/>
                    </a:lnTo>
                    <a:lnTo>
                      <a:pt x="3227" y="1775"/>
                    </a:lnTo>
                    <a:lnTo>
                      <a:pt x="1920"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a:off x="2362701" y="1569117"/>
                <a:ext cx="585518" cy="662514"/>
              </a:xfrm>
              <a:custGeom>
                <a:avLst/>
                <a:gdLst/>
                <a:ahLst/>
                <a:cxnLst/>
                <a:rect l="l" t="t" r="r" b="b"/>
                <a:pathLst>
                  <a:path w="14228" h="16099" extrusionOk="0">
                    <a:moveTo>
                      <a:pt x="2452" y="1"/>
                    </a:moveTo>
                    <a:lnTo>
                      <a:pt x="0" y="1759"/>
                    </a:lnTo>
                    <a:cubicBezTo>
                      <a:pt x="0" y="1759"/>
                      <a:pt x="4581" y="9598"/>
                      <a:pt x="5517" y="10937"/>
                    </a:cubicBezTo>
                    <a:cubicBezTo>
                      <a:pt x="5646" y="11131"/>
                      <a:pt x="5936" y="11373"/>
                      <a:pt x="6323" y="11663"/>
                    </a:cubicBezTo>
                    <a:cubicBezTo>
                      <a:pt x="7759" y="12711"/>
                      <a:pt x="10598" y="14260"/>
                      <a:pt x="12437" y="15212"/>
                    </a:cubicBezTo>
                    <a:cubicBezTo>
                      <a:pt x="13469" y="15744"/>
                      <a:pt x="14179" y="16099"/>
                      <a:pt x="14179" y="16099"/>
                    </a:cubicBezTo>
                    <a:lnTo>
                      <a:pt x="14227" y="10195"/>
                    </a:lnTo>
                    <a:lnTo>
                      <a:pt x="8082" y="8179"/>
                    </a:lnTo>
                    <a:lnTo>
                      <a:pt x="7985" y="8146"/>
                    </a:lnTo>
                    <a:lnTo>
                      <a:pt x="6888" y="6533"/>
                    </a:lnTo>
                    <a:lnTo>
                      <a:pt x="24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a:off x="2362701" y="1569117"/>
                <a:ext cx="585518" cy="662514"/>
              </a:xfrm>
              <a:custGeom>
                <a:avLst/>
                <a:gdLst/>
                <a:ahLst/>
                <a:cxnLst/>
                <a:rect l="l" t="t" r="r" b="b"/>
                <a:pathLst>
                  <a:path w="14228" h="16099" fill="none" extrusionOk="0">
                    <a:moveTo>
                      <a:pt x="14227" y="10195"/>
                    </a:moveTo>
                    <a:lnTo>
                      <a:pt x="14179" y="16099"/>
                    </a:lnTo>
                    <a:cubicBezTo>
                      <a:pt x="14179" y="16099"/>
                      <a:pt x="13469" y="15744"/>
                      <a:pt x="12437" y="15212"/>
                    </a:cubicBezTo>
                    <a:cubicBezTo>
                      <a:pt x="10598" y="14260"/>
                      <a:pt x="7759" y="12711"/>
                      <a:pt x="6323" y="11663"/>
                    </a:cubicBezTo>
                    <a:cubicBezTo>
                      <a:pt x="5936" y="11373"/>
                      <a:pt x="5646" y="11131"/>
                      <a:pt x="5517" y="10937"/>
                    </a:cubicBezTo>
                    <a:cubicBezTo>
                      <a:pt x="4581" y="9598"/>
                      <a:pt x="0" y="1759"/>
                      <a:pt x="0" y="1759"/>
                    </a:cubicBezTo>
                    <a:lnTo>
                      <a:pt x="2452" y="1"/>
                    </a:lnTo>
                    <a:lnTo>
                      <a:pt x="6888" y="6533"/>
                    </a:lnTo>
                    <a:lnTo>
                      <a:pt x="7985" y="8146"/>
                    </a:lnTo>
                    <a:lnTo>
                      <a:pt x="8082" y="817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2181465" y="1384136"/>
                <a:ext cx="227079" cy="197738"/>
              </a:xfrm>
              <a:custGeom>
                <a:avLst/>
                <a:gdLst/>
                <a:ahLst/>
                <a:cxnLst/>
                <a:rect l="l" t="t" r="r" b="b"/>
                <a:pathLst>
                  <a:path w="5518" h="4805" extrusionOk="0">
                    <a:moveTo>
                      <a:pt x="1339" y="0"/>
                    </a:moveTo>
                    <a:cubicBezTo>
                      <a:pt x="1261" y="0"/>
                      <a:pt x="1199" y="37"/>
                      <a:pt x="1162" y="124"/>
                    </a:cubicBezTo>
                    <a:cubicBezTo>
                      <a:pt x="1081" y="318"/>
                      <a:pt x="1178" y="415"/>
                      <a:pt x="1420" y="624"/>
                    </a:cubicBezTo>
                    <a:cubicBezTo>
                      <a:pt x="1501" y="689"/>
                      <a:pt x="1598" y="786"/>
                      <a:pt x="1694" y="899"/>
                    </a:cubicBezTo>
                    <a:cubicBezTo>
                      <a:pt x="1856" y="1060"/>
                      <a:pt x="2033" y="1270"/>
                      <a:pt x="2227" y="1544"/>
                    </a:cubicBezTo>
                    <a:cubicBezTo>
                      <a:pt x="2259" y="1576"/>
                      <a:pt x="2275" y="1608"/>
                      <a:pt x="2291" y="1641"/>
                    </a:cubicBezTo>
                    <a:lnTo>
                      <a:pt x="2210" y="1753"/>
                    </a:lnTo>
                    <a:cubicBezTo>
                      <a:pt x="2215" y="1757"/>
                      <a:pt x="2214" y="1759"/>
                      <a:pt x="2208" y="1759"/>
                    </a:cubicBezTo>
                    <a:cubicBezTo>
                      <a:pt x="2193" y="1759"/>
                      <a:pt x="2142" y="1741"/>
                      <a:pt x="2081" y="1705"/>
                    </a:cubicBezTo>
                    <a:cubicBezTo>
                      <a:pt x="1920" y="1641"/>
                      <a:pt x="1646" y="1479"/>
                      <a:pt x="1356" y="1286"/>
                    </a:cubicBezTo>
                    <a:cubicBezTo>
                      <a:pt x="1243" y="1205"/>
                      <a:pt x="1130" y="1140"/>
                      <a:pt x="1017" y="1060"/>
                    </a:cubicBezTo>
                    <a:cubicBezTo>
                      <a:pt x="920" y="979"/>
                      <a:pt x="823" y="915"/>
                      <a:pt x="726" y="834"/>
                    </a:cubicBezTo>
                    <a:cubicBezTo>
                      <a:pt x="591" y="722"/>
                      <a:pt x="487" y="679"/>
                      <a:pt x="408" y="679"/>
                    </a:cubicBezTo>
                    <a:cubicBezTo>
                      <a:pt x="216" y="679"/>
                      <a:pt x="181" y="938"/>
                      <a:pt x="226" y="1076"/>
                    </a:cubicBezTo>
                    <a:cubicBezTo>
                      <a:pt x="275" y="1189"/>
                      <a:pt x="468" y="1350"/>
                      <a:pt x="694" y="1511"/>
                    </a:cubicBezTo>
                    <a:cubicBezTo>
                      <a:pt x="807" y="1592"/>
                      <a:pt x="920" y="1673"/>
                      <a:pt x="1017" y="1753"/>
                    </a:cubicBezTo>
                    <a:cubicBezTo>
                      <a:pt x="1065" y="1786"/>
                      <a:pt x="1130" y="1834"/>
                      <a:pt x="1162" y="1866"/>
                    </a:cubicBezTo>
                    <a:cubicBezTo>
                      <a:pt x="1372" y="2028"/>
                      <a:pt x="1565" y="2189"/>
                      <a:pt x="1710" y="2302"/>
                    </a:cubicBezTo>
                    <a:cubicBezTo>
                      <a:pt x="1727" y="2318"/>
                      <a:pt x="1743" y="2334"/>
                      <a:pt x="1759" y="2350"/>
                    </a:cubicBezTo>
                    <a:lnTo>
                      <a:pt x="1710" y="2528"/>
                    </a:lnTo>
                    <a:cubicBezTo>
                      <a:pt x="1678" y="2528"/>
                      <a:pt x="1662" y="2512"/>
                      <a:pt x="1630" y="2512"/>
                    </a:cubicBezTo>
                    <a:cubicBezTo>
                      <a:pt x="1323" y="2431"/>
                      <a:pt x="1081" y="2334"/>
                      <a:pt x="904" y="2253"/>
                    </a:cubicBezTo>
                    <a:cubicBezTo>
                      <a:pt x="743" y="2189"/>
                      <a:pt x="614" y="2108"/>
                      <a:pt x="517" y="2060"/>
                    </a:cubicBezTo>
                    <a:cubicBezTo>
                      <a:pt x="418" y="2006"/>
                      <a:pt x="344" y="1972"/>
                      <a:pt x="279" y="1972"/>
                    </a:cubicBezTo>
                    <a:cubicBezTo>
                      <a:pt x="227" y="1972"/>
                      <a:pt x="180" y="1994"/>
                      <a:pt x="130" y="2044"/>
                    </a:cubicBezTo>
                    <a:cubicBezTo>
                      <a:pt x="1" y="2173"/>
                      <a:pt x="114" y="2350"/>
                      <a:pt x="323" y="2528"/>
                    </a:cubicBezTo>
                    <a:cubicBezTo>
                      <a:pt x="485" y="2673"/>
                      <a:pt x="678" y="2786"/>
                      <a:pt x="856" y="2850"/>
                    </a:cubicBezTo>
                    <a:cubicBezTo>
                      <a:pt x="888" y="2866"/>
                      <a:pt x="936" y="2883"/>
                      <a:pt x="968" y="2899"/>
                    </a:cubicBezTo>
                    <a:cubicBezTo>
                      <a:pt x="1097" y="2931"/>
                      <a:pt x="1259" y="3012"/>
                      <a:pt x="1485" y="3141"/>
                    </a:cubicBezTo>
                    <a:cubicBezTo>
                      <a:pt x="1517" y="3157"/>
                      <a:pt x="1549" y="3173"/>
                      <a:pt x="1581" y="3189"/>
                    </a:cubicBezTo>
                    <a:lnTo>
                      <a:pt x="1614" y="3350"/>
                    </a:lnTo>
                    <a:cubicBezTo>
                      <a:pt x="1549" y="3334"/>
                      <a:pt x="1501" y="3334"/>
                      <a:pt x="1452" y="3334"/>
                    </a:cubicBezTo>
                    <a:cubicBezTo>
                      <a:pt x="1259" y="3302"/>
                      <a:pt x="1081" y="3270"/>
                      <a:pt x="952" y="3237"/>
                    </a:cubicBezTo>
                    <a:cubicBezTo>
                      <a:pt x="775" y="3189"/>
                      <a:pt x="646" y="3157"/>
                      <a:pt x="533" y="3141"/>
                    </a:cubicBezTo>
                    <a:cubicBezTo>
                      <a:pt x="436" y="3141"/>
                      <a:pt x="372" y="3157"/>
                      <a:pt x="307" y="3221"/>
                    </a:cubicBezTo>
                    <a:cubicBezTo>
                      <a:pt x="243" y="3350"/>
                      <a:pt x="355" y="3479"/>
                      <a:pt x="549" y="3576"/>
                    </a:cubicBezTo>
                    <a:cubicBezTo>
                      <a:pt x="646" y="3641"/>
                      <a:pt x="775" y="3689"/>
                      <a:pt x="904" y="3721"/>
                    </a:cubicBezTo>
                    <a:cubicBezTo>
                      <a:pt x="1017" y="3754"/>
                      <a:pt x="1114" y="3786"/>
                      <a:pt x="1178" y="3786"/>
                    </a:cubicBezTo>
                    <a:cubicBezTo>
                      <a:pt x="1307" y="3786"/>
                      <a:pt x="1501" y="3834"/>
                      <a:pt x="1710" y="3915"/>
                    </a:cubicBezTo>
                    <a:cubicBezTo>
                      <a:pt x="1775" y="3931"/>
                      <a:pt x="1856" y="3963"/>
                      <a:pt x="1920" y="3979"/>
                    </a:cubicBezTo>
                    <a:cubicBezTo>
                      <a:pt x="2162" y="4076"/>
                      <a:pt x="2404" y="4173"/>
                      <a:pt x="2485" y="4205"/>
                    </a:cubicBezTo>
                    <a:lnTo>
                      <a:pt x="2501" y="4221"/>
                    </a:lnTo>
                    <a:cubicBezTo>
                      <a:pt x="2678" y="4334"/>
                      <a:pt x="2823" y="4415"/>
                      <a:pt x="2952" y="4479"/>
                    </a:cubicBezTo>
                    <a:cubicBezTo>
                      <a:pt x="3340" y="4705"/>
                      <a:pt x="3598" y="4770"/>
                      <a:pt x="3936" y="4802"/>
                    </a:cubicBezTo>
                    <a:cubicBezTo>
                      <a:pt x="3950" y="4804"/>
                      <a:pt x="3963" y="4805"/>
                      <a:pt x="3977" y="4805"/>
                    </a:cubicBezTo>
                    <a:cubicBezTo>
                      <a:pt x="4098" y="4805"/>
                      <a:pt x="4242" y="4742"/>
                      <a:pt x="4372" y="4641"/>
                    </a:cubicBezTo>
                    <a:lnTo>
                      <a:pt x="5372" y="3431"/>
                    </a:lnTo>
                    <a:cubicBezTo>
                      <a:pt x="5437" y="3302"/>
                      <a:pt x="5485" y="3141"/>
                      <a:pt x="5501" y="2963"/>
                    </a:cubicBezTo>
                    <a:cubicBezTo>
                      <a:pt x="5517" y="2770"/>
                      <a:pt x="5501" y="2560"/>
                      <a:pt x="5437" y="2334"/>
                    </a:cubicBezTo>
                    <a:cubicBezTo>
                      <a:pt x="5388" y="2124"/>
                      <a:pt x="5308" y="1931"/>
                      <a:pt x="5178" y="1721"/>
                    </a:cubicBezTo>
                    <a:cubicBezTo>
                      <a:pt x="5082" y="1560"/>
                      <a:pt x="5001" y="1382"/>
                      <a:pt x="4937" y="1189"/>
                    </a:cubicBezTo>
                    <a:cubicBezTo>
                      <a:pt x="4888" y="1060"/>
                      <a:pt x="4840" y="931"/>
                      <a:pt x="4807" y="818"/>
                    </a:cubicBezTo>
                    <a:cubicBezTo>
                      <a:pt x="4678" y="415"/>
                      <a:pt x="4630" y="76"/>
                      <a:pt x="4630" y="76"/>
                    </a:cubicBezTo>
                    <a:cubicBezTo>
                      <a:pt x="4630" y="76"/>
                      <a:pt x="4556" y="49"/>
                      <a:pt x="4468" y="49"/>
                    </a:cubicBezTo>
                    <a:cubicBezTo>
                      <a:pt x="4350" y="49"/>
                      <a:pt x="4206" y="97"/>
                      <a:pt x="4178" y="318"/>
                    </a:cubicBezTo>
                    <a:cubicBezTo>
                      <a:pt x="4162" y="431"/>
                      <a:pt x="4178" y="528"/>
                      <a:pt x="4195" y="640"/>
                    </a:cubicBezTo>
                    <a:cubicBezTo>
                      <a:pt x="4227" y="834"/>
                      <a:pt x="4275" y="1011"/>
                      <a:pt x="4307" y="1173"/>
                    </a:cubicBezTo>
                    <a:cubicBezTo>
                      <a:pt x="4340" y="1286"/>
                      <a:pt x="4356" y="1382"/>
                      <a:pt x="4324" y="1431"/>
                    </a:cubicBezTo>
                    <a:cubicBezTo>
                      <a:pt x="4307" y="1463"/>
                      <a:pt x="4291" y="1495"/>
                      <a:pt x="4275" y="1528"/>
                    </a:cubicBezTo>
                    <a:cubicBezTo>
                      <a:pt x="4275" y="1528"/>
                      <a:pt x="4275" y="1528"/>
                      <a:pt x="4275" y="1544"/>
                    </a:cubicBezTo>
                    <a:cubicBezTo>
                      <a:pt x="4259" y="1544"/>
                      <a:pt x="4259" y="1560"/>
                      <a:pt x="4243" y="1576"/>
                    </a:cubicBezTo>
                    <a:cubicBezTo>
                      <a:pt x="4195" y="1624"/>
                      <a:pt x="4130" y="1673"/>
                      <a:pt x="4065" y="1705"/>
                    </a:cubicBezTo>
                    <a:cubicBezTo>
                      <a:pt x="4033" y="1721"/>
                      <a:pt x="4001" y="1721"/>
                      <a:pt x="3969" y="1721"/>
                    </a:cubicBezTo>
                    <a:cubicBezTo>
                      <a:pt x="3953" y="1737"/>
                      <a:pt x="3953" y="1737"/>
                      <a:pt x="3936" y="1737"/>
                    </a:cubicBezTo>
                    <a:cubicBezTo>
                      <a:pt x="3904" y="1737"/>
                      <a:pt x="3888" y="1721"/>
                      <a:pt x="3856" y="1721"/>
                    </a:cubicBezTo>
                    <a:cubicBezTo>
                      <a:pt x="3743" y="1705"/>
                      <a:pt x="3614" y="1657"/>
                      <a:pt x="3485" y="1576"/>
                    </a:cubicBezTo>
                    <a:cubicBezTo>
                      <a:pt x="3323" y="1495"/>
                      <a:pt x="3146" y="1382"/>
                      <a:pt x="2985" y="1253"/>
                    </a:cubicBezTo>
                    <a:cubicBezTo>
                      <a:pt x="2920" y="1205"/>
                      <a:pt x="2856" y="1157"/>
                      <a:pt x="2807" y="1124"/>
                    </a:cubicBezTo>
                    <a:cubicBezTo>
                      <a:pt x="2646" y="979"/>
                      <a:pt x="2501" y="850"/>
                      <a:pt x="2404" y="753"/>
                    </a:cubicBezTo>
                    <a:cubicBezTo>
                      <a:pt x="2307" y="657"/>
                      <a:pt x="2210" y="560"/>
                      <a:pt x="2098" y="479"/>
                    </a:cubicBezTo>
                    <a:cubicBezTo>
                      <a:pt x="2001" y="382"/>
                      <a:pt x="1904" y="302"/>
                      <a:pt x="1807" y="221"/>
                    </a:cubicBezTo>
                    <a:cubicBezTo>
                      <a:pt x="1629" y="92"/>
                      <a:pt x="1463" y="0"/>
                      <a:pt x="1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2181465" y="1379939"/>
                <a:ext cx="227079" cy="202511"/>
              </a:xfrm>
              <a:custGeom>
                <a:avLst/>
                <a:gdLst/>
                <a:ahLst/>
                <a:cxnLst/>
                <a:rect l="l" t="t" r="r" b="b"/>
                <a:pathLst>
                  <a:path w="5518" h="4921" fill="none" extrusionOk="0">
                    <a:moveTo>
                      <a:pt x="5372" y="3533"/>
                    </a:moveTo>
                    <a:cubicBezTo>
                      <a:pt x="5437" y="3404"/>
                      <a:pt x="5485" y="3243"/>
                      <a:pt x="5501" y="3065"/>
                    </a:cubicBezTo>
                    <a:cubicBezTo>
                      <a:pt x="5517" y="2872"/>
                      <a:pt x="5501" y="2662"/>
                      <a:pt x="5437" y="2436"/>
                    </a:cubicBezTo>
                    <a:cubicBezTo>
                      <a:pt x="5388" y="2226"/>
                      <a:pt x="5308" y="2033"/>
                      <a:pt x="5178" y="1823"/>
                    </a:cubicBezTo>
                    <a:cubicBezTo>
                      <a:pt x="5082" y="1662"/>
                      <a:pt x="5001" y="1484"/>
                      <a:pt x="4937" y="1291"/>
                    </a:cubicBezTo>
                    <a:cubicBezTo>
                      <a:pt x="4888" y="1162"/>
                      <a:pt x="4840" y="1033"/>
                      <a:pt x="4807" y="920"/>
                    </a:cubicBezTo>
                    <a:cubicBezTo>
                      <a:pt x="4678" y="517"/>
                      <a:pt x="4630" y="178"/>
                      <a:pt x="4630" y="178"/>
                    </a:cubicBezTo>
                    <a:cubicBezTo>
                      <a:pt x="4630" y="178"/>
                      <a:pt x="4227" y="33"/>
                      <a:pt x="4178" y="420"/>
                    </a:cubicBezTo>
                    <a:cubicBezTo>
                      <a:pt x="4162" y="533"/>
                      <a:pt x="4178" y="630"/>
                      <a:pt x="4195" y="742"/>
                    </a:cubicBezTo>
                    <a:cubicBezTo>
                      <a:pt x="4227" y="936"/>
                      <a:pt x="4275" y="1113"/>
                      <a:pt x="4307" y="1275"/>
                    </a:cubicBezTo>
                    <a:cubicBezTo>
                      <a:pt x="4340" y="1388"/>
                      <a:pt x="4356" y="1484"/>
                      <a:pt x="4324" y="1533"/>
                    </a:cubicBezTo>
                    <a:cubicBezTo>
                      <a:pt x="4307" y="1565"/>
                      <a:pt x="4291" y="1597"/>
                      <a:pt x="4275" y="1630"/>
                    </a:cubicBezTo>
                    <a:cubicBezTo>
                      <a:pt x="4275" y="1630"/>
                      <a:pt x="4275" y="1630"/>
                      <a:pt x="4275" y="1646"/>
                    </a:cubicBezTo>
                    <a:cubicBezTo>
                      <a:pt x="4259" y="1646"/>
                      <a:pt x="4259" y="1662"/>
                      <a:pt x="4243" y="1678"/>
                    </a:cubicBezTo>
                    <a:cubicBezTo>
                      <a:pt x="4195" y="1726"/>
                      <a:pt x="4130" y="1775"/>
                      <a:pt x="4065" y="1807"/>
                    </a:cubicBezTo>
                    <a:cubicBezTo>
                      <a:pt x="4033" y="1823"/>
                      <a:pt x="4001" y="1823"/>
                      <a:pt x="3969" y="1823"/>
                    </a:cubicBezTo>
                    <a:cubicBezTo>
                      <a:pt x="3953" y="1839"/>
                      <a:pt x="3953" y="1839"/>
                      <a:pt x="3936" y="1839"/>
                    </a:cubicBezTo>
                    <a:cubicBezTo>
                      <a:pt x="3904" y="1839"/>
                      <a:pt x="3888" y="1823"/>
                      <a:pt x="3856" y="1823"/>
                    </a:cubicBezTo>
                    <a:cubicBezTo>
                      <a:pt x="3743" y="1807"/>
                      <a:pt x="3614" y="1759"/>
                      <a:pt x="3485" y="1678"/>
                    </a:cubicBezTo>
                    <a:lnTo>
                      <a:pt x="3485" y="1678"/>
                    </a:lnTo>
                    <a:cubicBezTo>
                      <a:pt x="3323" y="1597"/>
                      <a:pt x="3146" y="1484"/>
                      <a:pt x="2985" y="1355"/>
                    </a:cubicBezTo>
                    <a:lnTo>
                      <a:pt x="2985" y="1355"/>
                    </a:lnTo>
                    <a:cubicBezTo>
                      <a:pt x="2920" y="1307"/>
                      <a:pt x="2856" y="1259"/>
                      <a:pt x="2807" y="1226"/>
                    </a:cubicBezTo>
                    <a:cubicBezTo>
                      <a:pt x="2646" y="1081"/>
                      <a:pt x="2501" y="952"/>
                      <a:pt x="2404" y="855"/>
                    </a:cubicBezTo>
                    <a:cubicBezTo>
                      <a:pt x="2307" y="759"/>
                      <a:pt x="2210" y="662"/>
                      <a:pt x="2098" y="581"/>
                    </a:cubicBezTo>
                    <a:cubicBezTo>
                      <a:pt x="2001" y="484"/>
                      <a:pt x="1904" y="404"/>
                      <a:pt x="1807" y="323"/>
                    </a:cubicBezTo>
                    <a:cubicBezTo>
                      <a:pt x="1517" y="113"/>
                      <a:pt x="1259" y="0"/>
                      <a:pt x="1162" y="226"/>
                    </a:cubicBezTo>
                    <a:cubicBezTo>
                      <a:pt x="1081" y="420"/>
                      <a:pt x="1178" y="517"/>
                      <a:pt x="1420" y="726"/>
                    </a:cubicBezTo>
                    <a:cubicBezTo>
                      <a:pt x="1501" y="791"/>
                      <a:pt x="1598" y="888"/>
                      <a:pt x="1694" y="1001"/>
                    </a:cubicBezTo>
                    <a:cubicBezTo>
                      <a:pt x="1856" y="1162"/>
                      <a:pt x="2033" y="1372"/>
                      <a:pt x="2227" y="1646"/>
                    </a:cubicBezTo>
                    <a:lnTo>
                      <a:pt x="2227" y="1646"/>
                    </a:lnTo>
                    <a:cubicBezTo>
                      <a:pt x="2259" y="1678"/>
                      <a:pt x="2275" y="1710"/>
                      <a:pt x="2291" y="1743"/>
                    </a:cubicBezTo>
                    <a:lnTo>
                      <a:pt x="2210" y="1855"/>
                    </a:lnTo>
                    <a:cubicBezTo>
                      <a:pt x="2227" y="1872"/>
                      <a:pt x="2162" y="1855"/>
                      <a:pt x="2081" y="1807"/>
                    </a:cubicBezTo>
                    <a:lnTo>
                      <a:pt x="2081" y="1807"/>
                    </a:lnTo>
                    <a:cubicBezTo>
                      <a:pt x="1920" y="1743"/>
                      <a:pt x="1646" y="1581"/>
                      <a:pt x="1356" y="1388"/>
                    </a:cubicBezTo>
                    <a:cubicBezTo>
                      <a:pt x="1243" y="1307"/>
                      <a:pt x="1130" y="1242"/>
                      <a:pt x="1017" y="1162"/>
                    </a:cubicBezTo>
                    <a:cubicBezTo>
                      <a:pt x="920" y="1081"/>
                      <a:pt x="823" y="1017"/>
                      <a:pt x="726" y="936"/>
                    </a:cubicBezTo>
                    <a:cubicBezTo>
                      <a:pt x="259" y="549"/>
                      <a:pt x="162" y="984"/>
                      <a:pt x="226" y="1178"/>
                    </a:cubicBezTo>
                    <a:cubicBezTo>
                      <a:pt x="275" y="1291"/>
                      <a:pt x="468" y="1452"/>
                      <a:pt x="694" y="1613"/>
                    </a:cubicBezTo>
                    <a:cubicBezTo>
                      <a:pt x="807" y="1694"/>
                      <a:pt x="920" y="1775"/>
                      <a:pt x="1017" y="1855"/>
                    </a:cubicBezTo>
                    <a:cubicBezTo>
                      <a:pt x="1065" y="1888"/>
                      <a:pt x="1130" y="1936"/>
                      <a:pt x="1162" y="1968"/>
                    </a:cubicBezTo>
                    <a:cubicBezTo>
                      <a:pt x="1372" y="2130"/>
                      <a:pt x="1565" y="2291"/>
                      <a:pt x="1710" y="2404"/>
                    </a:cubicBezTo>
                    <a:cubicBezTo>
                      <a:pt x="1727" y="2420"/>
                      <a:pt x="1743" y="2436"/>
                      <a:pt x="1759" y="2452"/>
                    </a:cubicBezTo>
                    <a:lnTo>
                      <a:pt x="1710" y="2630"/>
                    </a:lnTo>
                    <a:cubicBezTo>
                      <a:pt x="1678" y="2630"/>
                      <a:pt x="1662" y="2614"/>
                      <a:pt x="1630" y="2614"/>
                    </a:cubicBezTo>
                    <a:lnTo>
                      <a:pt x="1630" y="2614"/>
                    </a:lnTo>
                    <a:cubicBezTo>
                      <a:pt x="1323" y="2533"/>
                      <a:pt x="1081" y="2436"/>
                      <a:pt x="904" y="2355"/>
                    </a:cubicBezTo>
                    <a:cubicBezTo>
                      <a:pt x="743" y="2291"/>
                      <a:pt x="614" y="2210"/>
                      <a:pt x="517" y="2162"/>
                    </a:cubicBezTo>
                    <a:cubicBezTo>
                      <a:pt x="339" y="2065"/>
                      <a:pt x="243" y="2033"/>
                      <a:pt x="130" y="2146"/>
                    </a:cubicBezTo>
                    <a:cubicBezTo>
                      <a:pt x="1" y="2275"/>
                      <a:pt x="114" y="2452"/>
                      <a:pt x="323" y="2630"/>
                    </a:cubicBezTo>
                    <a:cubicBezTo>
                      <a:pt x="485" y="2775"/>
                      <a:pt x="678" y="2888"/>
                      <a:pt x="856" y="2952"/>
                    </a:cubicBezTo>
                    <a:lnTo>
                      <a:pt x="856" y="2952"/>
                    </a:lnTo>
                    <a:cubicBezTo>
                      <a:pt x="888" y="2968"/>
                      <a:pt x="936" y="2985"/>
                      <a:pt x="968" y="3001"/>
                    </a:cubicBezTo>
                    <a:cubicBezTo>
                      <a:pt x="1097" y="3033"/>
                      <a:pt x="1259" y="3114"/>
                      <a:pt x="1485" y="3243"/>
                    </a:cubicBezTo>
                    <a:cubicBezTo>
                      <a:pt x="1517" y="3259"/>
                      <a:pt x="1549" y="3275"/>
                      <a:pt x="1581" y="3291"/>
                    </a:cubicBezTo>
                    <a:lnTo>
                      <a:pt x="1614" y="3452"/>
                    </a:lnTo>
                    <a:cubicBezTo>
                      <a:pt x="1549" y="3436"/>
                      <a:pt x="1501" y="3436"/>
                      <a:pt x="1452" y="3436"/>
                    </a:cubicBezTo>
                    <a:lnTo>
                      <a:pt x="1452" y="3436"/>
                    </a:lnTo>
                    <a:cubicBezTo>
                      <a:pt x="1259" y="3404"/>
                      <a:pt x="1081" y="3372"/>
                      <a:pt x="952" y="3339"/>
                    </a:cubicBezTo>
                    <a:lnTo>
                      <a:pt x="952" y="3339"/>
                    </a:lnTo>
                    <a:cubicBezTo>
                      <a:pt x="775" y="3291"/>
                      <a:pt x="646" y="3259"/>
                      <a:pt x="533" y="3243"/>
                    </a:cubicBezTo>
                    <a:cubicBezTo>
                      <a:pt x="436" y="3243"/>
                      <a:pt x="372" y="3259"/>
                      <a:pt x="307" y="3323"/>
                    </a:cubicBezTo>
                    <a:cubicBezTo>
                      <a:pt x="243" y="3452"/>
                      <a:pt x="355" y="3581"/>
                      <a:pt x="549" y="3678"/>
                    </a:cubicBezTo>
                    <a:cubicBezTo>
                      <a:pt x="646" y="3743"/>
                      <a:pt x="775" y="3791"/>
                      <a:pt x="904" y="3823"/>
                    </a:cubicBezTo>
                    <a:cubicBezTo>
                      <a:pt x="1017" y="3856"/>
                      <a:pt x="1114" y="3888"/>
                      <a:pt x="1178" y="3888"/>
                    </a:cubicBezTo>
                    <a:cubicBezTo>
                      <a:pt x="1307" y="3888"/>
                      <a:pt x="1501" y="3936"/>
                      <a:pt x="1710" y="4017"/>
                    </a:cubicBezTo>
                    <a:cubicBezTo>
                      <a:pt x="1775" y="4033"/>
                      <a:pt x="1856" y="4065"/>
                      <a:pt x="1920" y="4081"/>
                    </a:cubicBezTo>
                    <a:cubicBezTo>
                      <a:pt x="2162" y="4178"/>
                      <a:pt x="2404" y="4275"/>
                      <a:pt x="2485" y="4307"/>
                    </a:cubicBezTo>
                    <a:lnTo>
                      <a:pt x="2501" y="4323"/>
                    </a:lnTo>
                    <a:cubicBezTo>
                      <a:pt x="2678" y="4436"/>
                      <a:pt x="2823" y="4517"/>
                      <a:pt x="2952" y="4581"/>
                    </a:cubicBezTo>
                    <a:cubicBezTo>
                      <a:pt x="3340" y="4807"/>
                      <a:pt x="3598" y="4872"/>
                      <a:pt x="3936" y="4904"/>
                    </a:cubicBezTo>
                    <a:cubicBezTo>
                      <a:pt x="4065" y="4920"/>
                      <a:pt x="4227" y="4856"/>
                      <a:pt x="4372" y="474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a:off x="2320890" y="1455618"/>
                <a:ext cx="22593" cy="53128"/>
              </a:xfrm>
              <a:custGeom>
                <a:avLst/>
                <a:gdLst/>
                <a:ahLst/>
                <a:cxnLst/>
                <a:rect l="l" t="t" r="r" b="b"/>
                <a:pathLst>
                  <a:path w="549" h="1291" fill="none" extrusionOk="0">
                    <a:moveTo>
                      <a:pt x="548" y="0"/>
                    </a:moveTo>
                    <a:cubicBezTo>
                      <a:pt x="548" y="0"/>
                      <a:pt x="0" y="662"/>
                      <a:pt x="452" y="129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a:off x="2756983" y="2076939"/>
                <a:ext cx="101606" cy="98272"/>
              </a:xfrm>
              <a:custGeom>
                <a:avLst/>
                <a:gdLst/>
                <a:ahLst/>
                <a:cxnLst/>
                <a:rect l="l" t="t" r="r" b="b"/>
                <a:pathLst>
                  <a:path w="2469" h="2388" fill="none" extrusionOk="0">
                    <a:moveTo>
                      <a:pt x="1" y="0"/>
                    </a:moveTo>
                    <a:cubicBezTo>
                      <a:pt x="1" y="0"/>
                      <a:pt x="694" y="1275"/>
                      <a:pt x="2469" y="238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a:off x="2633526" y="1904345"/>
                <a:ext cx="57778" cy="61111"/>
              </a:xfrm>
              <a:custGeom>
                <a:avLst/>
                <a:gdLst/>
                <a:ahLst/>
                <a:cxnLst/>
                <a:rect l="l" t="t" r="r" b="b"/>
                <a:pathLst>
                  <a:path w="1404" h="1485" fill="none" extrusionOk="0">
                    <a:moveTo>
                      <a:pt x="1404" y="0"/>
                    </a:moveTo>
                    <a:cubicBezTo>
                      <a:pt x="1404" y="0"/>
                      <a:pt x="0" y="97"/>
                      <a:pt x="436" y="148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a:off x="3348427" y="4198474"/>
                <a:ext cx="398356" cy="242964"/>
              </a:xfrm>
              <a:custGeom>
                <a:avLst/>
                <a:gdLst/>
                <a:ahLst/>
                <a:cxnLst/>
                <a:rect l="l" t="t" r="r" b="b"/>
                <a:pathLst>
                  <a:path w="9680" h="5904" extrusionOk="0">
                    <a:moveTo>
                      <a:pt x="7921" y="0"/>
                    </a:moveTo>
                    <a:cubicBezTo>
                      <a:pt x="7921" y="0"/>
                      <a:pt x="7921" y="0"/>
                      <a:pt x="7921" y="0"/>
                    </a:cubicBezTo>
                    <a:cubicBezTo>
                      <a:pt x="7921" y="0"/>
                      <a:pt x="4033" y="3307"/>
                      <a:pt x="2017" y="3839"/>
                    </a:cubicBezTo>
                    <a:cubicBezTo>
                      <a:pt x="1" y="4371"/>
                      <a:pt x="565" y="5904"/>
                      <a:pt x="565" y="5904"/>
                    </a:cubicBezTo>
                    <a:lnTo>
                      <a:pt x="5292" y="5904"/>
                    </a:lnTo>
                    <a:lnTo>
                      <a:pt x="7308" y="5468"/>
                    </a:lnTo>
                    <a:lnTo>
                      <a:pt x="7308" y="5904"/>
                    </a:lnTo>
                    <a:lnTo>
                      <a:pt x="8566" y="5904"/>
                    </a:lnTo>
                    <a:cubicBezTo>
                      <a:pt x="8566" y="5904"/>
                      <a:pt x="9679" y="5339"/>
                      <a:pt x="9405" y="2484"/>
                    </a:cubicBezTo>
                    <a:cubicBezTo>
                      <a:pt x="9389" y="2307"/>
                      <a:pt x="7931" y="0"/>
                      <a:pt x="79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a:off x="1647100" y="4205181"/>
                <a:ext cx="398315" cy="236257"/>
              </a:xfrm>
              <a:custGeom>
                <a:avLst/>
                <a:gdLst/>
                <a:ahLst/>
                <a:cxnLst/>
                <a:rect l="l" t="t" r="r" b="b"/>
                <a:pathLst>
                  <a:path w="9679" h="5741" extrusionOk="0">
                    <a:moveTo>
                      <a:pt x="8394" y="0"/>
                    </a:moveTo>
                    <a:cubicBezTo>
                      <a:pt x="7857" y="0"/>
                      <a:pt x="7324" y="837"/>
                      <a:pt x="7324" y="837"/>
                    </a:cubicBezTo>
                    <a:cubicBezTo>
                      <a:pt x="7324" y="837"/>
                      <a:pt x="4049" y="3144"/>
                      <a:pt x="2017" y="3676"/>
                    </a:cubicBezTo>
                    <a:cubicBezTo>
                      <a:pt x="1" y="4208"/>
                      <a:pt x="581" y="5741"/>
                      <a:pt x="581" y="5741"/>
                    </a:cubicBezTo>
                    <a:lnTo>
                      <a:pt x="5291" y="5741"/>
                    </a:lnTo>
                    <a:lnTo>
                      <a:pt x="7324" y="5305"/>
                    </a:lnTo>
                    <a:lnTo>
                      <a:pt x="7324" y="5741"/>
                    </a:lnTo>
                    <a:lnTo>
                      <a:pt x="8566" y="5741"/>
                    </a:lnTo>
                    <a:cubicBezTo>
                      <a:pt x="8566" y="5741"/>
                      <a:pt x="9679" y="5176"/>
                      <a:pt x="9405" y="2321"/>
                    </a:cubicBezTo>
                    <a:cubicBezTo>
                      <a:pt x="9389" y="2144"/>
                      <a:pt x="9372" y="1966"/>
                      <a:pt x="9340" y="1773"/>
                    </a:cubicBezTo>
                    <a:cubicBezTo>
                      <a:pt x="9142" y="404"/>
                      <a:pt x="8767" y="0"/>
                      <a:pt x="8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a:off x="1904015" y="2811099"/>
                <a:ext cx="1780339" cy="1519638"/>
              </a:xfrm>
              <a:custGeom>
                <a:avLst/>
                <a:gdLst/>
                <a:ahLst/>
                <a:cxnLst/>
                <a:rect l="l" t="t" r="r" b="b"/>
                <a:pathLst>
                  <a:path w="43262" h="36927" extrusionOk="0">
                    <a:moveTo>
                      <a:pt x="31841" y="1"/>
                    </a:moveTo>
                    <a:lnTo>
                      <a:pt x="21534" y="1259"/>
                    </a:lnTo>
                    <a:lnTo>
                      <a:pt x="20389" y="5840"/>
                    </a:lnTo>
                    <a:lnTo>
                      <a:pt x="20211" y="6017"/>
                    </a:lnTo>
                    <a:lnTo>
                      <a:pt x="8194" y="17760"/>
                    </a:lnTo>
                    <a:lnTo>
                      <a:pt x="0" y="35423"/>
                    </a:lnTo>
                    <a:cubicBezTo>
                      <a:pt x="0" y="35423"/>
                      <a:pt x="1212" y="36926"/>
                      <a:pt x="3351" y="36926"/>
                    </a:cubicBezTo>
                    <a:cubicBezTo>
                      <a:pt x="3406" y="36926"/>
                      <a:pt x="3461" y="36925"/>
                      <a:pt x="3517" y="36923"/>
                    </a:cubicBezTo>
                    <a:cubicBezTo>
                      <a:pt x="3517" y="36923"/>
                      <a:pt x="11469" y="23986"/>
                      <a:pt x="12985" y="21599"/>
                    </a:cubicBezTo>
                    <a:cubicBezTo>
                      <a:pt x="13082" y="21422"/>
                      <a:pt x="13163" y="21309"/>
                      <a:pt x="13195" y="21244"/>
                    </a:cubicBezTo>
                    <a:cubicBezTo>
                      <a:pt x="13727" y="20470"/>
                      <a:pt x="25115" y="12373"/>
                      <a:pt x="25293" y="12244"/>
                    </a:cubicBezTo>
                    <a:cubicBezTo>
                      <a:pt x="25293" y="12244"/>
                      <a:pt x="26680" y="23938"/>
                      <a:pt x="27373" y="25212"/>
                    </a:cubicBezTo>
                    <a:cubicBezTo>
                      <a:pt x="28067" y="26487"/>
                      <a:pt x="40213" y="36310"/>
                      <a:pt x="40213" y="36310"/>
                    </a:cubicBezTo>
                    <a:cubicBezTo>
                      <a:pt x="40213" y="36310"/>
                      <a:pt x="43262" y="35649"/>
                      <a:pt x="43149" y="33552"/>
                    </a:cubicBezTo>
                    <a:cubicBezTo>
                      <a:pt x="43149" y="33552"/>
                      <a:pt x="33342" y="24357"/>
                      <a:pt x="32890" y="23180"/>
                    </a:cubicBezTo>
                    <a:cubicBezTo>
                      <a:pt x="32454" y="22099"/>
                      <a:pt x="33277" y="9195"/>
                      <a:pt x="33229" y="6324"/>
                    </a:cubicBezTo>
                    <a:cubicBezTo>
                      <a:pt x="33229" y="6098"/>
                      <a:pt x="33213" y="5937"/>
                      <a:pt x="33196" y="5840"/>
                    </a:cubicBezTo>
                    <a:cubicBezTo>
                      <a:pt x="32729" y="3275"/>
                      <a:pt x="31841" y="1"/>
                      <a:pt x="31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a:off x="1904015" y="2811099"/>
                <a:ext cx="1780339" cy="1522807"/>
              </a:xfrm>
              <a:custGeom>
                <a:avLst/>
                <a:gdLst/>
                <a:ahLst/>
                <a:cxnLst/>
                <a:rect l="l" t="t" r="r" b="b"/>
                <a:pathLst>
                  <a:path w="43262" h="37004" fill="none" extrusionOk="0">
                    <a:moveTo>
                      <a:pt x="40213" y="36310"/>
                    </a:moveTo>
                    <a:cubicBezTo>
                      <a:pt x="40213" y="36310"/>
                      <a:pt x="28067" y="26487"/>
                      <a:pt x="27373" y="25212"/>
                    </a:cubicBezTo>
                    <a:cubicBezTo>
                      <a:pt x="26680" y="23938"/>
                      <a:pt x="25293" y="12244"/>
                      <a:pt x="25293" y="12244"/>
                    </a:cubicBezTo>
                    <a:lnTo>
                      <a:pt x="25293" y="12244"/>
                    </a:lnTo>
                    <a:cubicBezTo>
                      <a:pt x="25115" y="12373"/>
                      <a:pt x="13727" y="20470"/>
                      <a:pt x="13195" y="21244"/>
                    </a:cubicBezTo>
                    <a:cubicBezTo>
                      <a:pt x="13163" y="21309"/>
                      <a:pt x="13082" y="21422"/>
                      <a:pt x="12985" y="21599"/>
                    </a:cubicBezTo>
                    <a:cubicBezTo>
                      <a:pt x="11469" y="23986"/>
                      <a:pt x="3517" y="36923"/>
                      <a:pt x="3517" y="36923"/>
                    </a:cubicBezTo>
                    <a:cubicBezTo>
                      <a:pt x="1274" y="37004"/>
                      <a:pt x="0" y="35423"/>
                      <a:pt x="0" y="35423"/>
                    </a:cubicBezTo>
                    <a:lnTo>
                      <a:pt x="8194" y="17760"/>
                    </a:lnTo>
                    <a:lnTo>
                      <a:pt x="20211" y="6017"/>
                    </a:lnTo>
                    <a:lnTo>
                      <a:pt x="20211" y="6017"/>
                    </a:lnTo>
                    <a:lnTo>
                      <a:pt x="20389" y="5840"/>
                    </a:lnTo>
                    <a:lnTo>
                      <a:pt x="21534" y="1259"/>
                    </a:lnTo>
                    <a:lnTo>
                      <a:pt x="31841" y="1"/>
                    </a:lnTo>
                    <a:cubicBezTo>
                      <a:pt x="31841" y="1"/>
                      <a:pt x="32729" y="3275"/>
                      <a:pt x="33196" y="5840"/>
                    </a:cubicBezTo>
                    <a:cubicBezTo>
                      <a:pt x="33213" y="5937"/>
                      <a:pt x="33229" y="6098"/>
                      <a:pt x="33229" y="6324"/>
                    </a:cubicBezTo>
                    <a:cubicBezTo>
                      <a:pt x="33277" y="9195"/>
                      <a:pt x="32454" y="22099"/>
                      <a:pt x="32890" y="23180"/>
                    </a:cubicBezTo>
                    <a:cubicBezTo>
                      <a:pt x="33342" y="24357"/>
                      <a:pt x="43149" y="33552"/>
                      <a:pt x="43149" y="33552"/>
                    </a:cubicBezTo>
                    <a:cubicBezTo>
                      <a:pt x="43262" y="35649"/>
                      <a:pt x="40213" y="36310"/>
                      <a:pt x="40213" y="36310"/>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a:off x="2727765" y="1984675"/>
                <a:ext cx="596835" cy="1107249"/>
              </a:xfrm>
              <a:custGeom>
                <a:avLst/>
                <a:gdLst/>
                <a:ahLst/>
                <a:cxnLst/>
                <a:rect l="l" t="t" r="r" b="b"/>
                <a:pathLst>
                  <a:path w="14503" h="26906" extrusionOk="0">
                    <a:moveTo>
                      <a:pt x="4985" y="0"/>
                    </a:moveTo>
                    <a:cubicBezTo>
                      <a:pt x="404" y="6404"/>
                      <a:pt x="372" y="16469"/>
                      <a:pt x="695" y="21373"/>
                    </a:cubicBezTo>
                    <a:cubicBezTo>
                      <a:pt x="711" y="21534"/>
                      <a:pt x="727" y="21696"/>
                      <a:pt x="727" y="21841"/>
                    </a:cubicBezTo>
                    <a:lnTo>
                      <a:pt x="227" y="24486"/>
                    </a:lnTo>
                    <a:lnTo>
                      <a:pt x="1" y="25631"/>
                    </a:lnTo>
                    <a:lnTo>
                      <a:pt x="2711" y="26712"/>
                    </a:lnTo>
                    <a:lnTo>
                      <a:pt x="4034" y="24196"/>
                    </a:lnTo>
                    <a:lnTo>
                      <a:pt x="5485" y="26906"/>
                    </a:lnTo>
                    <a:lnTo>
                      <a:pt x="13421" y="24551"/>
                    </a:lnTo>
                    <a:lnTo>
                      <a:pt x="11970" y="20002"/>
                    </a:lnTo>
                    <a:lnTo>
                      <a:pt x="11437" y="18308"/>
                    </a:lnTo>
                    <a:cubicBezTo>
                      <a:pt x="11437" y="18308"/>
                      <a:pt x="13744" y="14356"/>
                      <a:pt x="14325" y="11114"/>
                    </a:cubicBezTo>
                    <a:cubicBezTo>
                      <a:pt x="14486" y="10162"/>
                      <a:pt x="14502" y="9259"/>
                      <a:pt x="14276" y="8549"/>
                    </a:cubicBezTo>
                    <a:cubicBezTo>
                      <a:pt x="11792" y="952"/>
                      <a:pt x="4985" y="0"/>
                      <a:pt x="4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a:off x="2727765" y="1984675"/>
                <a:ext cx="596835" cy="1107249"/>
              </a:xfrm>
              <a:custGeom>
                <a:avLst/>
                <a:gdLst/>
                <a:ahLst/>
                <a:cxnLst/>
                <a:rect l="l" t="t" r="r" b="b"/>
                <a:pathLst>
                  <a:path w="14503" h="26906" fill="none" extrusionOk="0">
                    <a:moveTo>
                      <a:pt x="14325" y="11114"/>
                    </a:moveTo>
                    <a:cubicBezTo>
                      <a:pt x="13744" y="14356"/>
                      <a:pt x="11437" y="18308"/>
                      <a:pt x="11437" y="18308"/>
                    </a:cubicBezTo>
                    <a:lnTo>
                      <a:pt x="11970" y="20002"/>
                    </a:lnTo>
                    <a:lnTo>
                      <a:pt x="13421" y="24551"/>
                    </a:lnTo>
                    <a:lnTo>
                      <a:pt x="5485" y="26906"/>
                    </a:lnTo>
                    <a:lnTo>
                      <a:pt x="4034" y="24196"/>
                    </a:lnTo>
                    <a:lnTo>
                      <a:pt x="2711" y="26712"/>
                    </a:lnTo>
                    <a:lnTo>
                      <a:pt x="1" y="25631"/>
                    </a:lnTo>
                    <a:lnTo>
                      <a:pt x="227" y="24486"/>
                    </a:lnTo>
                    <a:lnTo>
                      <a:pt x="727" y="21841"/>
                    </a:lnTo>
                    <a:cubicBezTo>
                      <a:pt x="727" y="21696"/>
                      <a:pt x="711" y="21534"/>
                      <a:pt x="695" y="21373"/>
                    </a:cubicBezTo>
                    <a:cubicBezTo>
                      <a:pt x="372" y="16469"/>
                      <a:pt x="404" y="6404"/>
                      <a:pt x="4985" y="0"/>
                    </a:cubicBezTo>
                    <a:cubicBezTo>
                      <a:pt x="4985" y="0"/>
                      <a:pt x="11792" y="952"/>
                      <a:pt x="14276" y="8549"/>
                    </a:cubicBezTo>
                    <a:cubicBezTo>
                      <a:pt x="14502" y="9259"/>
                      <a:pt x="14486" y="10162"/>
                      <a:pt x="14325" y="11114"/>
                    </a:cubicBez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a:off x="2822045" y="2076856"/>
                <a:ext cx="508521" cy="442225"/>
              </a:xfrm>
              <a:custGeom>
                <a:avLst/>
                <a:gdLst/>
                <a:ahLst/>
                <a:cxnLst/>
                <a:rect l="l" t="t" r="r" b="b"/>
                <a:pathLst>
                  <a:path w="12357" h="10746" extrusionOk="0">
                    <a:moveTo>
                      <a:pt x="6532" y="0"/>
                    </a:moveTo>
                    <a:cubicBezTo>
                      <a:pt x="3251" y="0"/>
                      <a:pt x="1" y="3215"/>
                      <a:pt x="1194" y="10745"/>
                    </a:cubicBezTo>
                    <a:cubicBezTo>
                      <a:pt x="1194" y="10745"/>
                      <a:pt x="12356" y="1712"/>
                      <a:pt x="8243" y="293"/>
                    </a:cubicBezTo>
                    <a:cubicBezTo>
                      <a:pt x="7688" y="100"/>
                      <a:pt x="7110" y="0"/>
                      <a:pt x="6532" y="0"/>
                    </a:cubicBezTo>
                    <a:close/>
                  </a:path>
                </a:pathLst>
              </a:custGeom>
              <a:solidFill>
                <a:schemeClr val="accent1"/>
              </a:solid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a:off x="2849247" y="2130025"/>
                <a:ext cx="199878" cy="436834"/>
              </a:xfrm>
              <a:custGeom>
                <a:avLst/>
                <a:gdLst/>
                <a:ahLst/>
                <a:cxnLst/>
                <a:rect l="l" t="t" r="r" b="b"/>
                <a:pathLst>
                  <a:path w="4857" h="10615" extrusionOk="0">
                    <a:moveTo>
                      <a:pt x="4856" y="1"/>
                    </a:moveTo>
                    <a:lnTo>
                      <a:pt x="3001" y="952"/>
                    </a:lnTo>
                    <a:lnTo>
                      <a:pt x="2533" y="2743"/>
                    </a:lnTo>
                    <a:cubicBezTo>
                      <a:pt x="565" y="4598"/>
                      <a:pt x="1" y="9114"/>
                      <a:pt x="1" y="9114"/>
                    </a:cubicBezTo>
                    <a:lnTo>
                      <a:pt x="323" y="10615"/>
                    </a:lnTo>
                    <a:lnTo>
                      <a:pt x="1501" y="9114"/>
                    </a:lnTo>
                    <a:cubicBezTo>
                      <a:pt x="1791" y="5727"/>
                      <a:pt x="3001" y="2888"/>
                      <a:pt x="3001" y="2888"/>
                    </a:cubicBezTo>
                    <a:lnTo>
                      <a:pt x="4533" y="2227"/>
                    </a:lnTo>
                    <a:lnTo>
                      <a:pt x="4856"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a:off x="2813403" y="2072288"/>
                <a:ext cx="439920" cy="494571"/>
              </a:xfrm>
              <a:custGeom>
                <a:avLst/>
                <a:gdLst/>
                <a:ahLst/>
                <a:cxnLst/>
                <a:rect l="l" t="t" r="r" b="b"/>
                <a:pathLst>
                  <a:path w="10690" h="12018" extrusionOk="0">
                    <a:moveTo>
                      <a:pt x="8295" y="0"/>
                    </a:moveTo>
                    <a:cubicBezTo>
                      <a:pt x="8293" y="0"/>
                      <a:pt x="8292" y="0"/>
                      <a:pt x="8292" y="0"/>
                    </a:cubicBezTo>
                    <a:cubicBezTo>
                      <a:pt x="10324" y="4130"/>
                      <a:pt x="1533" y="10276"/>
                      <a:pt x="1533" y="10276"/>
                    </a:cubicBezTo>
                    <a:cubicBezTo>
                      <a:pt x="1533" y="10276"/>
                      <a:pt x="1049" y="7082"/>
                      <a:pt x="1953" y="4340"/>
                    </a:cubicBezTo>
                    <a:cubicBezTo>
                      <a:pt x="2856" y="1597"/>
                      <a:pt x="6324" y="146"/>
                      <a:pt x="6324" y="146"/>
                    </a:cubicBezTo>
                    <a:cubicBezTo>
                      <a:pt x="6204" y="134"/>
                      <a:pt x="6085" y="128"/>
                      <a:pt x="5965" y="128"/>
                    </a:cubicBezTo>
                    <a:cubicBezTo>
                      <a:pt x="3160" y="128"/>
                      <a:pt x="356" y="3259"/>
                      <a:pt x="356" y="3259"/>
                    </a:cubicBezTo>
                    <a:lnTo>
                      <a:pt x="872" y="4340"/>
                    </a:lnTo>
                    <a:lnTo>
                      <a:pt x="1" y="4969"/>
                    </a:lnTo>
                    <a:lnTo>
                      <a:pt x="1194" y="12018"/>
                    </a:lnTo>
                    <a:cubicBezTo>
                      <a:pt x="4259" y="9017"/>
                      <a:pt x="7566" y="8356"/>
                      <a:pt x="7566" y="8356"/>
                    </a:cubicBezTo>
                    <a:lnTo>
                      <a:pt x="6743" y="6711"/>
                    </a:lnTo>
                    <a:lnTo>
                      <a:pt x="9695" y="5856"/>
                    </a:lnTo>
                    <a:cubicBezTo>
                      <a:pt x="10690" y="62"/>
                      <a:pt x="8393" y="0"/>
                      <a:pt x="8295" y="0"/>
                    </a:cubicBezTo>
                    <a:close/>
                  </a:path>
                </a:pathLst>
              </a:custGeom>
              <a:solidFill>
                <a:schemeClr val="dk2"/>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a:off x="2922951" y="2057762"/>
                <a:ext cx="267532" cy="219014"/>
              </a:xfrm>
              <a:custGeom>
                <a:avLst/>
                <a:gdLst/>
                <a:ahLst/>
                <a:cxnLst/>
                <a:rect l="l" t="t" r="r" b="b"/>
                <a:pathLst>
                  <a:path w="6501" h="5322" extrusionOk="0">
                    <a:moveTo>
                      <a:pt x="4538" y="1"/>
                    </a:moveTo>
                    <a:cubicBezTo>
                      <a:pt x="4338" y="1"/>
                      <a:pt x="4126" y="44"/>
                      <a:pt x="3904" y="144"/>
                    </a:cubicBezTo>
                    <a:cubicBezTo>
                      <a:pt x="3904" y="144"/>
                      <a:pt x="1210" y="966"/>
                      <a:pt x="0" y="3628"/>
                    </a:cubicBezTo>
                    <a:lnTo>
                      <a:pt x="1452" y="3096"/>
                    </a:lnTo>
                    <a:lnTo>
                      <a:pt x="1597" y="3531"/>
                    </a:lnTo>
                    <a:lnTo>
                      <a:pt x="2323" y="3838"/>
                    </a:lnTo>
                    <a:lnTo>
                      <a:pt x="2323" y="5322"/>
                    </a:lnTo>
                    <a:cubicBezTo>
                      <a:pt x="2323" y="5322"/>
                      <a:pt x="6485" y="3434"/>
                      <a:pt x="6501" y="1918"/>
                    </a:cubicBezTo>
                    <a:cubicBezTo>
                      <a:pt x="6501" y="1545"/>
                      <a:pt x="5732" y="1"/>
                      <a:pt x="4538" y="1"/>
                    </a:cubicBez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2995297" y="1950024"/>
                <a:ext cx="205845" cy="249261"/>
              </a:xfrm>
              <a:custGeom>
                <a:avLst/>
                <a:gdLst/>
                <a:ahLst/>
                <a:cxnLst/>
                <a:rect l="l" t="t" r="r" b="b"/>
                <a:pathLst>
                  <a:path w="5002" h="6057" extrusionOk="0">
                    <a:moveTo>
                      <a:pt x="4706" y="0"/>
                    </a:moveTo>
                    <a:cubicBezTo>
                      <a:pt x="4043" y="0"/>
                      <a:pt x="1992" y="1085"/>
                      <a:pt x="823" y="1729"/>
                    </a:cubicBezTo>
                    <a:cubicBezTo>
                      <a:pt x="323" y="2004"/>
                      <a:pt x="0" y="2197"/>
                      <a:pt x="0" y="2197"/>
                    </a:cubicBezTo>
                    <a:cubicBezTo>
                      <a:pt x="130" y="2810"/>
                      <a:pt x="210" y="3391"/>
                      <a:pt x="259" y="3907"/>
                    </a:cubicBezTo>
                    <a:cubicBezTo>
                      <a:pt x="355" y="5085"/>
                      <a:pt x="307" y="5939"/>
                      <a:pt x="307" y="5939"/>
                    </a:cubicBezTo>
                    <a:cubicBezTo>
                      <a:pt x="428" y="6021"/>
                      <a:pt x="582" y="6057"/>
                      <a:pt x="759" y="6057"/>
                    </a:cubicBezTo>
                    <a:cubicBezTo>
                      <a:pt x="2018" y="6057"/>
                      <a:pt x="4436" y="4246"/>
                      <a:pt x="4436" y="4246"/>
                    </a:cubicBezTo>
                    <a:cubicBezTo>
                      <a:pt x="4436" y="4246"/>
                      <a:pt x="3743" y="2165"/>
                      <a:pt x="4791" y="471"/>
                    </a:cubicBezTo>
                    <a:cubicBezTo>
                      <a:pt x="5001" y="135"/>
                      <a:pt x="4940" y="0"/>
                      <a:pt x="4706" y="0"/>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2223935" y="2918631"/>
                <a:ext cx="238355" cy="215516"/>
              </a:xfrm>
              <a:custGeom>
                <a:avLst/>
                <a:gdLst/>
                <a:ahLst/>
                <a:cxnLst/>
                <a:rect l="l" t="t" r="r" b="b"/>
                <a:pathLst>
                  <a:path w="5792" h="5237" extrusionOk="0">
                    <a:moveTo>
                      <a:pt x="1437" y="1"/>
                    </a:moveTo>
                    <a:lnTo>
                      <a:pt x="1437" y="1"/>
                    </a:lnTo>
                    <a:cubicBezTo>
                      <a:pt x="1437" y="1"/>
                      <a:pt x="1162" y="307"/>
                      <a:pt x="1501" y="501"/>
                    </a:cubicBezTo>
                    <a:cubicBezTo>
                      <a:pt x="1598" y="565"/>
                      <a:pt x="1695" y="598"/>
                      <a:pt x="1808" y="614"/>
                    </a:cubicBezTo>
                    <a:cubicBezTo>
                      <a:pt x="1985" y="662"/>
                      <a:pt x="2179" y="678"/>
                      <a:pt x="2340" y="694"/>
                    </a:cubicBezTo>
                    <a:cubicBezTo>
                      <a:pt x="2453" y="710"/>
                      <a:pt x="2550" y="743"/>
                      <a:pt x="2582" y="791"/>
                    </a:cubicBezTo>
                    <a:cubicBezTo>
                      <a:pt x="2614" y="807"/>
                      <a:pt x="2630" y="839"/>
                      <a:pt x="2646" y="872"/>
                    </a:cubicBezTo>
                    <a:lnTo>
                      <a:pt x="2662" y="872"/>
                    </a:lnTo>
                    <a:cubicBezTo>
                      <a:pt x="2662" y="888"/>
                      <a:pt x="2679" y="904"/>
                      <a:pt x="2679" y="920"/>
                    </a:cubicBezTo>
                    <a:cubicBezTo>
                      <a:pt x="2727" y="985"/>
                      <a:pt x="2743" y="1065"/>
                      <a:pt x="2743" y="1146"/>
                    </a:cubicBezTo>
                    <a:cubicBezTo>
                      <a:pt x="2743" y="1178"/>
                      <a:pt x="2727" y="1210"/>
                      <a:pt x="2727" y="1243"/>
                    </a:cubicBezTo>
                    <a:cubicBezTo>
                      <a:pt x="2727" y="1243"/>
                      <a:pt x="2727" y="1259"/>
                      <a:pt x="2711" y="1259"/>
                    </a:cubicBezTo>
                    <a:cubicBezTo>
                      <a:pt x="2711" y="1291"/>
                      <a:pt x="2695" y="1307"/>
                      <a:pt x="2679" y="1323"/>
                    </a:cubicBezTo>
                    <a:cubicBezTo>
                      <a:pt x="2614" y="1420"/>
                      <a:pt x="2517" y="1533"/>
                      <a:pt x="2404" y="1630"/>
                    </a:cubicBezTo>
                    <a:cubicBezTo>
                      <a:pt x="2259" y="1743"/>
                      <a:pt x="2082" y="1856"/>
                      <a:pt x="1920" y="1969"/>
                    </a:cubicBezTo>
                    <a:cubicBezTo>
                      <a:pt x="1856" y="2001"/>
                      <a:pt x="1791" y="2049"/>
                      <a:pt x="1727" y="2082"/>
                    </a:cubicBezTo>
                    <a:cubicBezTo>
                      <a:pt x="1533" y="2178"/>
                      <a:pt x="1356" y="2259"/>
                      <a:pt x="1227" y="2307"/>
                    </a:cubicBezTo>
                    <a:cubicBezTo>
                      <a:pt x="1114" y="2372"/>
                      <a:pt x="985" y="2420"/>
                      <a:pt x="856" y="2485"/>
                    </a:cubicBezTo>
                    <a:cubicBezTo>
                      <a:pt x="743" y="2533"/>
                      <a:pt x="614" y="2598"/>
                      <a:pt x="517" y="2662"/>
                    </a:cubicBezTo>
                    <a:cubicBezTo>
                      <a:pt x="211" y="2840"/>
                      <a:pt x="1" y="3049"/>
                      <a:pt x="178" y="3211"/>
                    </a:cubicBezTo>
                    <a:cubicBezTo>
                      <a:pt x="239" y="3278"/>
                      <a:pt x="298" y="3306"/>
                      <a:pt x="366" y="3306"/>
                    </a:cubicBezTo>
                    <a:cubicBezTo>
                      <a:pt x="461" y="3306"/>
                      <a:pt x="575" y="3253"/>
                      <a:pt x="743" y="3178"/>
                    </a:cubicBezTo>
                    <a:cubicBezTo>
                      <a:pt x="840" y="3130"/>
                      <a:pt x="953" y="3082"/>
                      <a:pt x="1098" y="3017"/>
                    </a:cubicBezTo>
                    <a:cubicBezTo>
                      <a:pt x="1308" y="2936"/>
                      <a:pt x="1566" y="2856"/>
                      <a:pt x="1904" y="2775"/>
                    </a:cubicBezTo>
                    <a:cubicBezTo>
                      <a:pt x="1937" y="2759"/>
                      <a:pt x="1969" y="2759"/>
                      <a:pt x="2001" y="2743"/>
                    </a:cubicBezTo>
                    <a:lnTo>
                      <a:pt x="2082" y="2872"/>
                    </a:lnTo>
                    <a:cubicBezTo>
                      <a:pt x="2114" y="2872"/>
                      <a:pt x="2066" y="2904"/>
                      <a:pt x="2001" y="2985"/>
                    </a:cubicBezTo>
                    <a:cubicBezTo>
                      <a:pt x="1872" y="3098"/>
                      <a:pt x="1614" y="3291"/>
                      <a:pt x="1324" y="3485"/>
                    </a:cubicBezTo>
                    <a:cubicBezTo>
                      <a:pt x="1211" y="3566"/>
                      <a:pt x="1098" y="3630"/>
                      <a:pt x="985" y="3711"/>
                    </a:cubicBezTo>
                    <a:cubicBezTo>
                      <a:pt x="888" y="3775"/>
                      <a:pt x="775" y="3824"/>
                      <a:pt x="678" y="3888"/>
                    </a:cubicBezTo>
                    <a:cubicBezTo>
                      <a:pt x="146" y="4178"/>
                      <a:pt x="501" y="4437"/>
                      <a:pt x="711" y="4437"/>
                    </a:cubicBezTo>
                    <a:cubicBezTo>
                      <a:pt x="840" y="4437"/>
                      <a:pt x="1049" y="4324"/>
                      <a:pt x="1291" y="4178"/>
                    </a:cubicBezTo>
                    <a:cubicBezTo>
                      <a:pt x="1404" y="4114"/>
                      <a:pt x="1517" y="4033"/>
                      <a:pt x="1630" y="3969"/>
                    </a:cubicBezTo>
                    <a:cubicBezTo>
                      <a:pt x="1695" y="3937"/>
                      <a:pt x="1743" y="3904"/>
                      <a:pt x="1791" y="3872"/>
                    </a:cubicBezTo>
                    <a:cubicBezTo>
                      <a:pt x="2017" y="3759"/>
                      <a:pt x="2243" y="3630"/>
                      <a:pt x="2404" y="3533"/>
                    </a:cubicBezTo>
                    <a:cubicBezTo>
                      <a:pt x="2437" y="3533"/>
                      <a:pt x="2453" y="3517"/>
                      <a:pt x="2469" y="3501"/>
                    </a:cubicBezTo>
                    <a:lnTo>
                      <a:pt x="2614" y="3614"/>
                    </a:lnTo>
                    <a:cubicBezTo>
                      <a:pt x="2598" y="3646"/>
                      <a:pt x="2582" y="3662"/>
                      <a:pt x="2566" y="3695"/>
                    </a:cubicBezTo>
                    <a:cubicBezTo>
                      <a:pt x="2372" y="3953"/>
                      <a:pt x="2211" y="4130"/>
                      <a:pt x="2050" y="4275"/>
                    </a:cubicBezTo>
                    <a:cubicBezTo>
                      <a:pt x="1920" y="4388"/>
                      <a:pt x="1824" y="4469"/>
                      <a:pt x="1727" y="4549"/>
                    </a:cubicBezTo>
                    <a:cubicBezTo>
                      <a:pt x="1582" y="4679"/>
                      <a:pt x="1517" y="4759"/>
                      <a:pt x="1566" y="4904"/>
                    </a:cubicBezTo>
                    <a:cubicBezTo>
                      <a:pt x="1596" y="4981"/>
                      <a:pt x="1663" y="5014"/>
                      <a:pt x="1750" y="5014"/>
                    </a:cubicBezTo>
                    <a:cubicBezTo>
                      <a:pt x="1847" y="5014"/>
                      <a:pt x="1970" y="4972"/>
                      <a:pt x="2098" y="4904"/>
                    </a:cubicBezTo>
                    <a:cubicBezTo>
                      <a:pt x="2275" y="4808"/>
                      <a:pt x="2469" y="4662"/>
                      <a:pt x="2598" y="4533"/>
                    </a:cubicBezTo>
                    <a:cubicBezTo>
                      <a:pt x="2614" y="4501"/>
                      <a:pt x="2646" y="4469"/>
                      <a:pt x="2662" y="4453"/>
                    </a:cubicBezTo>
                    <a:cubicBezTo>
                      <a:pt x="2759" y="4340"/>
                      <a:pt x="2888" y="4211"/>
                      <a:pt x="3082" y="4066"/>
                    </a:cubicBezTo>
                    <a:cubicBezTo>
                      <a:pt x="3114" y="4033"/>
                      <a:pt x="3146" y="4017"/>
                      <a:pt x="3179" y="4001"/>
                    </a:cubicBezTo>
                    <a:lnTo>
                      <a:pt x="3324" y="4017"/>
                    </a:lnTo>
                    <a:cubicBezTo>
                      <a:pt x="3308" y="4066"/>
                      <a:pt x="3275" y="4114"/>
                      <a:pt x="3259" y="4162"/>
                    </a:cubicBezTo>
                    <a:cubicBezTo>
                      <a:pt x="3163" y="4340"/>
                      <a:pt x="3066" y="4469"/>
                      <a:pt x="2985" y="4598"/>
                    </a:cubicBezTo>
                    <a:cubicBezTo>
                      <a:pt x="2872" y="4743"/>
                      <a:pt x="2792" y="4840"/>
                      <a:pt x="2743" y="4937"/>
                    </a:cubicBezTo>
                    <a:cubicBezTo>
                      <a:pt x="2695" y="5033"/>
                      <a:pt x="2679" y="5098"/>
                      <a:pt x="2727" y="5179"/>
                    </a:cubicBezTo>
                    <a:cubicBezTo>
                      <a:pt x="2756" y="5219"/>
                      <a:pt x="2795" y="5237"/>
                      <a:pt x="2842" y="5237"/>
                    </a:cubicBezTo>
                    <a:cubicBezTo>
                      <a:pt x="2926" y="5237"/>
                      <a:pt x="3033" y="5181"/>
                      <a:pt x="3146" y="5098"/>
                    </a:cubicBezTo>
                    <a:cubicBezTo>
                      <a:pt x="3243" y="5033"/>
                      <a:pt x="3340" y="4920"/>
                      <a:pt x="3421" y="4824"/>
                    </a:cubicBezTo>
                    <a:cubicBezTo>
                      <a:pt x="3485" y="4743"/>
                      <a:pt x="3534" y="4662"/>
                      <a:pt x="3566" y="4582"/>
                    </a:cubicBezTo>
                    <a:cubicBezTo>
                      <a:pt x="3614" y="4485"/>
                      <a:pt x="3743" y="4324"/>
                      <a:pt x="3888" y="4146"/>
                    </a:cubicBezTo>
                    <a:cubicBezTo>
                      <a:pt x="3937" y="4098"/>
                      <a:pt x="3985" y="4033"/>
                      <a:pt x="4034" y="3985"/>
                    </a:cubicBezTo>
                    <a:cubicBezTo>
                      <a:pt x="4227" y="3791"/>
                      <a:pt x="4388" y="3614"/>
                      <a:pt x="4453" y="3549"/>
                    </a:cubicBezTo>
                    <a:lnTo>
                      <a:pt x="4485" y="3533"/>
                    </a:lnTo>
                    <a:cubicBezTo>
                      <a:pt x="4647" y="3420"/>
                      <a:pt x="4776" y="3324"/>
                      <a:pt x="4888" y="3227"/>
                    </a:cubicBezTo>
                    <a:cubicBezTo>
                      <a:pt x="5243" y="2936"/>
                      <a:pt x="5405" y="2727"/>
                      <a:pt x="5566" y="2436"/>
                    </a:cubicBezTo>
                    <a:cubicBezTo>
                      <a:pt x="5792" y="2033"/>
                      <a:pt x="5163" y="969"/>
                      <a:pt x="4824" y="565"/>
                    </a:cubicBezTo>
                    <a:cubicBezTo>
                      <a:pt x="4743" y="468"/>
                      <a:pt x="4614" y="372"/>
                      <a:pt x="4453" y="291"/>
                    </a:cubicBezTo>
                    <a:cubicBezTo>
                      <a:pt x="4276" y="210"/>
                      <a:pt x="4066" y="130"/>
                      <a:pt x="3840" y="97"/>
                    </a:cubicBezTo>
                    <a:cubicBezTo>
                      <a:pt x="3753" y="91"/>
                      <a:pt x="3664" y="87"/>
                      <a:pt x="3572" y="87"/>
                    </a:cubicBezTo>
                    <a:cubicBezTo>
                      <a:pt x="3443" y="87"/>
                      <a:pt x="3311" y="95"/>
                      <a:pt x="3179" y="114"/>
                    </a:cubicBezTo>
                    <a:cubicBezTo>
                      <a:pt x="2985" y="130"/>
                      <a:pt x="2792" y="146"/>
                      <a:pt x="2582" y="146"/>
                    </a:cubicBezTo>
                    <a:cubicBezTo>
                      <a:pt x="2453" y="130"/>
                      <a:pt x="2324" y="130"/>
                      <a:pt x="2195" y="114"/>
                    </a:cubicBezTo>
                    <a:cubicBezTo>
                      <a:pt x="1775" y="81"/>
                      <a:pt x="1437" y="1"/>
                      <a:pt x="1437" y="1"/>
                    </a:cubicBezTo>
                    <a:close/>
                  </a:path>
                </a:pathLst>
              </a:custGeom>
              <a:solidFill>
                <a:srgbClr val="FFFFFF"/>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2402537" y="2901388"/>
                <a:ext cx="148067" cy="108890"/>
              </a:xfrm>
              <a:custGeom>
                <a:avLst/>
                <a:gdLst/>
                <a:ahLst/>
                <a:cxnLst/>
                <a:rect l="l" t="t" r="r" b="b"/>
                <a:pathLst>
                  <a:path w="3598" h="2646" extrusionOk="0">
                    <a:moveTo>
                      <a:pt x="2855" y="0"/>
                    </a:moveTo>
                    <a:lnTo>
                      <a:pt x="0" y="968"/>
                    </a:lnTo>
                    <a:lnTo>
                      <a:pt x="1178" y="2646"/>
                    </a:lnTo>
                    <a:lnTo>
                      <a:pt x="3597" y="1855"/>
                    </a:lnTo>
                    <a:lnTo>
                      <a:pt x="2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2402537" y="2901388"/>
                <a:ext cx="148067" cy="108890"/>
              </a:xfrm>
              <a:custGeom>
                <a:avLst/>
                <a:gdLst/>
                <a:ahLst/>
                <a:cxnLst/>
                <a:rect l="l" t="t" r="r" b="b"/>
                <a:pathLst>
                  <a:path w="3598" h="2646" fill="none" extrusionOk="0">
                    <a:moveTo>
                      <a:pt x="0" y="968"/>
                    </a:moveTo>
                    <a:lnTo>
                      <a:pt x="2855" y="0"/>
                    </a:lnTo>
                    <a:lnTo>
                      <a:pt x="3597" y="1855"/>
                    </a:lnTo>
                    <a:lnTo>
                      <a:pt x="1178" y="2646"/>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2444348" y="2883445"/>
                <a:ext cx="116873" cy="124857"/>
              </a:xfrm>
              <a:custGeom>
                <a:avLst/>
                <a:gdLst/>
                <a:ahLst/>
                <a:cxnLst/>
                <a:rect l="l" t="t" r="r" b="b"/>
                <a:pathLst>
                  <a:path w="2840" h="3034" extrusionOk="0">
                    <a:moveTo>
                      <a:pt x="2065" y="1"/>
                    </a:moveTo>
                    <a:lnTo>
                      <a:pt x="0" y="791"/>
                    </a:lnTo>
                    <a:lnTo>
                      <a:pt x="887" y="3033"/>
                    </a:lnTo>
                    <a:lnTo>
                      <a:pt x="2839" y="2598"/>
                    </a:lnTo>
                    <a:lnTo>
                      <a:pt x="2065" y="1"/>
                    </a:lnTo>
                    <a:close/>
                  </a:path>
                </a:pathLst>
              </a:custGeom>
              <a:solidFill>
                <a:schemeClr val="accent1"/>
              </a:solid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2474883" y="2342043"/>
                <a:ext cx="837741" cy="677535"/>
              </a:xfrm>
              <a:custGeom>
                <a:avLst/>
                <a:gdLst/>
                <a:ahLst/>
                <a:cxnLst/>
                <a:rect l="l" t="t" r="r" b="b"/>
                <a:pathLst>
                  <a:path w="20357" h="16464" extrusionOk="0">
                    <a:moveTo>
                      <a:pt x="19161" y="1"/>
                    </a:moveTo>
                    <a:cubicBezTo>
                      <a:pt x="18614" y="1"/>
                      <a:pt x="17883" y="121"/>
                      <a:pt x="17066" y="575"/>
                    </a:cubicBezTo>
                    <a:cubicBezTo>
                      <a:pt x="16025" y="1159"/>
                      <a:pt x="10925" y="9104"/>
                      <a:pt x="10883" y="9104"/>
                    </a:cubicBezTo>
                    <a:cubicBezTo>
                      <a:pt x="10882" y="9104"/>
                      <a:pt x="10884" y="9100"/>
                      <a:pt x="10888" y="9092"/>
                    </a:cubicBezTo>
                    <a:lnTo>
                      <a:pt x="10888" y="9092"/>
                    </a:lnTo>
                    <a:lnTo>
                      <a:pt x="0" y="13350"/>
                    </a:lnTo>
                    <a:lnTo>
                      <a:pt x="1129" y="16464"/>
                    </a:lnTo>
                    <a:cubicBezTo>
                      <a:pt x="1129" y="16464"/>
                      <a:pt x="12566" y="13560"/>
                      <a:pt x="13485" y="12866"/>
                    </a:cubicBezTo>
                    <a:cubicBezTo>
                      <a:pt x="14405" y="12157"/>
                      <a:pt x="19260" y="7027"/>
                      <a:pt x="20357" y="2704"/>
                    </a:cubicBezTo>
                    <a:lnTo>
                      <a:pt x="20163" y="156"/>
                    </a:lnTo>
                    <a:cubicBezTo>
                      <a:pt x="20163" y="156"/>
                      <a:pt x="19781" y="1"/>
                      <a:pt x="19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2474883" y="2325870"/>
                <a:ext cx="837741" cy="693708"/>
              </a:xfrm>
              <a:custGeom>
                <a:avLst/>
                <a:gdLst/>
                <a:ahLst/>
                <a:cxnLst/>
                <a:rect l="l" t="t" r="r" b="b"/>
                <a:pathLst>
                  <a:path w="20357" h="16857" fill="none" extrusionOk="0">
                    <a:moveTo>
                      <a:pt x="20163" y="549"/>
                    </a:moveTo>
                    <a:cubicBezTo>
                      <a:pt x="20163" y="549"/>
                      <a:pt x="18808" y="0"/>
                      <a:pt x="17066" y="968"/>
                    </a:cubicBezTo>
                    <a:cubicBezTo>
                      <a:pt x="16002" y="1565"/>
                      <a:pt x="10695" y="9856"/>
                      <a:pt x="10888" y="9485"/>
                    </a:cubicBezTo>
                    <a:lnTo>
                      <a:pt x="0" y="13743"/>
                    </a:lnTo>
                    <a:lnTo>
                      <a:pt x="1129" y="16857"/>
                    </a:lnTo>
                    <a:cubicBezTo>
                      <a:pt x="1129" y="16857"/>
                      <a:pt x="12566" y="13953"/>
                      <a:pt x="13485" y="13259"/>
                    </a:cubicBezTo>
                    <a:cubicBezTo>
                      <a:pt x="14405" y="12550"/>
                      <a:pt x="19260" y="7420"/>
                      <a:pt x="20357" y="3097"/>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a:off x="2823362" y="3214682"/>
                <a:ext cx="206503" cy="142758"/>
              </a:xfrm>
              <a:custGeom>
                <a:avLst/>
                <a:gdLst/>
                <a:ahLst/>
                <a:cxnLst/>
                <a:rect l="l" t="t" r="r" b="b"/>
                <a:pathLst>
                  <a:path w="5018" h="3469" fill="none" extrusionOk="0">
                    <a:moveTo>
                      <a:pt x="1" y="1"/>
                    </a:moveTo>
                    <a:cubicBezTo>
                      <a:pt x="1" y="1"/>
                      <a:pt x="3275" y="1807"/>
                      <a:pt x="5017" y="346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a:off x="3193117" y="3029496"/>
                <a:ext cx="43827" cy="104939"/>
              </a:xfrm>
              <a:custGeom>
                <a:avLst/>
                <a:gdLst/>
                <a:ahLst/>
                <a:cxnLst/>
                <a:rect l="l" t="t" r="r" b="b"/>
                <a:pathLst>
                  <a:path w="1065" h="2550" fill="none" extrusionOk="0">
                    <a:moveTo>
                      <a:pt x="129" y="0"/>
                    </a:moveTo>
                    <a:cubicBezTo>
                      <a:pt x="97" y="33"/>
                      <a:pt x="0" y="1823"/>
                      <a:pt x="1065" y="254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2727765" y="3286370"/>
                <a:ext cx="198520" cy="20617"/>
              </a:xfrm>
              <a:custGeom>
                <a:avLst/>
                <a:gdLst/>
                <a:ahLst/>
                <a:cxnLst/>
                <a:rect l="l" t="t" r="r" b="b"/>
                <a:pathLst>
                  <a:path w="4824" h="501" fill="none" extrusionOk="0">
                    <a:moveTo>
                      <a:pt x="4824" y="1"/>
                    </a:moveTo>
                    <a:cubicBezTo>
                      <a:pt x="4824" y="1"/>
                      <a:pt x="2146" y="501"/>
                      <a:pt x="1" y="17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2882457" y="3036780"/>
                <a:ext cx="41194" cy="202511"/>
              </a:xfrm>
              <a:custGeom>
                <a:avLst/>
                <a:gdLst/>
                <a:ahLst/>
                <a:cxnLst/>
                <a:rect l="l" t="t" r="r" b="b"/>
                <a:pathLst>
                  <a:path w="1001" h="4921" fill="none" extrusionOk="0">
                    <a:moveTo>
                      <a:pt x="1000" y="1"/>
                    </a:moveTo>
                    <a:cubicBezTo>
                      <a:pt x="1000" y="1"/>
                      <a:pt x="565" y="2582"/>
                      <a:pt x="275" y="3001"/>
                    </a:cubicBezTo>
                    <a:cubicBezTo>
                      <a:pt x="0" y="3421"/>
                      <a:pt x="646" y="4921"/>
                      <a:pt x="646" y="492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2871181" y="3036780"/>
                <a:ext cx="22593" cy="100947"/>
              </a:xfrm>
              <a:custGeom>
                <a:avLst/>
                <a:gdLst/>
                <a:ahLst/>
                <a:cxnLst/>
                <a:rect l="l" t="t" r="r" b="b"/>
                <a:pathLst>
                  <a:path w="549" h="2453" fill="none" extrusionOk="0">
                    <a:moveTo>
                      <a:pt x="549" y="1"/>
                    </a:moveTo>
                    <a:cubicBezTo>
                      <a:pt x="549" y="1"/>
                      <a:pt x="210" y="1566"/>
                      <a:pt x="113" y="1937"/>
                    </a:cubicBezTo>
                    <a:cubicBezTo>
                      <a:pt x="0" y="2308"/>
                      <a:pt x="549" y="2453"/>
                      <a:pt x="549" y="245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2833979" y="2591386"/>
                <a:ext cx="15309" cy="135474"/>
              </a:xfrm>
              <a:custGeom>
                <a:avLst/>
                <a:gdLst/>
                <a:ahLst/>
                <a:cxnLst/>
                <a:rect l="l" t="t" r="r" b="b"/>
                <a:pathLst>
                  <a:path w="372" h="3292" extrusionOk="0">
                    <a:moveTo>
                      <a:pt x="372" y="0"/>
                    </a:moveTo>
                    <a:cubicBezTo>
                      <a:pt x="372" y="1"/>
                      <a:pt x="1" y="2227"/>
                      <a:pt x="114" y="3291"/>
                    </a:cubicBezTo>
                    <a:lnTo>
                      <a:pt x="372"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2833979" y="2591386"/>
                <a:ext cx="15309" cy="135474"/>
              </a:xfrm>
              <a:custGeom>
                <a:avLst/>
                <a:gdLst/>
                <a:ahLst/>
                <a:cxnLst/>
                <a:rect l="l" t="t" r="r" b="b"/>
                <a:pathLst>
                  <a:path w="372" h="3292" fill="none" extrusionOk="0">
                    <a:moveTo>
                      <a:pt x="372" y="0"/>
                    </a:moveTo>
                    <a:cubicBezTo>
                      <a:pt x="372" y="0"/>
                      <a:pt x="1" y="2226"/>
                      <a:pt x="114" y="329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3091553" y="2554225"/>
                <a:ext cx="145392" cy="57120"/>
              </a:xfrm>
              <a:custGeom>
                <a:avLst/>
                <a:gdLst/>
                <a:ahLst/>
                <a:cxnLst/>
                <a:rect l="l" t="t" r="r" b="b"/>
                <a:pathLst>
                  <a:path w="3533" h="1388" fill="none" extrusionOk="0">
                    <a:moveTo>
                      <a:pt x="3533" y="0"/>
                    </a:moveTo>
                    <a:cubicBezTo>
                      <a:pt x="3533" y="0"/>
                      <a:pt x="1662" y="1387"/>
                      <a:pt x="0" y="1323"/>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2922951" y="2716160"/>
                <a:ext cx="49836" cy="23951"/>
              </a:xfrm>
              <a:custGeom>
                <a:avLst/>
                <a:gdLst/>
                <a:ahLst/>
                <a:cxnLst/>
                <a:rect l="l" t="t" r="r" b="b"/>
                <a:pathLst>
                  <a:path w="1211" h="582" fill="none" extrusionOk="0">
                    <a:moveTo>
                      <a:pt x="0" y="1"/>
                    </a:moveTo>
                    <a:cubicBezTo>
                      <a:pt x="0" y="1"/>
                      <a:pt x="758" y="582"/>
                      <a:pt x="1210" y="25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3147315" y="2738095"/>
                <a:ext cx="51153" cy="47819"/>
              </a:xfrm>
              <a:custGeom>
                <a:avLst/>
                <a:gdLst/>
                <a:ahLst/>
                <a:cxnLst/>
                <a:rect l="l" t="t" r="r" b="b"/>
                <a:pathLst>
                  <a:path w="1243" h="1162" fill="none" extrusionOk="0">
                    <a:moveTo>
                      <a:pt x="1242" y="0"/>
                    </a:moveTo>
                    <a:cubicBezTo>
                      <a:pt x="1242" y="0"/>
                      <a:pt x="210" y="581"/>
                      <a:pt x="0" y="1162"/>
                    </a:cubicBezTo>
                  </a:path>
                </a:pathLst>
              </a:custGeom>
              <a:noFill/>
              <a:ln w="5250" cap="rnd" cmpd="sng">
                <a:solidFill>
                  <a:srgbClr val="1A2E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2942869" y="1689282"/>
                <a:ext cx="383047" cy="389097"/>
              </a:xfrm>
              <a:custGeom>
                <a:avLst/>
                <a:gdLst/>
                <a:ahLst/>
                <a:cxnLst/>
                <a:rect l="l" t="t" r="r" b="b"/>
                <a:pathLst>
                  <a:path w="9308" h="9455" extrusionOk="0">
                    <a:moveTo>
                      <a:pt x="4330" y="1"/>
                    </a:moveTo>
                    <a:cubicBezTo>
                      <a:pt x="2757" y="1"/>
                      <a:pt x="1370" y="1058"/>
                      <a:pt x="710" y="3436"/>
                    </a:cubicBezTo>
                    <a:cubicBezTo>
                      <a:pt x="0" y="5985"/>
                      <a:pt x="226" y="8872"/>
                      <a:pt x="710" y="9098"/>
                    </a:cubicBezTo>
                    <a:cubicBezTo>
                      <a:pt x="1241" y="9345"/>
                      <a:pt x="1790" y="9455"/>
                      <a:pt x="2340" y="9455"/>
                    </a:cubicBezTo>
                    <a:cubicBezTo>
                      <a:pt x="3192" y="9455"/>
                      <a:pt x="4045" y="9190"/>
                      <a:pt x="4839" y="8759"/>
                    </a:cubicBezTo>
                    <a:lnTo>
                      <a:pt x="6646" y="7340"/>
                    </a:lnTo>
                    <a:cubicBezTo>
                      <a:pt x="8436" y="5501"/>
                      <a:pt x="9307" y="2920"/>
                      <a:pt x="7888" y="1613"/>
                    </a:cubicBezTo>
                    <a:cubicBezTo>
                      <a:pt x="6746" y="574"/>
                      <a:pt x="5487" y="1"/>
                      <a:pt x="4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2942869" y="1654755"/>
                <a:ext cx="383047" cy="434817"/>
              </a:xfrm>
              <a:custGeom>
                <a:avLst/>
                <a:gdLst/>
                <a:ahLst/>
                <a:cxnLst/>
                <a:rect l="l" t="t" r="r" b="b"/>
                <a:pathLst>
                  <a:path w="9308" h="10566" fill="none" extrusionOk="0">
                    <a:moveTo>
                      <a:pt x="4839" y="9598"/>
                    </a:moveTo>
                    <a:cubicBezTo>
                      <a:pt x="3533" y="10308"/>
                      <a:pt x="2065" y="10566"/>
                      <a:pt x="710" y="9937"/>
                    </a:cubicBezTo>
                    <a:cubicBezTo>
                      <a:pt x="226" y="9711"/>
                      <a:pt x="0" y="6824"/>
                      <a:pt x="710" y="4275"/>
                    </a:cubicBezTo>
                    <a:cubicBezTo>
                      <a:pt x="1855" y="146"/>
                      <a:pt x="5194" y="0"/>
                      <a:pt x="7888" y="2452"/>
                    </a:cubicBezTo>
                    <a:cubicBezTo>
                      <a:pt x="9307" y="3759"/>
                      <a:pt x="8436" y="6340"/>
                      <a:pt x="6646" y="8179"/>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3057684" y="1834633"/>
                <a:ext cx="67079" cy="49177"/>
              </a:xfrm>
              <a:custGeom>
                <a:avLst/>
                <a:gdLst/>
                <a:ahLst/>
                <a:cxnLst/>
                <a:rect l="l" t="t" r="r" b="b"/>
                <a:pathLst>
                  <a:path w="1630" h="1195" fill="none" extrusionOk="0">
                    <a:moveTo>
                      <a:pt x="1" y="146"/>
                    </a:moveTo>
                    <a:cubicBezTo>
                      <a:pt x="1" y="146"/>
                      <a:pt x="1114" y="1"/>
                      <a:pt x="1630" y="1194"/>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2982663" y="1798789"/>
                <a:ext cx="25268" cy="20617"/>
              </a:xfrm>
              <a:custGeom>
                <a:avLst/>
                <a:gdLst/>
                <a:ahLst/>
                <a:cxnLst/>
                <a:rect l="l" t="t" r="r" b="b"/>
                <a:pathLst>
                  <a:path w="614" h="501" fill="none" extrusionOk="0">
                    <a:moveTo>
                      <a:pt x="614" y="501"/>
                    </a:moveTo>
                    <a:cubicBezTo>
                      <a:pt x="614" y="501"/>
                      <a:pt x="437" y="1"/>
                      <a:pt x="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2959453" y="1859201"/>
                <a:ext cx="53128" cy="79712"/>
              </a:xfrm>
              <a:custGeom>
                <a:avLst/>
                <a:gdLst/>
                <a:ahLst/>
                <a:cxnLst/>
                <a:rect l="l" t="t" r="r" b="b"/>
                <a:pathLst>
                  <a:path w="1291" h="1937" extrusionOk="0">
                    <a:moveTo>
                      <a:pt x="1291" y="1"/>
                    </a:moveTo>
                    <a:lnTo>
                      <a:pt x="1092" y="497"/>
                    </a:lnTo>
                    <a:lnTo>
                      <a:pt x="1092" y="497"/>
                    </a:lnTo>
                    <a:cubicBezTo>
                      <a:pt x="1281" y="250"/>
                      <a:pt x="1291" y="1"/>
                      <a:pt x="1291" y="1"/>
                    </a:cubicBezTo>
                    <a:close/>
                    <a:moveTo>
                      <a:pt x="1092" y="497"/>
                    </a:moveTo>
                    <a:cubicBezTo>
                      <a:pt x="1036" y="570"/>
                      <a:pt x="964" y="644"/>
                      <a:pt x="871" y="710"/>
                    </a:cubicBezTo>
                    <a:cubicBezTo>
                      <a:pt x="484" y="968"/>
                      <a:pt x="323" y="791"/>
                      <a:pt x="162" y="1097"/>
                    </a:cubicBezTo>
                    <a:cubicBezTo>
                      <a:pt x="0" y="1404"/>
                      <a:pt x="517" y="1936"/>
                      <a:pt x="517" y="1936"/>
                    </a:cubicBezTo>
                    <a:lnTo>
                      <a:pt x="1092" y="49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2959453" y="1859201"/>
                <a:ext cx="53128" cy="79712"/>
              </a:xfrm>
              <a:custGeom>
                <a:avLst/>
                <a:gdLst/>
                <a:ahLst/>
                <a:cxnLst/>
                <a:rect l="l" t="t" r="r" b="b"/>
                <a:pathLst>
                  <a:path w="1291" h="1937" fill="none" extrusionOk="0">
                    <a:moveTo>
                      <a:pt x="517" y="1936"/>
                    </a:moveTo>
                    <a:cubicBezTo>
                      <a:pt x="517" y="1936"/>
                      <a:pt x="0" y="1404"/>
                      <a:pt x="162" y="1097"/>
                    </a:cubicBezTo>
                    <a:cubicBezTo>
                      <a:pt x="323" y="791"/>
                      <a:pt x="484" y="968"/>
                      <a:pt x="871" y="710"/>
                    </a:cubicBezTo>
                    <a:cubicBezTo>
                      <a:pt x="1275" y="420"/>
                      <a:pt x="1291" y="1"/>
                      <a:pt x="1291" y="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3065668" y="1890765"/>
                <a:ext cx="15309" cy="20494"/>
              </a:xfrm>
              <a:custGeom>
                <a:avLst/>
                <a:gdLst/>
                <a:ahLst/>
                <a:cxnLst/>
                <a:rect l="l" t="t" r="r" b="b"/>
                <a:pathLst>
                  <a:path w="372" h="498" extrusionOk="0">
                    <a:moveTo>
                      <a:pt x="254" y="1"/>
                    </a:moveTo>
                    <a:cubicBezTo>
                      <a:pt x="182" y="1"/>
                      <a:pt x="104" y="78"/>
                      <a:pt x="49" y="201"/>
                    </a:cubicBezTo>
                    <a:cubicBezTo>
                      <a:pt x="0" y="330"/>
                      <a:pt x="16" y="459"/>
                      <a:pt x="97" y="492"/>
                    </a:cubicBezTo>
                    <a:cubicBezTo>
                      <a:pt x="108" y="496"/>
                      <a:pt x="119" y="498"/>
                      <a:pt x="130" y="498"/>
                    </a:cubicBezTo>
                    <a:cubicBezTo>
                      <a:pt x="202" y="498"/>
                      <a:pt x="281" y="410"/>
                      <a:pt x="323" y="298"/>
                    </a:cubicBezTo>
                    <a:cubicBezTo>
                      <a:pt x="371" y="169"/>
                      <a:pt x="355" y="40"/>
                      <a:pt x="291" y="8"/>
                    </a:cubicBezTo>
                    <a:cubicBezTo>
                      <a:pt x="279" y="3"/>
                      <a:pt x="266" y="1"/>
                      <a:pt x="25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2987314" y="1852287"/>
                <a:ext cx="15309" cy="20329"/>
              </a:xfrm>
              <a:custGeom>
                <a:avLst/>
                <a:gdLst/>
                <a:ahLst/>
                <a:cxnLst/>
                <a:rect l="l" t="t" r="r" b="b"/>
                <a:pathLst>
                  <a:path w="372" h="494" extrusionOk="0">
                    <a:moveTo>
                      <a:pt x="253" y="0"/>
                    </a:moveTo>
                    <a:cubicBezTo>
                      <a:pt x="178" y="0"/>
                      <a:pt x="90" y="75"/>
                      <a:pt x="49" y="185"/>
                    </a:cubicBezTo>
                    <a:cubicBezTo>
                      <a:pt x="1" y="330"/>
                      <a:pt x="17" y="459"/>
                      <a:pt x="98" y="491"/>
                    </a:cubicBezTo>
                    <a:cubicBezTo>
                      <a:pt x="105" y="493"/>
                      <a:pt x="112" y="493"/>
                      <a:pt x="119" y="493"/>
                    </a:cubicBezTo>
                    <a:cubicBezTo>
                      <a:pt x="194" y="493"/>
                      <a:pt x="279" y="416"/>
                      <a:pt x="324" y="298"/>
                    </a:cubicBezTo>
                    <a:cubicBezTo>
                      <a:pt x="372" y="169"/>
                      <a:pt x="356" y="40"/>
                      <a:pt x="291" y="7"/>
                    </a:cubicBezTo>
                    <a:cubicBezTo>
                      <a:pt x="279" y="2"/>
                      <a:pt x="266" y="0"/>
                      <a:pt x="253"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2972746" y="1964757"/>
                <a:ext cx="76379" cy="55803"/>
              </a:xfrm>
              <a:custGeom>
                <a:avLst/>
                <a:gdLst/>
                <a:ahLst/>
                <a:cxnLst/>
                <a:rect l="l" t="t" r="r" b="b"/>
                <a:pathLst>
                  <a:path w="1856" h="1356" fill="none" extrusionOk="0">
                    <a:moveTo>
                      <a:pt x="0" y="0"/>
                    </a:moveTo>
                    <a:cubicBezTo>
                      <a:pt x="0" y="0"/>
                      <a:pt x="1065" y="500"/>
                      <a:pt x="1855" y="500"/>
                    </a:cubicBezTo>
                    <a:cubicBezTo>
                      <a:pt x="1855" y="500"/>
                      <a:pt x="1452" y="1355"/>
                      <a:pt x="758" y="1291"/>
                    </a:cubicBezTo>
                    <a:cubicBezTo>
                      <a:pt x="65" y="1210"/>
                      <a:pt x="226" y="258"/>
                      <a:pt x="226" y="258"/>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3025174" y="1638377"/>
                <a:ext cx="329961" cy="389467"/>
              </a:xfrm>
              <a:custGeom>
                <a:avLst/>
                <a:gdLst/>
                <a:ahLst/>
                <a:cxnLst/>
                <a:rect l="l" t="t" r="r" b="b"/>
                <a:pathLst>
                  <a:path w="8018" h="9464" extrusionOk="0">
                    <a:moveTo>
                      <a:pt x="900" y="0"/>
                    </a:moveTo>
                    <a:cubicBezTo>
                      <a:pt x="800" y="0"/>
                      <a:pt x="693" y="45"/>
                      <a:pt x="581" y="156"/>
                    </a:cubicBezTo>
                    <a:cubicBezTo>
                      <a:pt x="16" y="705"/>
                      <a:pt x="0" y="2221"/>
                      <a:pt x="0" y="2221"/>
                    </a:cubicBezTo>
                    <a:cubicBezTo>
                      <a:pt x="2501" y="2641"/>
                      <a:pt x="3646" y="3560"/>
                      <a:pt x="3646" y="3560"/>
                    </a:cubicBezTo>
                    <a:cubicBezTo>
                      <a:pt x="3646" y="3560"/>
                      <a:pt x="2694" y="4625"/>
                      <a:pt x="3113" y="5367"/>
                    </a:cubicBezTo>
                    <a:cubicBezTo>
                      <a:pt x="3549" y="6125"/>
                      <a:pt x="3146" y="7125"/>
                      <a:pt x="3146" y="7125"/>
                    </a:cubicBezTo>
                    <a:cubicBezTo>
                      <a:pt x="3678" y="7383"/>
                      <a:pt x="3646" y="8786"/>
                      <a:pt x="3646" y="8786"/>
                    </a:cubicBezTo>
                    <a:lnTo>
                      <a:pt x="3662" y="9464"/>
                    </a:lnTo>
                    <a:cubicBezTo>
                      <a:pt x="6823" y="7770"/>
                      <a:pt x="8017" y="3786"/>
                      <a:pt x="5517" y="2060"/>
                    </a:cubicBezTo>
                    <a:cubicBezTo>
                      <a:pt x="3796" y="883"/>
                      <a:pt x="2587" y="700"/>
                      <a:pt x="2001" y="700"/>
                    </a:cubicBezTo>
                    <a:cubicBezTo>
                      <a:pt x="1735" y="700"/>
                      <a:pt x="1597" y="737"/>
                      <a:pt x="1597" y="737"/>
                    </a:cubicBezTo>
                    <a:cubicBezTo>
                      <a:pt x="1597" y="737"/>
                      <a:pt x="1307"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3154599" y="1918872"/>
                <a:ext cx="96420" cy="101194"/>
              </a:xfrm>
              <a:custGeom>
                <a:avLst/>
                <a:gdLst/>
                <a:ahLst/>
                <a:cxnLst/>
                <a:rect l="l" t="t" r="r" b="b"/>
                <a:pathLst>
                  <a:path w="2343" h="2459" extrusionOk="0">
                    <a:moveTo>
                      <a:pt x="1320" y="0"/>
                    </a:moveTo>
                    <a:cubicBezTo>
                      <a:pt x="665" y="0"/>
                      <a:pt x="1" y="793"/>
                      <a:pt x="1" y="793"/>
                    </a:cubicBezTo>
                    <a:lnTo>
                      <a:pt x="1" y="2406"/>
                    </a:lnTo>
                    <a:cubicBezTo>
                      <a:pt x="64" y="2442"/>
                      <a:pt x="134" y="2459"/>
                      <a:pt x="207" y="2459"/>
                    </a:cubicBezTo>
                    <a:cubicBezTo>
                      <a:pt x="1017" y="2459"/>
                      <a:pt x="2342" y="438"/>
                      <a:pt x="1662" y="83"/>
                    </a:cubicBezTo>
                    <a:cubicBezTo>
                      <a:pt x="1551" y="25"/>
                      <a:pt x="1436" y="0"/>
                      <a:pt x="1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3154599" y="1906320"/>
                <a:ext cx="98972" cy="129507"/>
              </a:xfrm>
              <a:custGeom>
                <a:avLst/>
                <a:gdLst/>
                <a:ahLst/>
                <a:cxnLst/>
                <a:rect l="l" t="t" r="r" b="b"/>
                <a:pathLst>
                  <a:path w="2405" h="3147" fill="none" extrusionOk="0">
                    <a:moveTo>
                      <a:pt x="1" y="1098"/>
                    </a:moveTo>
                    <a:cubicBezTo>
                      <a:pt x="1" y="1098"/>
                      <a:pt x="920" y="1"/>
                      <a:pt x="1662" y="388"/>
                    </a:cubicBezTo>
                    <a:cubicBezTo>
                      <a:pt x="2404" y="775"/>
                      <a:pt x="759" y="3146"/>
                      <a:pt x="1" y="2711"/>
                    </a:cubicBez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49"/>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rgbClr val="00B050"/>
                </a:solidFill>
              </a:rPr>
              <a:t>Diversité</a:t>
            </a:r>
            <a:r>
              <a:rPr lang="en" dirty="0">
                <a:solidFill>
                  <a:srgbClr val="00B050"/>
                </a:solidFill>
              </a:rPr>
              <a:t> des </a:t>
            </a:r>
            <a:r>
              <a:rPr lang="en" dirty="0" err="1">
                <a:solidFill>
                  <a:srgbClr val="00B050"/>
                </a:solidFill>
              </a:rPr>
              <a:t>domaines</a:t>
            </a:r>
            <a:r>
              <a:rPr lang="en" dirty="0">
                <a:solidFill>
                  <a:srgbClr val="00B050"/>
                </a:solidFill>
              </a:rPr>
              <a:t> </a:t>
            </a:r>
            <a:r>
              <a:rPr lang="en" dirty="0" err="1">
                <a:solidFill>
                  <a:srgbClr val="00B050"/>
                </a:solidFill>
              </a:rPr>
              <a:t>touchés</a:t>
            </a:r>
            <a:endParaRPr sz="3000" dirty="0">
              <a:solidFill>
                <a:srgbClr val="00B050"/>
              </a:solidFill>
              <a:latin typeface="Raleway"/>
              <a:ea typeface="Raleway"/>
              <a:cs typeface="Raleway"/>
              <a:sym typeface="Raleway"/>
            </a:endParaRPr>
          </a:p>
        </p:txBody>
      </p:sp>
      <p:sp>
        <p:nvSpPr>
          <p:cNvPr id="1191" name="Google Shape;1191;p49"/>
          <p:cNvSpPr txBox="1">
            <a:spLocks noGrp="1"/>
          </p:cNvSpPr>
          <p:nvPr>
            <p:ph type="subTitle" idx="1"/>
          </p:nvPr>
        </p:nvSpPr>
        <p:spPr>
          <a:xfrm>
            <a:off x="1781200" y="1739500"/>
            <a:ext cx="2581500" cy="8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600" dirty="0">
                <a:effectLst/>
                <a:latin typeface="Aptos" panose="020B0004020202020204" pitchFamily="34" charset="0"/>
                <a:ea typeface="Aptos" panose="020B0004020202020204" pitchFamily="34" charset="0"/>
                <a:cs typeface="Times New Roman" panose="02020603050405020304" pitchFamily="18" charset="0"/>
              </a:rPr>
              <a:t>Matchs truqués, pots-de-vin pour des résultats favorables</a:t>
            </a:r>
            <a:r>
              <a:rPr lang="fr-CH" sz="1600" dirty="0">
                <a:effectLst/>
              </a:rPr>
              <a:t> </a:t>
            </a:r>
            <a:endParaRPr sz="1600" dirty="0"/>
          </a:p>
        </p:txBody>
      </p:sp>
      <p:sp>
        <p:nvSpPr>
          <p:cNvPr id="1192" name="Google Shape;1192;p49"/>
          <p:cNvSpPr txBox="1">
            <a:spLocks noGrp="1"/>
          </p:cNvSpPr>
          <p:nvPr>
            <p:ph type="subTitle" idx="2"/>
          </p:nvPr>
        </p:nvSpPr>
        <p:spPr>
          <a:xfrm>
            <a:off x="5706474" y="1739500"/>
            <a:ext cx="2581500" cy="8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800" dirty="0">
                <a:effectLst/>
                <a:latin typeface="Aptos" panose="020B0004020202020204" pitchFamily="34" charset="0"/>
                <a:ea typeface="Aptos" panose="020B0004020202020204" pitchFamily="34" charset="0"/>
                <a:cs typeface="Times New Roman" panose="02020603050405020304" pitchFamily="18" charset="0"/>
              </a:rPr>
              <a:t>Détournement de fonds publics, fraude fiscale.</a:t>
            </a:r>
            <a:r>
              <a:rPr lang="fr-CH" dirty="0">
                <a:effectLst/>
              </a:rPr>
              <a:t> </a:t>
            </a:r>
            <a:endParaRPr dirty="0"/>
          </a:p>
        </p:txBody>
      </p:sp>
      <p:sp>
        <p:nvSpPr>
          <p:cNvPr id="1193" name="Google Shape;1193;p49"/>
          <p:cNvSpPr txBox="1">
            <a:spLocks noGrp="1"/>
          </p:cNvSpPr>
          <p:nvPr>
            <p:ph type="subTitle" idx="3"/>
          </p:nvPr>
        </p:nvSpPr>
        <p:spPr>
          <a:xfrm>
            <a:off x="1781211" y="1470200"/>
            <a:ext cx="2581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Sport &amp; Culture</a:t>
            </a:r>
            <a:endParaRPr dirty="0"/>
          </a:p>
        </p:txBody>
      </p:sp>
      <p:sp>
        <p:nvSpPr>
          <p:cNvPr id="1194" name="Google Shape;1194;p49"/>
          <p:cNvSpPr txBox="1">
            <a:spLocks noGrp="1"/>
          </p:cNvSpPr>
          <p:nvPr>
            <p:ph type="subTitle" idx="4"/>
          </p:nvPr>
        </p:nvSpPr>
        <p:spPr>
          <a:xfrm>
            <a:off x="5706476" y="1470200"/>
            <a:ext cx="2581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err="1"/>
              <a:t>Economie</a:t>
            </a:r>
            <a:r>
              <a:rPr lang="en" dirty="0"/>
              <a:t>, gestion, Commerce</a:t>
            </a:r>
            <a:endParaRPr dirty="0"/>
          </a:p>
        </p:txBody>
      </p:sp>
      <p:sp>
        <p:nvSpPr>
          <p:cNvPr id="1195" name="Google Shape;1195;p49"/>
          <p:cNvSpPr txBox="1">
            <a:spLocks noGrp="1"/>
          </p:cNvSpPr>
          <p:nvPr>
            <p:ph type="subTitle" idx="5"/>
          </p:nvPr>
        </p:nvSpPr>
        <p:spPr>
          <a:xfrm>
            <a:off x="1781200" y="3539400"/>
            <a:ext cx="2581500" cy="8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800" dirty="0">
                <a:effectLst/>
                <a:latin typeface="Aptos" panose="020B0004020202020204" pitchFamily="34" charset="0"/>
                <a:ea typeface="Aptos" panose="020B0004020202020204" pitchFamily="34" charset="0"/>
                <a:cs typeface="Times New Roman" panose="02020603050405020304" pitchFamily="18" charset="0"/>
              </a:rPr>
              <a:t>jugements influencés, libération conditionnelle frauduleuse.</a:t>
            </a:r>
            <a:r>
              <a:rPr lang="fr-CH" dirty="0">
                <a:effectLst/>
              </a:rPr>
              <a:t> </a:t>
            </a:r>
            <a:endParaRPr dirty="0"/>
          </a:p>
        </p:txBody>
      </p:sp>
      <p:sp>
        <p:nvSpPr>
          <p:cNvPr id="1196" name="Google Shape;1196;p49"/>
          <p:cNvSpPr txBox="1">
            <a:spLocks noGrp="1"/>
          </p:cNvSpPr>
          <p:nvPr>
            <p:ph type="subTitle" idx="6"/>
          </p:nvPr>
        </p:nvSpPr>
        <p:spPr>
          <a:xfrm>
            <a:off x="5706474" y="3539400"/>
            <a:ext cx="2581500" cy="8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800" dirty="0">
                <a:effectLst/>
                <a:latin typeface="Aptos" panose="020B0004020202020204" pitchFamily="34" charset="0"/>
                <a:ea typeface="Aptos" panose="020B0004020202020204" pitchFamily="34" charset="0"/>
                <a:cs typeface="Times New Roman" panose="02020603050405020304" pitchFamily="18" charset="0"/>
              </a:rPr>
              <a:t>Pots-de-vin pour des services, népotisme.</a:t>
            </a:r>
            <a:r>
              <a:rPr lang="fr-CH" dirty="0">
                <a:effectLst/>
              </a:rPr>
              <a:t> </a:t>
            </a:r>
            <a:endParaRPr dirty="0"/>
          </a:p>
        </p:txBody>
      </p:sp>
      <p:sp>
        <p:nvSpPr>
          <p:cNvPr id="1197" name="Google Shape;1197;p49"/>
          <p:cNvSpPr txBox="1">
            <a:spLocks noGrp="1"/>
          </p:cNvSpPr>
          <p:nvPr>
            <p:ph type="subTitle" idx="7"/>
          </p:nvPr>
        </p:nvSpPr>
        <p:spPr>
          <a:xfrm>
            <a:off x="1781211" y="3270100"/>
            <a:ext cx="2581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00" dirty="0" err="1"/>
              <a:t>Système</a:t>
            </a:r>
            <a:r>
              <a:rPr lang="en" sz="1400" dirty="0"/>
              <a:t> </a:t>
            </a:r>
            <a:r>
              <a:rPr lang="en" sz="1400" dirty="0" err="1"/>
              <a:t>judiciaire</a:t>
            </a:r>
            <a:r>
              <a:rPr lang="en" sz="1400" dirty="0"/>
              <a:t> et Prisons</a:t>
            </a:r>
            <a:endParaRPr sz="1400" dirty="0"/>
          </a:p>
        </p:txBody>
      </p:sp>
      <p:sp>
        <p:nvSpPr>
          <p:cNvPr id="1198" name="Google Shape;1198;p49"/>
          <p:cNvSpPr txBox="1">
            <a:spLocks noGrp="1"/>
          </p:cNvSpPr>
          <p:nvPr>
            <p:ph type="subTitle" idx="8"/>
          </p:nvPr>
        </p:nvSpPr>
        <p:spPr>
          <a:xfrm>
            <a:off x="5706476" y="3270100"/>
            <a:ext cx="25815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Administration </a:t>
            </a:r>
            <a:r>
              <a:rPr lang="en" dirty="0" err="1"/>
              <a:t>publique</a:t>
            </a:r>
            <a:endParaRPr dirty="0"/>
          </a:p>
        </p:txBody>
      </p:sp>
      <p:sp>
        <p:nvSpPr>
          <p:cNvPr id="1199" name="Google Shape;1199;p49"/>
          <p:cNvSpPr/>
          <p:nvPr/>
        </p:nvSpPr>
        <p:spPr>
          <a:xfrm>
            <a:off x="856013" y="1522607"/>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1200" name="Google Shape;1200;p49"/>
          <p:cNvSpPr/>
          <p:nvPr/>
        </p:nvSpPr>
        <p:spPr>
          <a:xfrm>
            <a:off x="856013" y="3321757"/>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1201" name="Google Shape;1201;p49"/>
          <p:cNvSpPr/>
          <p:nvPr/>
        </p:nvSpPr>
        <p:spPr>
          <a:xfrm>
            <a:off x="4781263" y="1522607"/>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sp>
        <p:nvSpPr>
          <p:cNvPr id="1202" name="Google Shape;1202;p49"/>
          <p:cNvSpPr/>
          <p:nvPr/>
        </p:nvSpPr>
        <p:spPr>
          <a:xfrm>
            <a:off x="4781263" y="3321757"/>
            <a:ext cx="849000" cy="8490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tamaran"/>
              <a:ea typeface="Catamaran"/>
              <a:cs typeface="Catamaran"/>
              <a:sym typeface="Catamaran"/>
            </a:endParaRPr>
          </a:p>
        </p:txBody>
      </p:sp>
      <p:grpSp>
        <p:nvGrpSpPr>
          <p:cNvPr id="1203" name="Google Shape;1203;p49"/>
          <p:cNvGrpSpPr/>
          <p:nvPr/>
        </p:nvGrpSpPr>
        <p:grpSpPr>
          <a:xfrm>
            <a:off x="4968596" y="1711963"/>
            <a:ext cx="474375" cy="470250"/>
            <a:chOff x="6910850" y="3186000"/>
            <a:chExt cx="474375" cy="470250"/>
          </a:xfrm>
        </p:grpSpPr>
        <p:sp>
          <p:nvSpPr>
            <p:cNvPr id="1204" name="Google Shape;1204;p49"/>
            <p:cNvSpPr/>
            <p:nvPr/>
          </p:nvSpPr>
          <p:spPr>
            <a:xfrm>
              <a:off x="6910850" y="3186000"/>
              <a:ext cx="173350" cy="133150"/>
            </a:xfrm>
            <a:custGeom>
              <a:avLst/>
              <a:gdLst/>
              <a:ahLst/>
              <a:cxnLst/>
              <a:rect l="l" t="t" r="r" b="b"/>
              <a:pathLst>
                <a:path w="6934" h="5326" extrusionOk="0">
                  <a:moveTo>
                    <a:pt x="2740" y="1752"/>
                  </a:moveTo>
                  <a:cubicBezTo>
                    <a:pt x="3075" y="1752"/>
                    <a:pt x="3345" y="2023"/>
                    <a:pt x="3345" y="2358"/>
                  </a:cubicBezTo>
                  <a:cubicBezTo>
                    <a:pt x="3345" y="2693"/>
                    <a:pt x="3075" y="2963"/>
                    <a:pt x="2740" y="2963"/>
                  </a:cubicBezTo>
                  <a:cubicBezTo>
                    <a:pt x="2405" y="2963"/>
                    <a:pt x="2134" y="2693"/>
                    <a:pt x="2134" y="2358"/>
                  </a:cubicBezTo>
                  <a:cubicBezTo>
                    <a:pt x="2134" y="2023"/>
                    <a:pt x="2405" y="1752"/>
                    <a:pt x="2740" y="1752"/>
                  </a:cubicBezTo>
                  <a:close/>
                  <a:moveTo>
                    <a:pt x="2740" y="553"/>
                  </a:moveTo>
                  <a:cubicBezTo>
                    <a:pt x="3906" y="553"/>
                    <a:pt x="4853" y="1502"/>
                    <a:pt x="4853" y="2666"/>
                  </a:cubicBezTo>
                  <a:cubicBezTo>
                    <a:pt x="4853" y="3151"/>
                    <a:pt x="4688" y="3598"/>
                    <a:pt x="4412" y="3953"/>
                  </a:cubicBezTo>
                  <a:cubicBezTo>
                    <a:pt x="4224" y="3604"/>
                    <a:pt x="3930" y="3324"/>
                    <a:pt x="3577" y="3154"/>
                  </a:cubicBezTo>
                  <a:cubicBezTo>
                    <a:pt x="3774" y="2945"/>
                    <a:pt x="3898" y="2666"/>
                    <a:pt x="3898" y="2358"/>
                  </a:cubicBezTo>
                  <a:cubicBezTo>
                    <a:pt x="3898" y="1720"/>
                    <a:pt x="3377" y="1200"/>
                    <a:pt x="2740" y="1200"/>
                  </a:cubicBezTo>
                  <a:cubicBezTo>
                    <a:pt x="2102" y="1200"/>
                    <a:pt x="1582" y="1720"/>
                    <a:pt x="1582" y="2358"/>
                  </a:cubicBezTo>
                  <a:cubicBezTo>
                    <a:pt x="1582" y="2666"/>
                    <a:pt x="1705" y="2948"/>
                    <a:pt x="1905" y="3157"/>
                  </a:cubicBezTo>
                  <a:cubicBezTo>
                    <a:pt x="1555" y="3330"/>
                    <a:pt x="1258" y="3607"/>
                    <a:pt x="1067" y="3956"/>
                  </a:cubicBezTo>
                  <a:cubicBezTo>
                    <a:pt x="791" y="3598"/>
                    <a:pt x="627" y="3151"/>
                    <a:pt x="627" y="2666"/>
                  </a:cubicBezTo>
                  <a:cubicBezTo>
                    <a:pt x="627" y="1502"/>
                    <a:pt x="1576" y="553"/>
                    <a:pt x="2740" y="553"/>
                  </a:cubicBezTo>
                  <a:close/>
                  <a:moveTo>
                    <a:pt x="2740" y="3515"/>
                  </a:moveTo>
                  <a:cubicBezTo>
                    <a:pt x="3295" y="3515"/>
                    <a:pt x="3792" y="3850"/>
                    <a:pt x="3997" y="4362"/>
                  </a:cubicBezTo>
                  <a:cubicBezTo>
                    <a:pt x="3645" y="4623"/>
                    <a:pt x="3210" y="4779"/>
                    <a:pt x="2740" y="4779"/>
                  </a:cubicBezTo>
                  <a:cubicBezTo>
                    <a:pt x="2269" y="4779"/>
                    <a:pt x="1834" y="4623"/>
                    <a:pt x="1482" y="4362"/>
                  </a:cubicBezTo>
                  <a:cubicBezTo>
                    <a:pt x="1687" y="3856"/>
                    <a:pt x="2187" y="3515"/>
                    <a:pt x="2740" y="3515"/>
                  </a:cubicBezTo>
                  <a:close/>
                  <a:moveTo>
                    <a:pt x="2744" y="0"/>
                  </a:moveTo>
                  <a:cubicBezTo>
                    <a:pt x="2702" y="0"/>
                    <a:pt x="2659" y="1"/>
                    <a:pt x="2616" y="3"/>
                  </a:cubicBezTo>
                  <a:cubicBezTo>
                    <a:pt x="1258" y="65"/>
                    <a:pt x="153" y="1158"/>
                    <a:pt x="80" y="2519"/>
                  </a:cubicBezTo>
                  <a:cubicBezTo>
                    <a:pt x="1" y="4053"/>
                    <a:pt x="1223" y="5326"/>
                    <a:pt x="2740" y="5326"/>
                  </a:cubicBezTo>
                  <a:cubicBezTo>
                    <a:pt x="4115" y="5326"/>
                    <a:pt x="5252" y="4277"/>
                    <a:pt x="5390" y="2939"/>
                  </a:cubicBezTo>
                  <a:lnTo>
                    <a:pt x="6631" y="2939"/>
                  </a:lnTo>
                  <a:cubicBezTo>
                    <a:pt x="6772" y="2939"/>
                    <a:pt x="6895" y="2837"/>
                    <a:pt x="6913" y="2698"/>
                  </a:cubicBezTo>
                  <a:cubicBezTo>
                    <a:pt x="6933" y="2531"/>
                    <a:pt x="6804" y="2387"/>
                    <a:pt x="6640" y="2387"/>
                  </a:cubicBezTo>
                  <a:lnTo>
                    <a:pt x="5390" y="2387"/>
                  </a:lnTo>
                  <a:cubicBezTo>
                    <a:pt x="5251" y="1050"/>
                    <a:pt x="4118" y="0"/>
                    <a:pt x="2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7101575" y="3186000"/>
              <a:ext cx="283650" cy="148950"/>
            </a:xfrm>
            <a:custGeom>
              <a:avLst/>
              <a:gdLst/>
              <a:ahLst/>
              <a:cxnLst/>
              <a:rect l="l" t="t" r="r" b="b"/>
              <a:pathLst>
                <a:path w="11346" h="5958" extrusionOk="0">
                  <a:moveTo>
                    <a:pt x="8594" y="1749"/>
                  </a:moveTo>
                  <a:cubicBezTo>
                    <a:pt x="8926" y="1749"/>
                    <a:pt x="9200" y="2023"/>
                    <a:pt x="9200" y="2358"/>
                  </a:cubicBezTo>
                  <a:cubicBezTo>
                    <a:pt x="9200" y="2690"/>
                    <a:pt x="8926" y="2963"/>
                    <a:pt x="8594" y="2963"/>
                  </a:cubicBezTo>
                  <a:cubicBezTo>
                    <a:pt x="8259" y="2963"/>
                    <a:pt x="7986" y="2690"/>
                    <a:pt x="7986" y="2358"/>
                  </a:cubicBezTo>
                  <a:cubicBezTo>
                    <a:pt x="7986" y="2023"/>
                    <a:pt x="8259" y="1749"/>
                    <a:pt x="8594" y="1749"/>
                  </a:cubicBezTo>
                  <a:close/>
                  <a:moveTo>
                    <a:pt x="8594" y="553"/>
                  </a:moveTo>
                  <a:cubicBezTo>
                    <a:pt x="9758" y="553"/>
                    <a:pt x="10704" y="1502"/>
                    <a:pt x="10704" y="2666"/>
                  </a:cubicBezTo>
                  <a:cubicBezTo>
                    <a:pt x="10704" y="3151"/>
                    <a:pt x="10540" y="3598"/>
                    <a:pt x="10267" y="3953"/>
                  </a:cubicBezTo>
                  <a:cubicBezTo>
                    <a:pt x="10076" y="3604"/>
                    <a:pt x="9782" y="3324"/>
                    <a:pt x="9429" y="3154"/>
                  </a:cubicBezTo>
                  <a:cubicBezTo>
                    <a:pt x="9629" y="2945"/>
                    <a:pt x="9749" y="2666"/>
                    <a:pt x="9749" y="2358"/>
                  </a:cubicBezTo>
                  <a:cubicBezTo>
                    <a:pt x="9749" y="1717"/>
                    <a:pt x="9232" y="1200"/>
                    <a:pt x="8594" y="1200"/>
                  </a:cubicBezTo>
                  <a:cubicBezTo>
                    <a:pt x="7954" y="1200"/>
                    <a:pt x="7436" y="1717"/>
                    <a:pt x="7436" y="2358"/>
                  </a:cubicBezTo>
                  <a:cubicBezTo>
                    <a:pt x="7436" y="2666"/>
                    <a:pt x="7560" y="2948"/>
                    <a:pt x="7760" y="3157"/>
                  </a:cubicBezTo>
                  <a:cubicBezTo>
                    <a:pt x="7407" y="3330"/>
                    <a:pt x="7113" y="3607"/>
                    <a:pt x="6922" y="3953"/>
                  </a:cubicBezTo>
                  <a:cubicBezTo>
                    <a:pt x="6646" y="3598"/>
                    <a:pt x="6481" y="3151"/>
                    <a:pt x="6481" y="2666"/>
                  </a:cubicBezTo>
                  <a:cubicBezTo>
                    <a:pt x="6481" y="1502"/>
                    <a:pt x="7428" y="553"/>
                    <a:pt x="8594" y="553"/>
                  </a:cubicBezTo>
                  <a:close/>
                  <a:moveTo>
                    <a:pt x="8594" y="3513"/>
                  </a:moveTo>
                  <a:cubicBezTo>
                    <a:pt x="9147" y="3513"/>
                    <a:pt x="9646" y="3850"/>
                    <a:pt x="9849" y="4362"/>
                  </a:cubicBezTo>
                  <a:cubicBezTo>
                    <a:pt x="9499" y="4623"/>
                    <a:pt x="9065" y="4779"/>
                    <a:pt x="8594" y="4779"/>
                  </a:cubicBezTo>
                  <a:cubicBezTo>
                    <a:pt x="8121" y="4779"/>
                    <a:pt x="7686" y="4623"/>
                    <a:pt x="7336" y="4362"/>
                  </a:cubicBezTo>
                  <a:cubicBezTo>
                    <a:pt x="7539" y="3856"/>
                    <a:pt x="8039" y="3513"/>
                    <a:pt x="8594" y="3513"/>
                  </a:cubicBezTo>
                  <a:close/>
                  <a:moveTo>
                    <a:pt x="8601" y="0"/>
                  </a:moveTo>
                  <a:cubicBezTo>
                    <a:pt x="7227" y="0"/>
                    <a:pt x="6092" y="1050"/>
                    <a:pt x="5955" y="2387"/>
                  </a:cubicBezTo>
                  <a:lnTo>
                    <a:pt x="307" y="2387"/>
                  </a:lnTo>
                  <a:cubicBezTo>
                    <a:pt x="166" y="2387"/>
                    <a:pt x="39" y="2487"/>
                    <a:pt x="21" y="2628"/>
                  </a:cubicBezTo>
                  <a:cubicBezTo>
                    <a:pt x="1" y="2795"/>
                    <a:pt x="133" y="2939"/>
                    <a:pt x="295" y="2939"/>
                  </a:cubicBezTo>
                  <a:lnTo>
                    <a:pt x="1588" y="2939"/>
                  </a:lnTo>
                  <a:lnTo>
                    <a:pt x="1588" y="5091"/>
                  </a:lnTo>
                  <a:lnTo>
                    <a:pt x="1012" y="4609"/>
                  </a:lnTo>
                  <a:cubicBezTo>
                    <a:pt x="957" y="4563"/>
                    <a:pt x="889" y="4539"/>
                    <a:pt x="821" y="4539"/>
                  </a:cubicBezTo>
                  <a:cubicBezTo>
                    <a:pt x="755" y="4539"/>
                    <a:pt x="690" y="4562"/>
                    <a:pt x="639" y="4609"/>
                  </a:cubicBezTo>
                  <a:cubicBezTo>
                    <a:pt x="515" y="4726"/>
                    <a:pt x="524" y="4917"/>
                    <a:pt x="650" y="5023"/>
                  </a:cubicBezTo>
                  <a:lnTo>
                    <a:pt x="1685" y="5893"/>
                  </a:lnTo>
                  <a:cubicBezTo>
                    <a:pt x="1738" y="5934"/>
                    <a:pt x="1800" y="5958"/>
                    <a:pt x="1864" y="5958"/>
                  </a:cubicBezTo>
                  <a:cubicBezTo>
                    <a:pt x="1926" y="5958"/>
                    <a:pt x="1988" y="5934"/>
                    <a:pt x="2041" y="5893"/>
                  </a:cubicBezTo>
                  <a:lnTo>
                    <a:pt x="3069" y="5029"/>
                  </a:lnTo>
                  <a:cubicBezTo>
                    <a:pt x="3175" y="4941"/>
                    <a:pt x="3207" y="4782"/>
                    <a:pt x="3131" y="4662"/>
                  </a:cubicBezTo>
                  <a:cubicBezTo>
                    <a:pt x="3076" y="4579"/>
                    <a:pt x="2987" y="4537"/>
                    <a:pt x="2898" y="4537"/>
                  </a:cubicBezTo>
                  <a:cubicBezTo>
                    <a:pt x="2836" y="4537"/>
                    <a:pt x="2773" y="4557"/>
                    <a:pt x="2722" y="4600"/>
                  </a:cubicBezTo>
                  <a:lnTo>
                    <a:pt x="2138" y="5091"/>
                  </a:lnTo>
                  <a:lnTo>
                    <a:pt x="2138" y="2939"/>
                  </a:lnTo>
                  <a:lnTo>
                    <a:pt x="5955" y="2939"/>
                  </a:lnTo>
                  <a:cubicBezTo>
                    <a:pt x="6093" y="4280"/>
                    <a:pt x="7228" y="5326"/>
                    <a:pt x="8603" y="5326"/>
                  </a:cubicBezTo>
                  <a:cubicBezTo>
                    <a:pt x="10120" y="5326"/>
                    <a:pt x="11345" y="4053"/>
                    <a:pt x="11263" y="2519"/>
                  </a:cubicBezTo>
                  <a:cubicBezTo>
                    <a:pt x="11189" y="1161"/>
                    <a:pt x="10087" y="65"/>
                    <a:pt x="8729" y="3"/>
                  </a:cubicBezTo>
                  <a:cubicBezTo>
                    <a:pt x="8687" y="1"/>
                    <a:pt x="8644" y="0"/>
                    <a:pt x="8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6998875" y="3350350"/>
              <a:ext cx="298550" cy="305900"/>
            </a:xfrm>
            <a:custGeom>
              <a:avLst/>
              <a:gdLst/>
              <a:ahLst/>
              <a:cxnLst/>
              <a:rect l="l" t="t" r="r" b="b"/>
              <a:pathLst>
                <a:path w="11942" h="12236" extrusionOk="0">
                  <a:moveTo>
                    <a:pt x="1176" y="5217"/>
                  </a:moveTo>
                  <a:lnTo>
                    <a:pt x="1176" y="5594"/>
                  </a:lnTo>
                  <a:cubicBezTo>
                    <a:pt x="1176" y="5749"/>
                    <a:pt x="1067" y="5890"/>
                    <a:pt x="911" y="5911"/>
                  </a:cubicBezTo>
                  <a:cubicBezTo>
                    <a:pt x="895" y="5913"/>
                    <a:pt x="879" y="5915"/>
                    <a:pt x="863" y="5915"/>
                  </a:cubicBezTo>
                  <a:cubicBezTo>
                    <a:pt x="691" y="5915"/>
                    <a:pt x="553" y="5775"/>
                    <a:pt x="553" y="5602"/>
                  </a:cubicBezTo>
                  <a:lnTo>
                    <a:pt x="553" y="5217"/>
                  </a:lnTo>
                  <a:close/>
                  <a:moveTo>
                    <a:pt x="11389" y="5217"/>
                  </a:moveTo>
                  <a:lnTo>
                    <a:pt x="11389" y="5602"/>
                  </a:lnTo>
                  <a:cubicBezTo>
                    <a:pt x="11389" y="5775"/>
                    <a:pt x="11251" y="5915"/>
                    <a:pt x="11079" y="5915"/>
                  </a:cubicBezTo>
                  <a:cubicBezTo>
                    <a:pt x="11063" y="5915"/>
                    <a:pt x="11046" y="5913"/>
                    <a:pt x="11030" y="5911"/>
                  </a:cubicBezTo>
                  <a:cubicBezTo>
                    <a:pt x="10874" y="5890"/>
                    <a:pt x="10766" y="5749"/>
                    <a:pt x="10766" y="5594"/>
                  </a:cubicBezTo>
                  <a:lnTo>
                    <a:pt x="10766" y="5217"/>
                  </a:lnTo>
                  <a:close/>
                  <a:moveTo>
                    <a:pt x="7386" y="5476"/>
                  </a:moveTo>
                  <a:lnTo>
                    <a:pt x="7386" y="6246"/>
                  </a:lnTo>
                  <a:lnTo>
                    <a:pt x="4556" y="6246"/>
                  </a:lnTo>
                  <a:lnTo>
                    <a:pt x="4556" y="5476"/>
                  </a:lnTo>
                  <a:close/>
                  <a:moveTo>
                    <a:pt x="9152" y="6760"/>
                  </a:moveTo>
                  <a:cubicBezTo>
                    <a:pt x="9420" y="6760"/>
                    <a:pt x="9666" y="6940"/>
                    <a:pt x="9731" y="7201"/>
                  </a:cubicBezTo>
                  <a:cubicBezTo>
                    <a:pt x="9825" y="7589"/>
                    <a:pt x="9531" y="7936"/>
                    <a:pt x="9161" y="7936"/>
                  </a:cubicBezTo>
                  <a:lnTo>
                    <a:pt x="2769" y="7936"/>
                  </a:lnTo>
                  <a:cubicBezTo>
                    <a:pt x="2498" y="7936"/>
                    <a:pt x="2254" y="7760"/>
                    <a:pt x="2190" y="7495"/>
                  </a:cubicBezTo>
                  <a:cubicBezTo>
                    <a:pt x="2096" y="7107"/>
                    <a:pt x="2387" y="6760"/>
                    <a:pt x="2760" y="6760"/>
                  </a:cubicBezTo>
                  <a:close/>
                  <a:moveTo>
                    <a:pt x="6431" y="8488"/>
                  </a:moveTo>
                  <a:lnTo>
                    <a:pt x="6431" y="9552"/>
                  </a:lnTo>
                  <a:lnTo>
                    <a:pt x="5476" y="9552"/>
                  </a:lnTo>
                  <a:lnTo>
                    <a:pt x="5476" y="8488"/>
                  </a:lnTo>
                  <a:close/>
                  <a:moveTo>
                    <a:pt x="8288" y="10105"/>
                  </a:moveTo>
                  <a:cubicBezTo>
                    <a:pt x="8417" y="10105"/>
                    <a:pt x="8523" y="10211"/>
                    <a:pt x="8523" y="10340"/>
                  </a:cubicBezTo>
                  <a:lnTo>
                    <a:pt x="8523" y="10654"/>
                  </a:lnTo>
                  <a:lnTo>
                    <a:pt x="3418" y="10654"/>
                  </a:lnTo>
                  <a:lnTo>
                    <a:pt x="3418" y="10340"/>
                  </a:lnTo>
                  <a:cubicBezTo>
                    <a:pt x="3418" y="10211"/>
                    <a:pt x="3524" y="10105"/>
                    <a:pt x="3653" y="10105"/>
                  </a:cubicBezTo>
                  <a:close/>
                  <a:moveTo>
                    <a:pt x="2581" y="10916"/>
                  </a:moveTo>
                  <a:cubicBezTo>
                    <a:pt x="2792" y="10916"/>
                    <a:pt x="2966" y="11089"/>
                    <a:pt x="2966" y="11301"/>
                  </a:cubicBezTo>
                  <a:cubicBezTo>
                    <a:pt x="2966" y="11515"/>
                    <a:pt x="2792" y="11686"/>
                    <a:pt x="2581" y="11686"/>
                  </a:cubicBezTo>
                  <a:cubicBezTo>
                    <a:pt x="2369" y="11686"/>
                    <a:pt x="2196" y="11515"/>
                    <a:pt x="2196" y="11301"/>
                  </a:cubicBezTo>
                  <a:cubicBezTo>
                    <a:pt x="2196" y="11089"/>
                    <a:pt x="2369" y="10916"/>
                    <a:pt x="2581" y="10916"/>
                  </a:cubicBezTo>
                  <a:close/>
                  <a:moveTo>
                    <a:pt x="9340" y="10916"/>
                  </a:moveTo>
                  <a:cubicBezTo>
                    <a:pt x="9552" y="10916"/>
                    <a:pt x="9725" y="11089"/>
                    <a:pt x="9725" y="11301"/>
                  </a:cubicBezTo>
                  <a:cubicBezTo>
                    <a:pt x="9725" y="11515"/>
                    <a:pt x="9552" y="11686"/>
                    <a:pt x="9340" y="11686"/>
                  </a:cubicBezTo>
                  <a:cubicBezTo>
                    <a:pt x="9126" y="11686"/>
                    <a:pt x="8955" y="11515"/>
                    <a:pt x="8955" y="11301"/>
                  </a:cubicBezTo>
                  <a:cubicBezTo>
                    <a:pt x="8955" y="11089"/>
                    <a:pt x="9126" y="10916"/>
                    <a:pt x="9340" y="10916"/>
                  </a:cubicBezTo>
                  <a:close/>
                  <a:moveTo>
                    <a:pt x="3824" y="1"/>
                  </a:moveTo>
                  <a:cubicBezTo>
                    <a:pt x="3154" y="1"/>
                    <a:pt x="2610" y="545"/>
                    <a:pt x="2610" y="1218"/>
                  </a:cubicBezTo>
                  <a:lnTo>
                    <a:pt x="2610" y="4262"/>
                  </a:lnTo>
                  <a:cubicBezTo>
                    <a:pt x="2610" y="4932"/>
                    <a:pt x="3154" y="5476"/>
                    <a:pt x="3824" y="5476"/>
                  </a:cubicBezTo>
                  <a:lnTo>
                    <a:pt x="4006" y="5476"/>
                  </a:lnTo>
                  <a:lnTo>
                    <a:pt x="4006" y="6246"/>
                  </a:lnTo>
                  <a:lnTo>
                    <a:pt x="2798" y="6246"/>
                  </a:lnTo>
                  <a:cubicBezTo>
                    <a:pt x="2278" y="6246"/>
                    <a:pt x="1837" y="6610"/>
                    <a:pt x="1708" y="7101"/>
                  </a:cubicBezTo>
                  <a:cubicBezTo>
                    <a:pt x="1558" y="7072"/>
                    <a:pt x="1437" y="7007"/>
                    <a:pt x="1349" y="6907"/>
                  </a:cubicBezTo>
                  <a:cubicBezTo>
                    <a:pt x="1217" y="6763"/>
                    <a:pt x="1170" y="6569"/>
                    <a:pt x="1149" y="6422"/>
                  </a:cubicBezTo>
                  <a:cubicBezTo>
                    <a:pt x="1484" y="6302"/>
                    <a:pt x="1728" y="5976"/>
                    <a:pt x="1728" y="5591"/>
                  </a:cubicBezTo>
                  <a:lnTo>
                    <a:pt x="1728" y="5150"/>
                  </a:lnTo>
                  <a:cubicBezTo>
                    <a:pt x="1728" y="4862"/>
                    <a:pt x="1496" y="4630"/>
                    <a:pt x="1208" y="4630"/>
                  </a:cubicBezTo>
                  <a:lnTo>
                    <a:pt x="521" y="4630"/>
                  </a:lnTo>
                  <a:cubicBezTo>
                    <a:pt x="233" y="4630"/>
                    <a:pt x="0" y="4862"/>
                    <a:pt x="0" y="5150"/>
                  </a:cubicBezTo>
                  <a:lnTo>
                    <a:pt x="0" y="5570"/>
                  </a:lnTo>
                  <a:cubicBezTo>
                    <a:pt x="0" y="5952"/>
                    <a:pt x="250" y="6278"/>
                    <a:pt x="594" y="6393"/>
                  </a:cubicBezTo>
                  <a:cubicBezTo>
                    <a:pt x="615" y="6622"/>
                    <a:pt x="691" y="6966"/>
                    <a:pt x="938" y="7233"/>
                  </a:cubicBezTo>
                  <a:cubicBezTo>
                    <a:pt x="1129" y="7442"/>
                    <a:pt x="1382" y="7568"/>
                    <a:pt x="1693" y="7613"/>
                  </a:cubicBezTo>
                  <a:cubicBezTo>
                    <a:pt x="1811" y="8112"/>
                    <a:pt x="2260" y="8488"/>
                    <a:pt x="2792" y="8488"/>
                  </a:cubicBezTo>
                  <a:lnTo>
                    <a:pt x="4923" y="8488"/>
                  </a:lnTo>
                  <a:lnTo>
                    <a:pt x="4923" y="9552"/>
                  </a:lnTo>
                  <a:lnTo>
                    <a:pt x="3653" y="9552"/>
                  </a:lnTo>
                  <a:cubicBezTo>
                    <a:pt x="3218" y="9552"/>
                    <a:pt x="2866" y="9905"/>
                    <a:pt x="2866" y="10340"/>
                  </a:cubicBezTo>
                  <a:lnTo>
                    <a:pt x="2866" y="10402"/>
                  </a:lnTo>
                  <a:cubicBezTo>
                    <a:pt x="2779" y="10376"/>
                    <a:pt x="2688" y="10362"/>
                    <a:pt x="2593" y="10362"/>
                  </a:cubicBezTo>
                  <a:cubicBezTo>
                    <a:pt x="2547" y="10362"/>
                    <a:pt x="2500" y="10365"/>
                    <a:pt x="2451" y="10372"/>
                  </a:cubicBezTo>
                  <a:cubicBezTo>
                    <a:pt x="2037" y="10434"/>
                    <a:pt x="1714" y="10775"/>
                    <a:pt x="1667" y="11189"/>
                  </a:cubicBezTo>
                  <a:cubicBezTo>
                    <a:pt x="1605" y="11753"/>
                    <a:pt x="2043" y="12235"/>
                    <a:pt x="2592" y="12235"/>
                  </a:cubicBezTo>
                  <a:cubicBezTo>
                    <a:pt x="3107" y="12235"/>
                    <a:pt x="3524" y="11815"/>
                    <a:pt x="3524" y="11298"/>
                  </a:cubicBezTo>
                  <a:cubicBezTo>
                    <a:pt x="3524" y="11266"/>
                    <a:pt x="3521" y="11236"/>
                    <a:pt x="3518" y="11207"/>
                  </a:cubicBezTo>
                  <a:lnTo>
                    <a:pt x="8423" y="11207"/>
                  </a:lnTo>
                  <a:cubicBezTo>
                    <a:pt x="8414" y="11289"/>
                    <a:pt x="8417" y="11374"/>
                    <a:pt x="8432" y="11463"/>
                  </a:cubicBezTo>
                  <a:cubicBezTo>
                    <a:pt x="8511" y="11886"/>
                    <a:pt x="8867" y="12209"/>
                    <a:pt x="9296" y="12233"/>
                  </a:cubicBezTo>
                  <a:cubicBezTo>
                    <a:pt x="9315" y="12234"/>
                    <a:pt x="9333" y="12234"/>
                    <a:pt x="9352" y="12234"/>
                  </a:cubicBezTo>
                  <a:cubicBezTo>
                    <a:pt x="9920" y="12234"/>
                    <a:pt x="10371" y="11714"/>
                    <a:pt x="10263" y="11122"/>
                  </a:cubicBezTo>
                  <a:cubicBezTo>
                    <a:pt x="10195" y="10751"/>
                    <a:pt x="9904" y="10454"/>
                    <a:pt x="9537" y="10381"/>
                  </a:cubicBezTo>
                  <a:cubicBezTo>
                    <a:pt x="9471" y="10368"/>
                    <a:pt x="9405" y="10362"/>
                    <a:pt x="9342" y="10362"/>
                  </a:cubicBezTo>
                  <a:cubicBezTo>
                    <a:pt x="9249" y="10362"/>
                    <a:pt x="9160" y="10375"/>
                    <a:pt x="9076" y="10402"/>
                  </a:cubicBezTo>
                  <a:lnTo>
                    <a:pt x="9076" y="10334"/>
                  </a:lnTo>
                  <a:cubicBezTo>
                    <a:pt x="9076" y="9902"/>
                    <a:pt x="8726" y="9552"/>
                    <a:pt x="8294" y="9552"/>
                  </a:cubicBezTo>
                  <a:lnTo>
                    <a:pt x="7018" y="9552"/>
                  </a:lnTo>
                  <a:lnTo>
                    <a:pt x="7018" y="8488"/>
                  </a:lnTo>
                  <a:lnTo>
                    <a:pt x="9149" y="8488"/>
                  </a:lnTo>
                  <a:cubicBezTo>
                    <a:pt x="9681" y="8488"/>
                    <a:pt x="10131" y="8115"/>
                    <a:pt x="10248" y="7613"/>
                  </a:cubicBezTo>
                  <a:cubicBezTo>
                    <a:pt x="10566" y="7571"/>
                    <a:pt x="10824" y="7445"/>
                    <a:pt x="11018" y="7233"/>
                  </a:cubicBezTo>
                  <a:cubicBezTo>
                    <a:pt x="11265" y="6963"/>
                    <a:pt x="11339" y="6619"/>
                    <a:pt x="11362" y="6387"/>
                  </a:cubicBezTo>
                  <a:cubicBezTo>
                    <a:pt x="11697" y="6269"/>
                    <a:pt x="11941" y="5949"/>
                    <a:pt x="11941" y="5570"/>
                  </a:cubicBezTo>
                  <a:lnTo>
                    <a:pt x="11941" y="5150"/>
                  </a:lnTo>
                  <a:cubicBezTo>
                    <a:pt x="11941" y="4865"/>
                    <a:pt x="11709" y="4630"/>
                    <a:pt x="11424" y="4630"/>
                  </a:cubicBezTo>
                  <a:lnTo>
                    <a:pt x="10733" y="4630"/>
                  </a:lnTo>
                  <a:cubicBezTo>
                    <a:pt x="10445" y="4630"/>
                    <a:pt x="10213" y="4862"/>
                    <a:pt x="10213" y="5150"/>
                  </a:cubicBezTo>
                  <a:lnTo>
                    <a:pt x="10213" y="5602"/>
                  </a:lnTo>
                  <a:cubicBezTo>
                    <a:pt x="10213" y="5984"/>
                    <a:pt x="10463" y="6308"/>
                    <a:pt x="10804" y="6422"/>
                  </a:cubicBezTo>
                  <a:cubicBezTo>
                    <a:pt x="10783" y="6566"/>
                    <a:pt x="10733" y="6751"/>
                    <a:pt x="10607" y="6893"/>
                  </a:cubicBezTo>
                  <a:cubicBezTo>
                    <a:pt x="10513" y="6990"/>
                    <a:pt x="10389" y="7054"/>
                    <a:pt x="10234" y="7084"/>
                  </a:cubicBezTo>
                  <a:cubicBezTo>
                    <a:pt x="10104" y="6602"/>
                    <a:pt x="9663" y="6246"/>
                    <a:pt x="9143" y="6246"/>
                  </a:cubicBezTo>
                  <a:lnTo>
                    <a:pt x="7935" y="6246"/>
                  </a:lnTo>
                  <a:lnTo>
                    <a:pt x="7935" y="5476"/>
                  </a:lnTo>
                  <a:lnTo>
                    <a:pt x="9020" y="5476"/>
                  </a:lnTo>
                  <a:cubicBezTo>
                    <a:pt x="9173" y="5476"/>
                    <a:pt x="9296" y="5353"/>
                    <a:pt x="9296" y="5200"/>
                  </a:cubicBezTo>
                  <a:lnTo>
                    <a:pt x="9296" y="3915"/>
                  </a:lnTo>
                  <a:cubicBezTo>
                    <a:pt x="9296" y="3901"/>
                    <a:pt x="9290" y="3886"/>
                    <a:pt x="9278" y="3874"/>
                  </a:cubicBezTo>
                  <a:cubicBezTo>
                    <a:pt x="9200" y="3786"/>
                    <a:pt x="9114" y="3750"/>
                    <a:pt x="9037" y="3750"/>
                  </a:cubicBezTo>
                  <a:cubicBezTo>
                    <a:pt x="8896" y="3750"/>
                    <a:pt x="8782" y="3872"/>
                    <a:pt x="8782" y="4024"/>
                  </a:cubicBezTo>
                  <a:lnTo>
                    <a:pt x="8782" y="4262"/>
                  </a:lnTo>
                  <a:cubicBezTo>
                    <a:pt x="8782" y="4627"/>
                    <a:pt x="8485" y="4923"/>
                    <a:pt x="8118" y="4923"/>
                  </a:cubicBezTo>
                  <a:lnTo>
                    <a:pt x="3824" y="4923"/>
                  </a:lnTo>
                  <a:cubicBezTo>
                    <a:pt x="3456" y="4923"/>
                    <a:pt x="3160" y="4627"/>
                    <a:pt x="3160" y="4262"/>
                  </a:cubicBezTo>
                  <a:lnTo>
                    <a:pt x="3160" y="1215"/>
                  </a:lnTo>
                  <a:cubicBezTo>
                    <a:pt x="3160" y="850"/>
                    <a:pt x="3456" y="553"/>
                    <a:pt x="3824" y="553"/>
                  </a:cubicBezTo>
                  <a:lnTo>
                    <a:pt x="8585" y="553"/>
                  </a:lnTo>
                  <a:cubicBezTo>
                    <a:pt x="8673" y="553"/>
                    <a:pt x="8744" y="624"/>
                    <a:pt x="8744" y="709"/>
                  </a:cubicBezTo>
                  <a:lnTo>
                    <a:pt x="8744" y="2843"/>
                  </a:lnTo>
                  <a:cubicBezTo>
                    <a:pt x="8744" y="2860"/>
                    <a:pt x="8749" y="2878"/>
                    <a:pt x="8761" y="2890"/>
                  </a:cubicBezTo>
                  <a:cubicBezTo>
                    <a:pt x="8846" y="2976"/>
                    <a:pt x="8937" y="3012"/>
                    <a:pt x="9020" y="3012"/>
                  </a:cubicBezTo>
                  <a:cubicBezTo>
                    <a:pt x="9172" y="3012"/>
                    <a:pt x="9296" y="2890"/>
                    <a:pt x="9296" y="2737"/>
                  </a:cubicBezTo>
                  <a:lnTo>
                    <a:pt x="9296" y="292"/>
                  </a:lnTo>
                  <a:cubicBezTo>
                    <a:pt x="9296" y="130"/>
                    <a:pt x="9167" y="1"/>
                    <a:pt x="9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49"/>
          <p:cNvGrpSpPr/>
          <p:nvPr/>
        </p:nvGrpSpPr>
        <p:grpSpPr>
          <a:xfrm>
            <a:off x="1045394" y="3511126"/>
            <a:ext cx="470250" cy="470250"/>
            <a:chOff x="4546725" y="1813900"/>
            <a:chExt cx="470250" cy="470250"/>
          </a:xfrm>
        </p:grpSpPr>
        <p:sp>
          <p:nvSpPr>
            <p:cNvPr id="1208" name="Google Shape;1208;p49"/>
            <p:cNvSpPr/>
            <p:nvPr/>
          </p:nvSpPr>
          <p:spPr>
            <a:xfrm>
              <a:off x="4546725" y="1813900"/>
              <a:ext cx="470250" cy="470250"/>
            </a:xfrm>
            <a:custGeom>
              <a:avLst/>
              <a:gdLst/>
              <a:ahLst/>
              <a:cxnLst/>
              <a:rect l="l" t="t" r="r" b="b"/>
              <a:pathLst>
                <a:path w="18810" h="18810" extrusionOk="0">
                  <a:moveTo>
                    <a:pt x="4760" y="562"/>
                  </a:moveTo>
                  <a:cubicBezTo>
                    <a:pt x="4780" y="562"/>
                    <a:pt x="4800" y="563"/>
                    <a:pt x="4820" y="565"/>
                  </a:cubicBezTo>
                  <a:cubicBezTo>
                    <a:pt x="5090" y="597"/>
                    <a:pt x="5290" y="835"/>
                    <a:pt x="5290" y="1109"/>
                  </a:cubicBezTo>
                  <a:lnTo>
                    <a:pt x="5290" y="2352"/>
                  </a:lnTo>
                  <a:lnTo>
                    <a:pt x="4226" y="2352"/>
                  </a:lnTo>
                  <a:lnTo>
                    <a:pt x="4226" y="1094"/>
                  </a:lnTo>
                  <a:cubicBezTo>
                    <a:pt x="4226" y="800"/>
                    <a:pt x="4466" y="562"/>
                    <a:pt x="4760" y="562"/>
                  </a:cubicBezTo>
                  <a:close/>
                  <a:moveTo>
                    <a:pt x="5290" y="2901"/>
                  </a:moveTo>
                  <a:lnTo>
                    <a:pt x="5290" y="5032"/>
                  </a:lnTo>
                  <a:lnTo>
                    <a:pt x="4226" y="5035"/>
                  </a:lnTo>
                  <a:lnTo>
                    <a:pt x="4226" y="2901"/>
                  </a:lnTo>
                  <a:close/>
                  <a:moveTo>
                    <a:pt x="7201" y="5585"/>
                  </a:moveTo>
                  <a:lnTo>
                    <a:pt x="7201" y="6134"/>
                  </a:lnTo>
                  <a:lnTo>
                    <a:pt x="5843" y="6134"/>
                  </a:lnTo>
                  <a:lnTo>
                    <a:pt x="5843" y="5585"/>
                  </a:lnTo>
                  <a:close/>
                  <a:moveTo>
                    <a:pt x="5290" y="5579"/>
                  </a:moveTo>
                  <a:lnTo>
                    <a:pt x="5290" y="10175"/>
                  </a:lnTo>
                  <a:lnTo>
                    <a:pt x="4226" y="10175"/>
                  </a:lnTo>
                  <a:lnTo>
                    <a:pt x="4226" y="5585"/>
                  </a:lnTo>
                  <a:lnTo>
                    <a:pt x="5290" y="5579"/>
                  </a:lnTo>
                  <a:close/>
                  <a:moveTo>
                    <a:pt x="5290" y="10725"/>
                  </a:moveTo>
                  <a:lnTo>
                    <a:pt x="5290" y="11836"/>
                  </a:lnTo>
                  <a:cubicBezTo>
                    <a:pt x="5290" y="12003"/>
                    <a:pt x="5234" y="12165"/>
                    <a:pt x="5132" y="12300"/>
                  </a:cubicBezTo>
                  <a:lnTo>
                    <a:pt x="4758" y="12785"/>
                  </a:lnTo>
                  <a:lnTo>
                    <a:pt x="4385" y="12300"/>
                  </a:lnTo>
                  <a:cubicBezTo>
                    <a:pt x="4282" y="12168"/>
                    <a:pt x="4226" y="12003"/>
                    <a:pt x="4226" y="11836"/>
                  </a:cubicBezTo>
                  <a:lnTo>
                    <a:pt x="4226" y="10725"/>
                  </a:lnTo>
                  <a:close/>
                  <a:moveTo>
                    <a:pt x="16091" y="6687"/>
                  </a:moveTo>
                  <a:lnTo>
                    <a:pt x="16091" y="14951"/>
                  </a:lnTo>
                  <a:lnTo>
                    <a:pt x="2684" y="14951"/>
                  </a:lnTo>
                  <a:lnTo>
                    <a:pt x="2684" y="6687"/>
                  </a:lnTo>
                  <a:lnTo>
                    <a:pt x="3674" y="6687"/>
                  </a:lnTo>
                  <a:lnTo>
                    <a:pt x="3674" y="11821"/>
                  </a:lnTo>
                  <a:cubicBezTo>
                    <a:pt x="3674" y="12109"/>
                    <a:pt x="3771" y="12394"/>
                    <a:pt x="3947" y="12623"/>
                  </a:cubicBezTo>
                  <a:lnTo>
                    <a:pt x="4341" y="13132"/>
                  </a:lnTo>
                  <a:cubicBezTo>
                    <a:pt x="4441" y="13261"/>
                    <a:pt x="4594" y="13335"/>
                    <a:pt x="4758" y="13335"/>
                  </a:cubicBezTo>
                  <a:cubicBezTo>
                    <a:pt x="4923" y="13335"/>
                    <a:pt x="5073" y="13261"/>
                    <a:pt x="5173" y="13132"/>
                  </a:cubicBezTo>
                  <a:lnTo>
                    <a:pt x="5567" y="12623"/>
                  </a:lnTo>
                  <a:cubicBezTo>
                    <a:pt x="5746" y="12394"/>
                    <a:pt x="5843" y="12112"/>
                    <a:pt x="5843" y="11821"/>
                  </a:cubicBezTo>
                  <a:lnTo>
                    <a:pt x="5843" y="6687"/>
                  </a:lnTo>
                  <a:lnTo>
                    <a:pt x="7201" y="6687"/>
                  </a:lnTo>
                  <a:lnTo>
                    <a:pt x="7201" y="7360"/>
                  </a:lnTo>
                  <a:cubicBezTo>
                    <a:pt x="7201" y="7983"/>
                    <a:pt x="7703" y="8485"/>
                    <a:pt x="8326" y="8485"/>
                  </a:cubicBezTo>
                  <a:lnTo>
                    <a:pt x="10213" y="8485"/>
                  </a:lnTo>
                  <a:lnTo>
                    <a:pt x="10842" y="9402"/>
                  </a:lnTo>
                  <a:cubicBezTo>
                    <a:pt x="10921" y="9520"/>
                    <a:pt x="11051" y="9590"/>
                    <a:pt x="11192" y="9590"/>
                  </a:cubicBezTo>
                  <a:cubicBezTo>
                    <a:pt x="11333" y="9590"/>
                    <a:pt x="11462" y="9520"/>
                    <a:pt x="11541" y="9402"/>
                  </a:cubicBezTo>
                  <a:lnTo>
                    <a:pt x="12170" y="8485"/>
                  </a:lnTo>
                  <a:lnTo>
                    <a:pt x="14195" y="8485"/>
                  </a:lnTo>
                  <a:cubicBezTo>
                    <a:pt x="14815" y="8485"/>
                    <a:pt x="15321" y="7983"/>
                    <a:pt x="15321" y="7360"/>
                  </a:cubicBezTo>
                  <a:lnTo>
                    <a:pt x="15321" y="6687"/>
                  </a:lnTo>
                  <a:close/>
                  <a:moveTo>
                    <a:pt x="11371" y="16606"/>
                  </a:moveTo>
                  <a:lnTo>
                    <a:pt x="11103" y="17008"/>
                  </a:lnTo>
                  <a:cubicBezTo>
                    <a:pt x="11042" y="17099"/>
                    <a:pt x="10939" y="17155"/>
                    <a:pt x="10827" y="17155"/>
                  </a:cubicBezTo>
                  <a:lnTo>
                    <a:pt x="7947" y="17155"/>
                  </a:lnTo>
                  <a:cubicBezTo>
                    <a:pt x="7835" y="17155"/>
                    <a:pt x="7733" y="17099"/>
                    <a:pt x="7671" y="17008"/>
                  </a:cubicBezTo>
                  <a:lnTo>
                    <a:pt x="7403" y="16606"/>
                  </a:lnTo>
                  <a:close/>
                  <a:moveTo>
                    <a:pt x="18245" y="16603"/>
                  </a:moveTo>
                  <a:cubicBezTo>
                    <a:pt x="18254" y="16603"/>
                    <a:pt x="18260" y="16611"/>
                    <a:pt x="18260" y="16617"/>
                  </a:cubicBezTo>
                  <a:lnTo>
                    <a:pt x="18260" y="17525"/>
                  </a:lnTo>
                  <a:cubicBezTo>
                    <a:pt x="18260" y="17931"/>
                    <a:pt x="17931" y="18257"/>
                    <a:pt x="17528" y="18257"/>
                  </a:cubicBezTo>
                  <a:lnTo>
                    <a:pt x="1285" y="18257"/>
                  </a:lnTo>
                  <a:cubicBezTo>
                    <a:pt x="879" y="18257"/>
                    <a:pt x="553" y="17931"/>
                    <a:pt x="553" y="17525"/>
                  </a:cubicBezTo>
                  <a:lnTo>
                    <a:pt x="553" y="16617"/>
                  </a:lnTo>
                  <a:cubicBezTo>
                    <a:pt x="553" y="16611"/>
                    <a:pt x="559" y="16603"/>
                    <a:pt x="567" y="16603"/>
                  </a:cubicBezTo>
                  <a:lnTo>
                    <a:pt x="6760" y="16603"/>
                  </a:lnTo>
                  <a:lnTo>
                    <a:pt x="7230" y="17314"/>
                  </a:lnTo>
                  <a:cubicBezTo>
                    <a:pt x="7395" y="17558"/>
                    <a:pt x="7668" y="17705"/>
                    <a:pt x="7965" y="17705"/>
                  </a:cubicBezTo>
                  <a:lnTo>
                    <a:pt x="10848" y="17705"/>
                  </a:lnTo>
                  <a:cubicBezTo>
                    <a:pt x="11142" y="17705"/>
                    <a:pt x="11415" y="17558"/>
                    <a:pt x="11580" y="17314"/>
                  </a:cubicBezTo>
                  <a:lnTo>
                    <a:pt x="12050" y="16603"/>
                  </a:lnTo>
                  <a:close/>
                  <a:moveTo>
                    <a:pt x="4754" y="0"/>
                  </a:moveTo>
                  <a:cubicBezTo>
                    <a:pt x="4158" y="0"/>
                    <a:pt x="3674" y="488"/>
                    <a:pt x="3674" y="1082"/>
                  </a:cubicBezTo>
                  <a:lnTo>
                    <a:pt x="3674" y="5032"/>
                  </a:lnTo>
                  <a:lnTo>
                    <a:pt x="1317" y="5032"/>
                  </a:lnTo>
                  <a:cubicBezTo>
                    <a:pt x="1158" y="5032"/>
                    <a:pt x="1029" y="5161"/>
                    <a:pt x="1029" y="5320"/>
                  </a:cubicBezTo>
                  <a:lnTo>
                    <a:pt x="1029" y="13264"/>
                  </a:lnTo>
                  <a:cubicBezTo>
                    <a:pt x="1029" y="13282"/>
                    <a:pt x="1035" y="13299"/>
                    <a:pt x="1049" y="13314"/>
                  </a:cubicBezTo>
                  <a:cubicBezTo>
                    <a:pt x="1133" y="13399"/>
                    <a:pt x="1222" y="13434"/>
                    <a:pt x="1304" y="13434"/>
                  </a:cubicBezTo>
                  <a:cubicBezTo>
                    <a:pt x="1457" y="13434"/>
                    <a:pt x="1581" y="13311"/>
                    <a:pt x="1581" y="13158"/>
                  </a:cubicBezTo>
                  <a:lnTo>
                    <a:pt x="1581" y="6190"/>
                  </a:lnTo>
                  <a:cubicBezTo>
                    <a:pt x="1581" y="5855"/>
                    <a:pt x="1852" y="5585"/>
                    <a:pt x="2187" y="5585"/>
                  </a:cubicBezTo>
                  <a:lnTo>
                    <a:pt x="3674" y="5585"/>
                  </a:lnTo>
                  <a:lnTo>
                    <a:pt x="3674" y="6134"/>
                  </a:lnTo>
                  <a:lnTo>
                    <a:pt x="2566" y="6134"/>
                  </a:lnTo>
                  <a:cubicBezTo>
                    <a:pt x="2325" y="6134"/>
                    <a:pt x="2131" y="6328"/>
                    <a:pt x="2131" y="6569"/>
                  </a:cubicBezTo>
                  <a:lnTo>
                    <a:pt x="2131" y="15068"/>
                  </a:lnTo>
                  <a:cubicBezTo>
                    <a:pt x="2131" y="15307"/>
                    <a:pt x="2325" y="15500"/>
                    <a:pt x="2566" y="15500"/>
                  </a:cubicBezTo>
                  <a:lnTo>
                    <a:pt x="16208" y="15500"/>
                  </a:lnTo>
                  <a:cubicBezTo>
                    <a:pt x="16446" y="15500"/>
                    <a:pt x="16640" y="15307"/>
                    <a:pt x="16640" y="15068"/>
                  </a:cubicBezTo>
                  <a:lnTo>
                    <a:pt x="16640" y="6569"/>
                  </a:lnTo>
                  <a:cubicBezTo>
                    <a:pt x="16640" y="6328"/>
                    <a:pt x="16446" y="6134"/>
                    <a:pt x="16208" y="6134"/>
                  </a:cubicBezTo>
                  <a:lnTo>
                    <a:pt x="15318" y="6134"/>
                  </a:lnTo>
                  <a:lnTo>
                    <a:pt x="15318" y="5585"/>
                  </a:lnTo>
                  <a:lnTo>
                    <a:pt x="16587" y="5585"/>
                  </a:lnTo>
                  <a:cubicBezTo>
                    <a:pt x="16923" y="5585"/>
                    <a:pt x="17193" y="5855"/>
                    <a:pt x="17193" y="6190"/>
                  </a:cubicBezTo>
                  <a:lnTo>
                    <a:pt x="17193" y="15448"/>
                  </a:lnTo>
                  <a:cubicBezTo>
                    <a:pt x="17193" y="15783"/>
                    <a:pt x="16923" y="16053"/>
                    <a:pt x="16587" y="16053"/>
                  </a:cubicBezTo>
                  <a:lnTo>
                    <a:pt x="1869" y="16053"/>
                  </a:lnTo>
                  <a:cubicBezTo>
                    <a:pt x="1708" y="16053"/>
                    <a:pt x="1578" y="15924"/>
                    <a:pt x="1578" y="15765"/>
                  </a:cubicBezTo>
                  <a:lnTo>
                    <a:pt x="1578" y="14372"/>
                  </a:lnTo>
                  <a:cubicBezTo>
                    <a:pt x="1578" y="14334"/>
                    <a:pt x="1564" y="14298"/>
                    <a:pt x="1537" y="14272"/>
                  </a:cubicBezTo>
                  <a:cubicBezTo>
                    <a:pt x="1460" y="14203"/>
                    <a:pt x="1379" y="14173"/>
                    <a:pt x="1305" y="14173"/>
                  </a:cubicBezTo>
                  <a:cubicBezTo>
                    <a:pt x="1152" y="14173"/>
                    <a:pt x="1029" y="14296"/>
                    <a:pt x="1029" y="14448"/>
                  </a:cubicBezTo>
                  <a:lnTo>
                    <a:pt x="1029" y="15448"/>
                  </a:lnTo>
                  <a:cubicBezTo>
                    <a:pt x="1029" y="15671"/>
                    <a:pt x="1091" y="15877"/>
                    <a:pt x="1199" y="16053"/>
                  </a:cubicBezTo>
                  <a:lnTo>
                    <a:pt x="250" y="16053"/>
                  </a:lnTo>
                  <a:cubicBezTo>
                    <a:pt x="112" y="16053"/>
                    <a:pt x="0" y="16165"/>
                    <a:pt x="0" y="16303"/>
                  </a:cubicBezTo>
                  <a:lnTo>
                    <a:pt x="0" y="18242"/>
                  </a:lnTo>
                  <a:cubicBezTo>
                    <a:pt x="0" y="18557"/>
                    <a:pt x="253" y="18810"/>
                    <a:pt x="565" y="18810"/>
                  </a:cubicBezTo>
                  <a:lnTo>
                    <a:pt x="18245" y="18810"/>
                  </a:lnTo>
                  <a:cubicBezTo>
                    <a:pt x="18557" y="18810"/>
                    <a:pt x="18809" y="18557"/>
                    <a:pt x="18809" y="18242"/>
                  </a:cubicBezTo>
                  <a:lnTo>
                    <a:pt x="18809" y="16303"/>
                  </a:lnTo>
                  <a:cubicBezTo>
                    <a:pt x="18809" y="16165"/>
                    <a:pt x="18698" y="16053"/>
                    <a:pt x="18559" y="16053"/>
                  </a:cubicBezTo>
                  <a:lnTo>
                    <a:pt x="17572" y="16053"/>
                  </a:lnTo>
                  <a:cubicBezTo>
                    <a:pt x="17681" y="15877"/>
                    <a:pt x="17745" y="15668"/>
                    <a:pt x="17745" y="15448"/>
                  </a:cubicBezTo>
                  <a:lnTo>
                    <a:pt x="17745" y="6190"/>
                  </a:lnTo>
                  <a:cubicBezTo>
                    <a:pt x="17745" y="5549"/>
                    <a:pt x="17225" y="5032"/>
                    <a:pt x="16587" y="5032"/>
                  </a:cubicBezTo>
                  <a:lnTo>
                    <a:pt x="15321" y="5032"/>
                  </a:lnTo>
                  <a:lnTo>
                    <a:pt x="15321" y="1611"/>
                  </a:lnTo>
                  <a:cubicBezTo>
                    <a:pt x="15321" y="1453"/>
                    <a:pt x="15191" y="1323"/>
                    <a:pt x="15030" y="1323"/>
                  </a:cubicBezTo>
                  <a:lnTo>
                    <a:pt x="13375" y="1323"/>
                  </a:lnTo>
                  <a:cubicBezTo>
                    <a:pt x="13355" y="1323"/>
                    <a:pt x="13337" y="1329"/>
                    <a:pt x="13322" y="1341"/>
                  </a:cubicBezTo>
                  <a:cubicBezTo>
                    <a:pt x="13078" y="1582"/>
                    <a:pt x="13243" y="1873"/>
                    <a:pt x="13478" y="1873"/>
                  </a:cubicBezTo>
                  <a:lnTo>
                    <a:pt x="14195" y="1873"/>
                  </a:lnTo>
                  <a:cubicBezTo>
                    <a:pt x="14513" y="1873"/>
                    <a:pt x="14768" y="2129"/>
                    <a:pt x="14768" y="2446"/>
                  </a:cubicBezTo>
                  <a:lnTo>
                    <a:pt x="14768" y="7360"/>
                  </a:lnTo>
                  <a:cubicBezTo>
                    <a:pt x="14768" y="7677"/>
                    <a:pt x="14513" y="7936"/>
                    <a:pt x="14195" y="7936"/>
                  </a:cubicBezTo>
                  <a:lnTo>
                    <a:pt x="12132" y="7936"/>
                  </a:lnTo>
                  <a:cubicBezTo>
                    <a:pt x="11973" y="7936"/>
                    <a:pt x="11826" y="8012"/>
                    <a:pt x="11735" y="8144"/>
                  </a:cubicBezTo>
                  <a:lnTo>
                    <a:pt x="11192" y="8938"/>
                  </a:lnTo>
                  <a:lnTo>
                    <a:pt x="10648" y="8144"/>
                  </a:lnTo>
                  <a:cubicBezTo>
                    <a:pt x="10557" y="8012"/>
                    <a:pt x="10410" y="7936"/>
                    <a:pt x="10251" y="7936"/>
                  </a:cubicBezTo>
                  <a:lnTo>
                    <a:pt x="8326" y="7936"/>
                  </a:lnTo>
                  <a:cubicBezTo>
                    <a:pt x="8009" y="7936"/>
                    <a:pt x="7753" y="7677"/>
                    <a:pt x="7753" y="7360"/>
                  </a:cubicBezTo>
                  <a:lnTo>
                    <a:pt x="7753" y="2161"/>
                  </a:lnTo>
                  <a:cubicBezTo>
                    <a:pt x="7753" y="2002"/>
                    <a:pt x="7882" y="1873"/>
                    <a:pt x="8041" y="1873"/>
                  </a:cubicBezTo>
                  <a:lnTo>
                    <a:pt x="12294" y="1873"/>
                  </a:lnTo>
                  <a:cubicBezTo>
                    <a:pt x="12332" y="1873"/>
                    <a:pt x="12373" y="1858"/>
                    <a:pt x="12400" y="1829"/>
                  </a:cubicBezTo>
                  <a:cubicBezTo>
                    <a:pt x="12608" y="1594"/>
                    <a:pt x="12447" y="1323"/>
                    <a:pt x="12220" y="1323"/>
                  </a:cubicBezTo>
                  <a:lnTo>
                    <a:pt x="8326" y="1323"/>
                  </a:lnTo>
                  <a:cubicBezTo>
                    <a:pt x="7703" y="1323"/>
                    <a:pt x="7201" y="1826"/>
                    <a:pt x="7201" y="2446"/>
                  </a:cubicBezTo>
                  <a:lnTo>
                    <a:pt x="7201" y="5032"/>
                  </a:lnTo>
                  <a:lnTo>
                    <a:pt x="5843" y="5032"/>
                  </a:lnTo>
                  <a:lnTo>
                    <a:pt x="5843" y="1106"/>
                  </a:lnTo>
                  <a:cubicBezTo>
                    <a:pt x="5843" y="536"/>
                    <a:pt x="5411" y="45"/>
                    <a:pt x="4841" y="4"/>
                  </a:cubicBezTo>
                  <a:cubicBezTo>
                    <a:pt x="4812" y="1"/>
                    <a:pt x="4783" y="0"/>
                    <a:pt x="4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9"/>
            <p:cNvSpPr/>
            <p:nvPr/>
          </p:nvSpPr>
          <p:spPr>
            <a:xfrm>
              <a:off x="4781250" y="1887375"/>
              <a:ext cx="54450" cy="13775"/>
            </a:xfrm>
            <a:custGeom>
              <a:avLst/>
              <a:gdLst/>
              <a:ahLst/>
              <a:cxnLst/>
              <a:rect l="l" t="t" r="r" b="b"/>
              <a:pathLst>
                <a:path w="2178" h="551" extrusionOk="0">
                  <a:moveTo>
                    <a:pt x="306" y="1"/>
                  </a:moveTo>
                  <a:cubicBezTo>
                    <a:pt x="165" y="1"/>
                    <a:pt x="38" y="101"/>
                    <a:pt x="21" y="242"/>
                  </a:cubicBezTo>
                  <a:cubicBezTo>
                    <a:pt x="0" y="406"/>
                    <a:pt x="133" y="550"/>
                    <a:pt x="294" y="550"/>
                  </a:cubicBezTo>
                  <a:lnTo>
                    <a:pt x="1872" y="550"/>
                  </a:lnTo>
                  <a:cubicBezTo>
                    <a:pt x="2013" y="550"/>
                    <a:pt x="2140" y="450"/>
                    <a:pt x="2157" y="309"/>
                  </a:cubicBezTo>
                  <a:cubicBezTo>
                    <a:pt x="2178" y="142"/>
                    <a:pt x="2046" y="1"/>
                    <a:pt x="1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9"/>
            <p:cNvSpPr/>
            <p:nvPr/>
          </p:nvSpPr>
          <p:spPr>
            <a:xfrm>
              <a:off x="4781250" y="1914925"/>
              <a:ext cx="101475" cy="13775"/>
            </a:xfrm>
            <a:custGeom>
              <a:avLst/>
              <a:gdLst/>
              <a:ahLst/>
              <a:cxnLst/>
              <a:rect l="l" t="t" r="r" b="b"/>
              <a:pathLst>
                <a:path w="4059" h="551" extrusionOk="0">
                  <a:moveTo>
                    <a:pt x="306" y="1"/>
                  </a:moveTo>
                  <a:cubicBezTo>
                    <a:pt x="165" y="1"/>
                    <a:pt x="38" y="101"/>
                    <a:pt x="21" y="242"/>
                  </a:cubicBezTo>
                  <a:cubicBezTo>
                    <a:pt x="0" y="406"/>
                    <a:pt x="130" y="550"/>
                    <a:pt x="294" y="550"/>
                  </a:cubicBezTo>
                  <a:lnTo>
                    <a:pt x="3753" y="550"/>
                  </a:lnTo>
                  <a:cubicBezTo>
                    <a:pt x="3894" y="550"/>
                    <a:pt x="4021" y="450"/>
                    <a:pt x="4038" y="309"/>
                  </a:cubicBezTo>
                  <a:cubicBezTo>
                    <a:pt x="4059" y="142"/>
                    <a:pt x="3930" y="1"/>
                    <a:pt x="3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a:off x="4781250" y="1942475"/>
              <a:ext cx="101475" cy="13775"/>
            </a:xfrm>
            <a:custGeom>
              <a:avLst/>
              <a:gdLst/>
              <a:ahLst/>
              <a:cxnLst/>
              <a:rect l="l" t="t" r="r" b="b"/>
              <a:pathLst>
                <a:path w="4059" h="551" extrusionOk="0">
                  <a:moveTo>
                    <a:pt x="306" y="1"/>
                  </a:moveTo>
                  <a:cubicBezTo>
                    <a:pt x="165" y="1"/>
                    <a:pt x="38" y="101"/>
                    <a:pt x="21" y="242"/>
                  </a:cubicBezTo>
                  <a:cubicBezTo>
                    <a:pt x="0" y="406"/>
                    <a:pt x="130" y="550"/>
                    <a:pt x="294" y="550"/>
                  </a:cubicBezTo>
                  <a:lnTo>
                    <a:pt x="3765" y="550"/>
                  </a:lnTo>
                  <a:cubicBezTo>
                    <a:pt x="3930" y="550"/>
                    <a:pt x="4059" y="406"/>
                    <a:pt x="4038" y="242"/>
                  </a:cubicBezTo>
                  <a:cubicBezTo>
                    <a:pt x="4021" y="101"/>
                    <a:pt x="3894" y="1"/>
                    <a:pt x="3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9"/>
            <p:cNvSpPr/>
            <p:nvPr/>
          </p:nvSpPr>
          <p:spPr>
            <a:xfrm>
              <a:off x="4781250" y="1970025"/>
              <a:ext cx="78200" cy="13775"/>
            </a:xfrm>
            <a:custGeom>
              <a:avLst/>
              <a:gdLst/>
              <a:ahLst/>
              <a:cxnLst/>
              <a:rect l="l" t="t" r="r" b="b"/>
              <a:pathLst>
                <a:path w="3128" h="551" extrusionOk="0">
                  <a:moveTo>
                    <a:pt x="294" y="1"/>
                  </a:moveTo>
                  <a:cubicBezTo>
                    <a:pt x="133" y="1"/>
                    <a:pt x="0" y="142"/>
                    <a:pt x="21" y="310"/>
                  </a:cubicBezTo>
                  <a:cubicBezTo>
                    <a:pt x="38" y="451"/>
                    <a:pt x="165" y="550"/>
                    <a:pt x="306" y="550"/>
                  </a:cubicBezTo>
                  <a:lnTo>
                    <a:pt x="2825" y="550"/>
                  </a:lnTo>
                  <a:cubicBezTo>
                    <a:pt x="2966" y="550"/>
                    <a:pt x="3092" y="451"/>
                    <a:pt x="3107" y="310"/>
                  </a:cubicBezTo>
                  <a:cubicBezTo>
                    <a:pt x="3127" y="142"/>
                    <a:pt x="2998" y="1"/>
                    <a:pt x="2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a:off x="4764425" y="2069225"/>
              <a:ext cx="123975" cy="78050"/>
            </a:xfrm>
            <a:custGeom>
              <a:avLst/>
              <a:gdLst/>
              <a:ahLst/>
              <a:cxnLst/>
              <a:rect l="l" t="t" r="r" b="b"/>
              <a:pathLst>
                <a:path w="4959" h="3122" extrusionOk="0">
                  <a:moveTo>
                    <a:pt x="4409" y="550"/>
                  </a:moveTo>
                  <a:lnTo>
                    <a:pt x="4409" y="2572"/>
                  </a:lnTo>
                  <a:lnTo>
                    <a:pt x="550" y="2572"/>
                  </a:lnTo>
                  <a:lnTo>
                    <a:pt x="550" y="550"/>
                  </a:lnTo>
                  <a:close/>
                  <a:moveTo>
                    <a:pt x="423" y="0"/>
                  </a:moveTo>
                  <a:cubicBezTo>
                    <a:pt x="188" y="0"/>
                    <a:pt x="0" y="189"/>
                    <a:pt x="0" y="421"/>
                  </a:cubicBezTo>
                  <a:lnTo>
                    <a:pt x="0" y="2698"/>
                  </a:lnTo>
                  <a:cubicBezTo>
                    <a:pt x="0" y="2933"/>
                    <a:pt x="188" y="3122"/>
                    <a:pt x="423" y="3122"/>
                  </a:cubicBezTo>
                  <a:lnTo>
                    <a:pt x="4538" y="3122"/>
                  </a:lnTo>
                  <a:cubicBezTo>
                    <a:pt x="4770" y="3122"/>
                    <a:pt x="4958" y="2933"/>
                    <a:pt x="4958" y="2698"/>
                  </a:cubicBezTo>
                  <a:lnTo>
                    <a:pt x="4958" y="421"/>
                  </a:lnTo>
                  <a:cubicBezTo>
                    <a:pt x="4958" y="189"/>
                    <a:pt x="4770" y="0"/>
                    <a:pt x="4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49"/>
          <p:cNvGrpSpPr/>
          <p:nvPr/>
        </p:nvGrpSpPr>
        <p:grpSpPr>
          <a:xfrm>
            <a:off x="4970642" y="3511151"/>
            <a:ext cx="470250" cy="470175"/>
            <a:chOff x="3118625" y="1813900"/>
            <a:chExt cx="470250" cy="470175"/>
          </a:xfrm>
        </p:grpSpPr>
        <p:sp>
          <p:nvSpPr>
            <p:cNvPr id="1215" name="Google Shape;1215;p49"/>
            <p:cNvSpPr/>
            <p:nvPr/>
          </p:nvSpPr>
          <p:spPr>
            <a:xfrm>
              <a:off x="3444775" y="1960850"/>
              <a:ext cx="71950" cy="13775"/>
            </a:xfrm>
            <a:custGeom>
              <a:avLst/>
              <a:gdLst/>
              <a:ahLst/>
              <a:cxnLst/>
              <a:rect l="l" t="t" r="r" b="b"/>
              <a:pathLst>
                <a:path w="2878" h="551" extrusionOk="0">
                  <a:moveTo>
                    <a:pt x="303" y="1"/>
                  </a:moveTo>
                  <a:cubicBezTo>
                    <a:pt x="162" y="1"/>
                    <a:pt x="39" y="100"/>
                    <a:pt x="21" y="242"/>
                  </a:cubicBezTo>
                  <a:cubicBezTo>
                    <a:pt x="1" y="406"/>
                    <a:pt x="130" y="550"/>
                    <a:pt x="294" y="550"/>
                  </a:cubicBezTo>
                  <a:lnTo>
                    <a:pt x="2572" y="550"/>
                  </a:lnTo>
                  <a:cubicBezTo>
                    <a:pt x="2713" y="550"/>
                    <a:pt x="2840" y="450"/>
                    <a:pt x="2857" y="309"/>
                  </a:cubicBezTo>
                  <a:cubicBezTo>
                    <a:pt x="2878" y="142"/>
                    <a:pt x="2745" y="1"/>
                    <a:pt x="2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a:off x="3444775" y="1988400"/>
              <a:ext cx="71950" cy="13775"/>
            </a:xfrm>
            <a:custGeom>
              <a:avLst/>
              <a:gdLst/>
              <a:ahLst/>
              <a:cxnLst/>
              <a:rect l="l" t="t" r="r" b="b"/>
              <a:pathLst>
                <a:path w="2878" h="551" extrusionOk="0">
                  <a:moveTo>
                    <a:pt x="303" y="1"/>
                  </a:moveTo>
                  <a:cubicBezTo>
                    <a:pt x="162" y="1"/>
                    <a:pt x="39" y="101"/>
                    <a:pt x="21" y="242"/>
                  </a:cubicBezTo>
                  <a:cubicBezTo>
                    <a:pt x="1" y="406"/>
                    <a:pt x="130" y="550"/>
                    <a:pt x="294" y="550"/>
                  </a:cubicBezTo>
                  <a:lnTo>
                    <a:pt x="2572" y="550"/>
                  </a:lnTo>
                  <a:cubicBezTo>
                    <a:pt x="2713" y="550"/>
                    <a:pt x="2840" y="450"/>
                    <a:pt x="2857" y="309"/>
                  </a:cubicBezTo>
                  <a:cubicBezTo>
                    <a:pt x="2878" y="142"/>
                    <a:pt x="2745" y="1"/>
                    <a:pt x="2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a:off x="3444775" y="2015950"/>
              <a:ext cx="71950" cy="13775"/>
            </a:xfrm>
            <a:custGeom>
              <a:avLst/>
              <a:gdLst/>
              <a:ahLst/>
              <a:cxnLst/>
              <a:rect l="l" t="t" r="r" b="b"/>
              <a:pathLst>
                <a:path w="2878" h="551" extrusionOk="0">
                  <a:moveTo>
                    <a:pt x="303" y="1"/>
                  </a:moveTo>
                  <a:cubicBezTo>
                    <a:pt x="162" y="1"/>
                    <a:pt x="39" y="101"/>
                    <a:pt x="21" y="242"/>
                  </a:cubicBezTo>
                  <a:cubicBezTo>
                    <a:pt x="1" y="406"/>
                    <a:pt x="130" y="550"/>
                    <a:pt x="294" y="550"/>
                  </a:cubicBezTo>
                  <a:lnTo>
                    <a:pt x="2572" y="550"/>
                  </a:lnTo>
                  <a:cubicBezTo>
                    <a:pt x="2713" y="550"/>
                    <a:pt x="2840" y="450"/>
                    <a:pt x="2857" y="309"/>
                  </a:cubicBezTo>
                  <a:cubicBezTo>
                    <a:pt x="2878" y="142"/>
                    <a:pt x="2745" y="1"/>
                    <a:pt x="2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a:off x="3184525" y="1813900"/>
              <a:ext cx="404350" cy="280100"/>
            </a:xfrm>
            <a:custGeom>
              <a:avLst/>
              <a:gdLst/>
              <a:ahLst/>
              <a:cxnLst/>
              <a:rect l="l" t="t" r="r" b="b"/>
              <a:pathLst>
                <a:path w="16174" h="11204" extrusionOk="0">
                  <a:moveTo>
                    <a:pt x="315" y="1"/>
                  </a:moveTo>
                  <a:cubicBezTo>
                    <a:pt x="271" y="1"/>
                    <a:pt x="227" y="21"/>
                    <a:pt x="198" y="54"/>
                  </a:cubicBezTo>
                  <a:cubicBezTo>
                    <a:pt x="1" y="286"/>
                    <a:pt x="163" y="550"/>
                    <a:pt x="386" y="550"/>
                  </a:cubicBezTo>
                  <a:lnTo>
                    <a:pt x="15621" y="550"/>
                  </a:lnTo>
                  <a:lnTo>
                    <a:pt x="15621" y="10654"/>
                  </a:lnTo>
                  <a:lnTo>
                    <a:pt x="13302" y="10654"/>
                  </a:lnTo>
                  <a:cubicBezTo>
                    <a:pt x="13161" y="10654"/>
                    <a:pt x="13035" y="10754"/>
                    <a:pt x="13017" y="10895"/>
                  </a:cubicBezTo>
                  <a:cubicBezTo>
                    <a:pt x="12997" y="11060"/>
                    <a:pt x="13126" y="11204"/>
                    <a:pt x="13291" y="11204"/>
                  </a:cubicBezTo>
                  <a:lnTo>
                    <a:pt x="15633" y="11204"/>
                  </a:lnTo>
                  <a:cubicBezTo>
                    <a:pt x="15933" y="11204"/>
                    <a:pt x="16174" y="10963"/>
                    <a:pt x="16174" y="10663"/>
                  </a:cubicBezTo>
                  <a:lnTo>
                    <a:pt x="16174" y="289"/>
                  </a:lnTo>
                  <a:cubicBezTo>
                    <a:pt x="16174" y="130"/>
                    <a:pt x="16044" y="1"/>
                    <a:pt x="15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9"/>
            <p:cNvSpPr/>
            <p:nvPr/>
          </p:nvSpPr>
          <p:spPr>
            <a:xfrm>
              <a:off x="3400550" y="1924125"/>
              <a:ext cx="160775" cy="142325"/>
            </a:xfrm>
            <a:custGeom>
              <a:avLst/>
              <a:gdLst/>
              <a:ahLst/>
              <a:cxnLst/>
              <a:rect l="l" t="t" r="r" b="b"/>
              <a:pathLst>
                <a:path w="6431" h="5693" extrusionOk="0">
                  <a:moveTo>
                    <a:pt x="5878" y="550"/>
                  </a:moveTo>
                  <a:lnTo>
                    <a:pt x="5878" y="5143"/>
                  </a:lnTo>
                  <a:lnTo>
                    <a:pt x="553" y="5143"/>
                  </a:lnTo>
                  <a:lnTo>
                    <a:pt x="553" y="550"/>
                  </a:lnTo>
                  <a:close/>
                  <a:moveTo>
                    <a:pt x="523" y="0"/>
                  </a:moveTo>
                  <a:cubicBezTo>
                    <a:pt x="235" y="0"/>
                    <a:pt x="0" y="232"/>
                    <a:pt x="0" y="520"/>
                  </a:cubicBezTo>
                  <a:lnTo>
                    <a:pt x="0" y="5170"/>
                  </a:lnTo>
                  <a:cubicBezTo>
                    <a:pt x="0" y="5458"/>
                    <a:pt x="235" y="5693"/>
                    <a:pt x="523" y="5693"/>
                  </a:cubicBezTo>
                  <a:lnTo>
                    <a:pt x="5908" y="5693"/>
                  </a:lnTo>
                  <a:cubicBezTo>
                    <a:pt x="6196" y="5693"/>
                    <a:pt x="6431" y="5458"/>
                    <a:pt x="6431" y="5170"/>
                  </a:cubicBezTo>
                  <a:lnTo>
                    <a:pt x="6431" y="520"/>
                  </a:lnTo>
                  <a:cubicBezTo>
                    <a:pt x="6431" y="232"/>
                    <a:pt x="6196" y="0"/>
                    <a:pt x="5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9"/>
            <p:cNvSpPr/>
            <p:nvPr/>
          </p:nvSpPr>
          <p:spPr>
            <a:xfrm>
              <a:off x="3400550" y="1841450"/>
              <a:ext cx="160775" cy="60650"/>
            </a:xfrm>
            <a:custGeom>
              <a:avLst/>
              <a:gdLst/>
              <a:ahLst/>
              <a:cxnLst/>
              <a:rect l="l" t="t" r="r" b="b"/>
              <a:pathLst>
                <a:path w="6431" h="2426" extrusionOk="0">
                  <a:moveTo>
                    <a:pt x="5878" y="550"/>
                  </a:moveTo>
                  <a:lnTo>
                    <a:pt x="5878" y="1873"/>
                  </a:lnTo>
                  <a:lnTo>
                    <a:pt x="553" y="1873"/>
                  </a:lnTo>
                  <a:lnTo>
                    <a:pt x="553" y="550"/>
                  </a:lnTo>
                  <a:close/>
                  <a:moveTo>
                    <a:pt x="523" y="1"/>
                  </a:moveTo>
                  <a:cubicBezTo>
                    <a:pt x="235" y="1"/>
                    <a:pt x="0" y="233"/>
                    <a:pt x="0" y="521"/>
                  </a:cubicBezTo>
                  <a:lnTo>
                    <a:pt x="0" y="1902"/>
                  </a:lnTo>
                  <a:cubicBezTo>
                    <a:pt x="0" y="2190"/>
                    <a:pt x="235" y="2425"/>
                    <a:pt x="523" y="2425"/>
                  </a:cubicBezTo>
                  <a:lnTo>
                    <a:pt x="5908" y="2425"/>
                  </a:lnTo>
                  <a:cubicBezTo>
                    <a:pt x="6196" y="2425"/>
                    <a:pt x="6431" y="2190"/>
                    <a:pt x="6431" y="1902"/>
                  </a:cubicBezTo>
                  <a:lnTo>
                    <a:pt x="6431" y="521"/>
                  </a:lnTo>
                  <a:cubicBezTo>
                    <a:pt x="6431" y="233"/>
                    <a:pt x="6196" y="1"/>
                    <a:pt x="59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a:off x="3161025" y="1876575"/>
              <a:ext cx="171500" cy="171375"/>
            </a:xfrm>
            <a:custGeom>
              <a:avLst/>
              <a:gdLst/>
              <a:ahLst/>
              <a:cxnLst/>
              <a:rect l="l" t="t" r="r" b="b"/>
              <a:pathLst>
                <a:path w="6860" h="6855" extrusionOk="0">
                  <a:moveTo>
                    <a:pt x="3154" y="562"/>
                  </a:moveTo>
                  <a:lnTo>
                    <a:pt x="3157" y="3278"/>
                  </a:lnTo>
                  <a:cubicBezTo>
                    <a:pt x="3157" y="3513"/>
                    <a:pt x="3345" y="3701"/>
                    <a:pt x="3577" y="3701"/>
                  </a:cubicBezTo>
                  <a:lnTo>
                    <a:pt x="6296" y="3701"/>
                  </a:lnTo>
                  <a:cubicBezTo>
                    <a:pt x="6155" y="5147"/>
                    <a:pt x="4897" y="6302"/>
                    <a:pt x="3430" y="6302"/>
                  </a:cubicBezTo>
                  <a:cubicBezTo>
                    <a:pt x="1843" y="6302"/>
                    <a:pt x="553" y="5011"/>
                    <a:pt x="553" y="3424"/>
                  </a:cubicBezTo>
                  <a:cubicBezTo>
                    <a:pt x="553" y="1961"/>
                    <a:pt x="1708" y="706"/>
                    <a:pt x="3154" y="562"/>
                  </a:cubicBezTo>
                  <a:close/>
                  <a:moveTo>
                    <a:pt x="3280" y="0"/>
                  </a:moveTo>
                  <a:cubicBezTo>
                    <a:pt x="3273" y="0"/>
                    <a:pt x="3267" y="0"/>
                    <a:pt x="3260" y="1"/>
                  </a:cubicBezTo>
                  <a:cubicBezTo>
                    <a:pt x="2384" y="45"/>
                    <a:pt x="1567" y="421"/>
                    <a:pt x="953" y="1062"/>
                  </a:cubicBezTo>
                  <a:cubicBezTo>
                    <a:pt x="338" y="1705"/>
                    <a:pt x="0" y="2546"/>
                    <a:pt x="0" y="3424"/>
                  </a:cubicBezTo>
                  <a:cubicBezTo>
                    <a:pt x="0" y="4306"/>
                    <a:pt x="359" y="5194"/>
                    <a:pt x="1009" y="5846"/>
                  </a:cubicBezTo>
                  <a:cubicBezTo>
                    <a:pt x="1658" y="6496"/>
                    <a:pt x="2519" y="6854"/>
                    <a:pt x="3427" y="6854"/>
                  </a:cubicBezTo>
                  <a:cubicBezTo>
                    <a:pt x="4338" y="6854"/>
                    <a:pt x="5149" y="6513"/>
                    <a:pt x="5793" y="5899"/>
                  </a:cubicBezTo>
                  <a:cubicBezTo>
                    <a:pt x="6434" y="5288"/>
                    <a:pt x="6810" y="4468"/>
                    <a:pt x="6854" y="3592"/>
                  </a:cubicBezTo>
                  <a:cubicBezTo>
                    <a:pt x="6860" y="3477"/>
                    <a:pt x="6816" y="3363"/>
                    <a:pt x="6736" y="3280"/>
                  </a:cubicBezTo>
                  <a:cubicBezTo>
                    <a:pt x="6657" y="3198"/>
                    <a:pt x="6545" y="3148"/>
                    <a:pt x="6431" y="3148"/>
                  </a:cubicBezTo>
                  <a:lnTo>
                    <a:pt x="3704" y="3148"/>
                  </a:lnTo>
                  <a:lnTo>
                    <a:pt x="3704" y="424"/>
                  </a:lnTo>
                  <a:cubicBezTo>
                    <a:pt x="3704" y="306"/>
                    <a:pt x="3654" y="195"/>
                    <a:pt x="3571" y="118"/>
                  </a:cubicBezTo>
                  <a:cubicBezTo>
                    <a:pt x="3494" y="44"/>
                    <a:pt x="3388" y="0"/>
                    <a:pt x="3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a:off x="3271075" y="1846300"/>
              <a:ext cx="92675" cy="92525"/>
            </a:xfrm>
            <a:custGeom>
              <a:avLst/>
              <a:gdLst/>
              <a:ahLst/>
              <a:cxnLst/>
              <a:rect l="l" t="t" r="r" b="b"/>
              <a:pathLst>
                <a:path w="3707" h="3701" extrusionOk="0">
                  <a:moveTo>
                    <a:pt x="551" y="559"/>
                  </a:moveTo>
                  <a:cubicBezTo>
                    <a:pt x="1905" y="691"/>
                    <a:pt x="3007" y="1794"/>
                    <a:pt x="3140" y="3148"/>
                  </a:cubicBezTo>
                  <a:lnTo>
                    <a:pt x="551" y="3148"/>
                  </a:lnTo>
                  <a:lnTo>
                    <a:pt x="551" y="559"/>
                  </a:lnTo>
                  <a:close/>
                  <a:moveTo>
                    <a:pt x="420" y="0"/>
                  </a:moveTo>
                  <a:cubicBezTo>
                    <a:pt x="313" y="0"/>
                    <a:pt x="210" y="41"/>
                    <a:pt x="130" y="115"/>
                  </a:cubicBezTo>
                  <a:cubicBezTo>
                    <a:pt x="48" y="195"/>
                    <a:pt x="1" y="306"/>
                    <a:pt x="1" y="421"/>
                  </a:cubicBezTo>
                  <a:lnTo>
                    <a:pt x="1" y="3278"/>
                  </a:lnTo>
                  <a:cubicBezTo>
                    <a:pt x="1" y="3510"/>
                    <a:pt x="189" y="3698"/>
                    <a:pt x="421" y="3698"/>
                  </a:cubicBezTo>
                  <a:lnTo>
                    <a:pt x="3278" y="3698"/>
                  </a:lnTo>
                  <a:lnTo>
                    <a:pt x="3278" y="3701"/>
                  </a:lnTo>
                  <a:cubicBezTo>
                    <a:pt x="3392" y="3701"/>
                    <a:pt x="3504" y="3651"/>
                    <a:pt x="3583" y="3569"/>
                  </a:cubicBezTo>
                  <a:cubicBezTo>
                    <a:pt x="3663" y="3486"/>
                    <a:pt x="3707" y="3372"/>
                    <a:pt x="3701" y="3257"/>
                  </a:cubicBezTo>
                  <a:cubicBezTo>
                    <a:pt x="3660" y="2411"/>
                    <a:pt x="3301" y="1611"/>
                    <a:pt x="2696" y="1003"/>
                  </a:cubicBezTo>
                  <a:cubicBezTo>
                    <a:pt x="2088" y="398"/>
                    <a:pt x="1288" y="42"/>
                    <a:pt x="442" y="1"/>
                  </a:cubicBezTo>
                  <a:cubicBezTo>
                    <a:pt x="435" y="0"/>
                    <a:pt x="427" y="0"/>
                    <a:pt x="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a:off x="3118625" y="1813900"/>
              <a:ext cx="389425" cy="470175"/>
            </a:xfrm>
            <a:custGeom>
              <a:avLst/>
              <a:gdLst/>
              <a:ahLst/>
              <a:cxnLst/>
              <a:rect l="l" t="t" r="r" b="b"/>
              <a:pathLst>
                <a:path w="15577" h="18807" extrusionOk="0">
                  <a:moveTo>
                    <a:pt x="9396" y="9702"/>
                  </a:moveTo>
                  <a:cubicBezTo>
                    <a:pt x="9873" y="9702"/>
                    <a:pt x="10266" y="10052"/>
                    <a:pt x="10340" y="10507"/>
                  </a:cubicBezTo>
                  <a:lnTo>
                    <a:pt x="8453" y="10507"/>
                  </a:lnTo>
                  <a:cubicBezTo>
                    <a:pt x="8527" y="10052"/>
                    <a:pt x="8923" y="9702"/>
                    <a:pt x="9396" y="9702"/>
                  </a:cubicBezTo>
                  <a:close/>
                  <a:moveTo>
                    <a:pt x="10360" y="11057"/>
                  </a:moveTo>
                  <a:lnTo>
                    <a:pt x="10360" y="11480"/>
                  </a:lnTo>
                  <a:cubicBezTo>
                    <a:pt x="10360" y="11983"/>
                    <a:pt x="9978" y="12415"/>
                    <a:pt x="9479" y="12456"/>
                  </a:cubicBezTo>
                  <a:cubicBezTo>
                    <a:pt x="9454" y="12458"/>
                    <a:pt x="9430" y="12458"/>
                    <a:pt x="9407" y="12458"/>
                  </a:cubicBezTo>
                  <a:cubicBezTo>
                    <a:pt x="8878" y="12458"/>
                    <a:pt x="8450" y="12029"/>
                    <a:pt x="8450" y="11504"/>
                  </a:cubicBezTo>
                  <a:lnTo>
                    <a:pt x="8450" y="11057"/>
                  </a:lnTo>
                  <a:close/>
                  <a:moveTo>
                    <a:pt x="8909" y="12941"/>
                  </a:moveTo>
                  <a:lnTo>
                    <a:pt x="8909" y="12941"/>
                  </a:lnTo>
                  <a:cubicBezTo>
                    <a:pt x="9061" y="12994"/>
                    <a:pt x="9226" y="13023"/>
                    <a:pt x="9393" y="13023"/>
                  </a:cubicBezTo>
                  <a:cubicBezTo>
                    <a:pt x="9564" y="13023"/>
                    <a:pt x="9723" y="12994"/>
                    <a:pt x="9873" y="12944"/>
                  </a:cubicBezTo>
                  <a:lnTo>
                    <a:pt x="9873" y="12944"/>
                  </a:lnTo>
                  <a:lnTo>
                    <a:pt x="9673" y="13667"/>
                  </a:lnTo>
                  <a:lnTo>
                    <a:pt x="9117" y="13667"/>
                  </a:lnTo>
                  <a:lnTo>
                    <a:pt x="8909" y="12941"/>
                  </a:lnTo>
                  <a:close/>
                  <a:moveTo>
                    <a:pt x="9640" y="14216"/>
                  </a:moveTo>
                  <a:lnTo>
                    <a:pt x="9855" y="15935"/>
                  </a:lnTo>
                  <a:cubicBezTo>
                    <a:pt x="9861" y="15982"/>
                    <a:pt x="9843" y="16029"/>
                    <a:pt x="9808" y="16059"/>
                  </a:cubicBezTo>
                  <a:lnTo>
                    <a:pt x="9396" y="16394"/>
                  </a:lnTo>
                  <a:lnTo>
                    <a:pt x="8988" y="16059"/>
                  </a:lnTo>
                  <a:cubicBezTo>
                    <a:pt x="8950" y="16029"/>
                    <a:pt x="8932" y="15982"/>
                    <a:pt x="8938" y="15935"/>
                  </a:cubicBezTo>
                  <a:lnTo>
                    <a:pt x="9152" y="14216"/>
                  </a:lnTo>
                  <a:close/>
                  <a:moveTo>
                    <a:pt x="6907" y="15650"/>
                  </a:moveTo>
                  <a:lnTo>
                    <a:pt x="6907" y="16852"/>
                  </a:lnTo>
                  <a:cubicBezTo>
                    <a:pt x="6907" y="17302"/>
                    <a:pt x="6540" y="17669"/>
                    <a:pt x="6087" y="17669"/>
                  </a:cubicBezTo>
                  <a:lnTo>
                    <a:pt x="4280" y="17669"/>
                  </a:lnTo>
                  <a:cubicBezTo>
                    <a:pt x="3986" y="17669"/>
                    <a:pt x="3748" y="17431"/>
                    <a:pt x="3748" y="17137"/>
                  </a:cubicBezTo>
                  <a:lnTo>
                    <a:pt x="3748" y="16655"/>
                  </a:lnTo>
                  <a:cubicBezTo>
                    <a:pt x="3748" y="16414"/>
                    <a:pt x="3945" y="16218"/>
                    <a:pt x="4186" y="16218"/>
                  </a:cubicBezTo>
                  <a:cubicBezTo>
                    <a:pt x="4200" y="16218"/>
                    <a:pt x="4212" y="16232"/>
                    <a:pt x="4212" y="16250"/>
                  </a:cubicBezTo>
                  <a:cubicBezTo>
                    <a:pt x="4215" y="16526"/>
                    <a:pt x="4441" y="16752"/>
                    <a:pt x="4718" y="16752"/>
                  </a:cubicBezTo>
                  <a:lnTo>
                    <a:pt x="5714" y="16752"/>
                  </a:lnTo>
                  <a:cubicBezTo>
                    <a:pt x="5864" y="16752"/>
                    <a:pt x="5987" y="16629"/>
                    <a:pt x="5987" y="16476"/>
                  </a:cubicBezTo>
                  <a:lnTo>
                    <a:pt x="5987" y="15650"/>
                  </a:lnTo>
                  <a:close/>
                  <a:moveTo>
                    <a:pt x="12785" y="15650"/>
                  </a:moveTo>
                  <a:lnTo>
                    <a:pt x="12785" y="16476"/>
                  </a:lnTo>
                  <a:cubicBezTo>
                    <a:pt x="12785" y="16629"/>
                    <a:pt x="12908" y="16752"/>
                    <a:pt x="13061" y="16752"/>
                  </a:cubicBezTo>
                  <a:lnTo>
                    <a:pt x="14055" y="16752"/>
                  </a:lnTo>
                  <a:cubicBezTo>
                    <a:pt x="14331" y="16752"/>
                    <a:pt x="14560" y="16526"/>
                    <a:pt x="14560" y="16250"/>
                  </a:cubicBezTo>
                  <a:cubicBezTo>
                    <a:pt x="14560" y="16232"/>
                    <a:pt x="14572" y="16218"/>
                    <a:pt x="14589" y="16218"/>
                  </a:cubicBezTo>
                  <a:cubicBezTo>
                    <a:pt x="14830" y="16218"/>
                    <a:pt x="15024" y="16414"/>
                    <a:pt x="15024" y="16655"/>
                  </a:cubicBezTo>
                  <a:lnTo>
                    <a:pt x="15024" y="17137"/>
                  </a:lnTo>
                  <a:cubicBezTo>
                    <a:pt x="15024" y="17431"/>
                    <a:pt x="14786" y="17669"/>
                    <a:pt x="14492" y="17669"/>
                  </a:cubicBezTo>
                  <a:lnTo>
                    <a:pt x="12685" y="17669"/>
                  </a:lnTo>
                  <a:cubicBezTo>
                    <a:pt x="12232" y="17669"/>
                    <a:pt x="11865" y="17302"/>
                    <a:pt x="11865" y="16852"/>
                  </a:cubicBezTo>
                  <a:lnTo>
                    <a:pt x="11865" y="15650"/>
                  </a:lnTo>
                  <a:close/>
                  <a:moveTo>
                    <a:pt x="11739" y="12785"/>
                  </a:moveTo>
                  <a:cubicBezTo>
                    <a:pt x="12315" y="12785"/>
                    <a:pt x="12785" y="13252"/>
                    <a:pt x="12785" y="13831"/>
                  </a:cubicBezTo>
                  <a:lnTo>
                    <a:pt x="12785" y="15098"/>
                  </a:lnTo>
                  <a:lnTo>
                    <a:pt x="11865" y="15098"/>
                  </a:lnTo>
                  <a:lnTo>
                    <a:pt x="11865" y="14040"/>
                  </a:lnTo>
                  <a:cubicBezTo>
                    <a:pt x="11865" y="13899"/>
                    <a:pt x="11765" y="13772"/>
                    <a:pt x="11624" y="13755"/>
                  </a:cubicBezTo>
                  <a:cubicBezTo>
                    <a:pt x="11612" y="13753"/>
                    <a:pt x="11601" y="13753"/>
                    <a:pt x="11589" y="13753"/>
                  </a:cubicBezTo>
                  <a:cubicBezTo>
                    <a:pt x="11437" y="13753"/>
                    <a:pt x="11316" y="13875"/>
                    <a:pt x="11316" y="14028"/>
                  </a:cubicBezTo>
                  <a:lnTo>
                    <a:pt x="11316" y="18257"/>
                  </a:lnTo>
                  <a:lnTo>
                    <a:pt x="7457" y="18257"/>
                  </a:lnTo>
                  <a:lnTo>
                    <a:pt x="7460" y="14016"/>
                  </a:lnTo>
                  <a:cubicBezTo>
                    <a:pt x="7460" y="13864"/>
                    <a:pt x="7336" y="13740"/>
                    <a:pt x="7183" y="13740"/>
                  </a:cubicBezTo>
                  <a:cubicBezTo>
                    <a:pt x="7031" y="13740"/>
                    <a:pt x="6907" y="13864"/>
                    <a:pt x="6907" y="14013"/>
                  </a:cubicBezTo>
                  <a:lnTo>
                    <a:pt x="6907" y="15098"/>
                  </a:lnTo>
                  <a:lnTo>
                    <a:pt x="5987" y="15098"/>
                  </a:lnTo>
                  <a:lnTo>
                    <a:pt x="5987" y="13831"/>
                  </a:lnTo>
                  <a:cubicBezTo>
                    <a:pt x="5987" y="13252"/>
                    <a:pt x="6458" y="12785"/>
                    <a:pt x="7036" y="12785"/>
                  </a:cubicBezTo>
                  <a:lnTo>
                    <a:pt x="8280" y="12785"/>
                  </a:lnTo>
                  <a:lnTo>
                    <a:pt x="8626" y="13990"/>
                  </a:lnTo>
                  <a:cubicBezTo>
                    <a:pt x="8618" y="14010"/>
                    <a:pt x="8612" y="14037"/>
                    <a:pt x="8609" y="14060"/>
                  </a:cubicBezTo>
                  <a:lnTo>
                    <a:pt x="8380" y="15868"/>
                  </a:lnTo>
                  <a:cubicBezTo>
                    <a:pt x="8350" y="16106"/>
                    <a:pt x="8444" y="16338"/>
                    <a:pt x="8629" y="16488"/>
                  </a:cubicBezTo>
                  <a:lnTo>
                    <a:pt x="9070" y="16846"/>
                  </a:lnTo>
                  <a:cubicBezTo>
                    <a:pt x="9161" y="16923"/>
                    <a:pt x="9273" y="16958"/>
                    <a:pt x="9388" y="16958"/>
                  </a:cubicBezTo>
                  <a:cubicBezTo>
                    <a:pt x="9499" y="16958"/>
                    <a:pt x="9611" y="16923"/>
                    <a:pt x="9702" y="16846"/>
                  </a:cubicBezTo>
                  <a:lnTo>
                    <a:pt x="10143" y="16488"/>
                  </a:lnTo>
                  <a:cubicBezTo>
                    <a:pt x="10328" y="16338"/>
                    <a:pt x="10422" y="16106"/>
                    <a:pt x="10393" y="15868"/>
                  </a:cubicBezTo>
                  <a:lnTo>
                    <a:pt x="10166" y="14075"/>
                  </a:lnTo>
                  <a:cubicBezTo>
                    <a:pt x="10163" y="14049"/>
                    <a:pt x="10155" y="14019"/>
                    <a:pt x="10143" y="13996"/>
                  </a:cubicBezTo>
                  <a:lnTo>
                    <a:pt x="10478" y="12785"/>
                  </a:lnTo>
                  <a:close/>
                  <a:moveTo>
                    <a:pt x="541" y="1"/>
                  </a:moveTo>
                  <a:cubicBezTo>
                    <a:pt x="242" y="1"/>
                    <a:pt x="1" y="242"/>
                    <a:pt x="1" y="539"/>
                  </a:cubicBezTo>
                  <a:lnTo>
                    <a:pt x="1" y="10663"/>
                  </a:lnTo>
                  <a:cubicBezTo>
                    <a:pt x="1" y="10963"/>
                    <a:pt x="242" y="11204"/>
                    <a:pt x="541" y="11204"/>
                  </a:cubicBezTo>
                  <a:lnTo>
                    <a:pt x="7898" y="11204"/>
                  </a:lnTo>
                  <a:lnTo>
                    <a:pt x="7898" y="11512"/>
                  </a:lnTo>
                  <a:cubicBezTo>
                    <a:pt x="7898" y="11774"/>
                    <a:pt x="7965" y="12018"/>
                    <a:pt x="8080" y="12232"/>
                  </a:cubicBezTo>
                  <a:lnTo>
                    <a:pt x="7072" y="12232"/>
                  </a:lnTo>
                  <a:cubicBezTo>
                    <a:pt x="6190" y="12232"/>
                    <a:pt x="5473" y="12947"/>
                    <a:pt x="5473" y="13831"/>
                  </a:cubicBezTo>
                  <a:lnTo>
                    <a:pt x="5473" y="16200"/>
                  </a:lnTo>
                  <a:lnTo>
                    <a:pt x="4791" y="16200"/>
                  </a:lnTo>
                  <a:cubicBezTo>
                    <a:pt x="4768" y="15903"/>
                    <a:pt x="4512" y="15668"/>
                    <a:pt x="4203" y="15668"/>
                  </a:cubicBezTo>
                  <a:cubicBezTo>
                    <a:pt x="3648" y="15668"/>
                    <a:pt x="3198" y="16109"/>
                    <a:pt x="3198" y="16655"/>
                  </a:cubicBezTo>
                  <a:lnTo>
                    <a:pt x="3198" y="17135"/>
                  </a:lnTo>
                  <a:cubicBezTo>
                    <a:pt x="3198" y="17734"/>
                    <a:pt x="3683" y="18219"/>
                    <a:pt x="4283" y="18219"/>
                  </a:cubicBezTo>
                  <a:lnTo>
                    <a:pt x="6087" y="18219"/>
                  </a:lnTo>
                  <a:cubicBezTo>
                    <a:pt x="6396" y="18219"/>
                    <a:pt x="6678" y="18122"/>
                    <a:pt x="6907" y="17954"/>
                  </a:cubicBezTo>
                  <a:lnTo>
                    <a:pt x="6907" y="18533"/>
                  </a:lnTo>
                  <a:cubicBezTo>
                    <a:pt x="6907" y="18563"/>
                    <a:pt x="6910" y="18592"/>
                    <a:pt x="6919" y="18619"/>
                  </a:cubicBezTo>
                  <a:cubicBezTo>
                    <a:pt x="6957" y="18736"/>
                    <a:pt x="7066" y="18807"/>
                    <a:pt x="7183" y="18807"/>
                  </a:cubicBezTo>
                  <a:lnTo>
                    <a:pt x="11592" y="18807"/>
                  </a:lnTo>
                  <a:cubicBezTo>
                    <a:pt x="11745" y="18807"/>
                    <a:pt x="11868" y="18683"/>
                    <a:pt x="11868" y="18533"/>
                  </a:cubicBezTo>
                  <a:lnTo>
                    <a:pt x="11868" y="17949"/>
                  </a:lnTo>
                  <a:cubicBezTo>
                    <a:pt x="12097" y="18119"/>
                    <a:pt x="12379" y="18219"/>
                    <a:pt x="12688" y="18219"/>
                  </a:cubicBezTo>
                  <a:lnTo>
                    <a:pt x="14589" y="18219"/>
                  </a:lnTo>
                  <a:cubicBezTo>
                    <a:pt x="15136" y="18219"/>
                    <a:pt x="15577" y="17778"/>
                    <a:pt x="15577" y="17231"/>
                  </a:cubicBezTo>
                  <a:lnTo>
                    <a:pt x="15577" y="16567"/>
                  </a:lnTo>
                  <a:cubicBezTo>
                    <a:pt x="15577" y="16071"/>
                    <a:pt x="15174" y="15668"/>
                    <a:pt x="14678" y="15668"/>
                  </a:cubicBezTo>
                  <a:lnTo>
                    <a:pt x="14587" y="15668"/>
                  </a:lnTo>
                  <a:cubicBezTo>
                    <a:pt x="14284" y="15668"/>
                    <a:pt x="14034" y="15903"/>
                    <a:pt x="14011" y="16200"/>
                  </a:cubicBezTo>
                  <a:lnTo>
                    <a:pt x="13335" y="16200"/>
                  </a:lnTo>
                  <a:lnTo>
                    <a:pt x="13335" y="13831"/>
                  </a:lnTo>
                  <a:cubicBezTo>
                    <a:pt x="13335" y="12950"/>
                    <a:pt x="12620" y="12232"/>
                    <a:pt x="11739" y="12232"/>
                  </a:cubicBezTo>
                  <a:lnTo>
                    <a:pt x="10731" y="12232"/>
                  </a:lnTo>
                  <a:cubicBezTo>
                    <a:pt x="10845" y="12018"/>
                    <a:pt x="10910" y="11771"/>
                    <a:pt x="10910" y="11509"/>
                  </a:cubicBezTo>
                  <a:lnTo>
                    <a:pt x="10910" y="11204"/>
                  </a:lnTo>
                  <a:lnTo>
                    <a:pt x="14601" y="11204"/>
                  </a:lnTo>
                  <a:cubicBezTo>
                    <a:pt x="14742" y="11204"/>
                    <a:pt x="14869" y="11104"/>
                    <a:pt x="14886" y="10963"/>
                  </a:cubicBezTo>
                  <a:cubicBezTo>
                    <a:pt x="14907" y="10795"/>
                    <a:pt x="14775" y="10654"/>
                    <a:pt x="14613" y="10654"/>
                  </a:cubicBezTo>
                  <a:lnTo>
                    <a:pt x="10904" y="10654"/>
                  </a:lnTo>
                  <a:cubicBezTo>
                    <a:pt x="10904" y="10654"/>
                    <a:pt x="10222" y="9164"/>
                    <a:pt x="9396" y="9164"/>
                  </a:cubicBezTo>
                  <a:cubicBezTo>
                    <a:pt x="8571" y="9164"/>
                    <a:pt x="7898" y="9834"/>
                    <a:pt x="7889" y="10690"/>
                  </a:cubicBezTo>
                  <a:lnTo>
                    <a:pt x="550" y="10690"/>
                  </a:lnTo>
                  <a:lnTo>
                    <a:pt x="550" y="550"/>
                  </a:lnTo>
                  <a:lnTo>
                    <a:pt x="1770" y="550"/>
                  </a:lnTo>
                  <a:cubicBezTo>
                    <a:pt x="1911" y="550"/>
                    <a:pt x="2037" y="450"/>
                    <a:pt x="2055" y="309"/>
                  </a:cubicBezTo>
                  <a:cubicBezTo>
                    <a:pt x="2073" y="142"/>
                    <a:pt x="1943" y="1"/>
                    <a:pt x="17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49"/>
          <p:cNvGrpSpPr/>
          <p:nvPr/>
        </p:nvGrpSpPr>
        <p:grpSpPr>
          <a:xfrm>
            <a:off x="1044331" y="1711863"/>
            <a:ext cx="472375" cy="470450"/>
            <a:chOff x="6134325" y="1006750"/>
            <a:chExt cx="472375" cy="470450"/>
          </a:xfrm>
        </p:grpSpPr>
        <p:sp>
          <p:nvSpPr>
            <p:cNvPr id="1225" name="Google Shape;1225;p49"/>
            <p:cNvSpPr/>
            <p:nvPr/>
          </p:nvSpPr>
          <p:spPr>
            <a:xfrm>
              <a:off x="6134325" y="1006750"/>
              <a:ext cx="472375" cy="470450"/>
            </a:xfrm>
            <a:custGeom>
              <a:avLst/>
              <a:gdLst/>
              <a:ahLst/>
              <a:cxnLst/>
              <a:rect l="l" t="t" r="r" b="b"/>
              <a:pathLst>
                <a:path w="18895" h="18818" extrusionOk="0">
                  <a:moveTo>
                    <a:pt x="7624" y="1661"/>
                  </a:moveTo>
                  <a:cubicBezTo>
                    <a:pt x="10915" y="1661"/>
                    <a:pt x="13596" y="4341"/>
                    <a:pt x="13596" y="7632"/>
                  </a:cubicBezTo>
                  <a:cubicBezTo>
                    <a:pt x="13596" y="9666"/>
                    <a:pt x="12552" y="11556"/>
                    <a:pt x="10851" y="12652"/>
                  </a:cubicBezTo>
                  <a:lnTo>
                    <a:pt x="10851" y="12626"/>
                  </a:lnTo>
                  <a:cubicBezTo>
                    <a:pt x="10851" y="12061"/>
                    <a:pt x="10392" y="11603"/>
                    <a:pt x="9828" y="11603"/>
                  </a:cubicBezTo>
                  <a:lnTo>
                    <a:pt x="5446" y="11603"/>
                  </a:lnTo>
                  <a:cubicBezTo>
                    <a:pt x="4882" y="11603"/>
                    <a:pt x="4423" y="12061"/>
                    <a:pt x="4423" y="12626"/>
                  </a:cubicBezTo>
                  <a:lnTo>
                    <a:pt x="4423" y="12667"/>
                  </a:lnTo>
                  <a:cubicBezTo>
                    <a:pt x="2707" y="11573"/>
                    <a:pt x="1655" y="9678"/>
                    <a:pt x="1655" y="7632"/>
                  </a:cubicBezTo>
                  <a:cubicBezTo>
                    <a:pt x="1655" y="4341"/>
                    <a:pt x="4332" y="1661"/>
                    <a:pt x="7624" y="1661"/>
                  </a:cubicBezTo>
                  <a:close/>
                  <a:moveTo>
                    <a:pt x="13222" y="12814"/>
                  </a:moveTo>
                  <a:lnTo>
                    <a:pt x="13878" y="13466"/>
                  </a:lnTo>
                  <a:lnTo>
                    <a:pt x="13487" y="13857"/>
                  </a:lnTo>
                  <a:lnTo>
                    <a:pt x="12831" y="13205"/>
                  </a:lnTo>
                  <a:cubicBezTo>
                    <a:pt x="12967" y="13078"/>
                    <a:pt x="13096" y="12949"/>
                    <a:pt x="13222" y="12814"/>
                  </a:cubicBezTo>
                  <a:close/>
                  <a:moveTo>
                    <a:pt x="14821" y="13437"/>
                  </a:moveTo>
                  <a:cubicBezTo>
                    <a:pt x="14904" y="13437"/>
                    <a:pt x="14987" y="13469"/>
                    <a:pt x="15050" y="13534"/>
                  </a:cubicBezTo>
                  <a:lnTo>
                    <a:pt x="15365" y="13848"/>
                  </a:lnTo>
                  <a:lnTo>
                    <a:pt x="13866" y="15347"/>
                  </a:lnTo>
                  <a:lnTo>
                    <a:pt x="13552" y="15030"/>
                  </a:lnTo>
                  <a:cubicBezTo>
                    <a:pt x="13425" y="14903"/>
                    <a:pt x="13425" y="14698"/>
                    <a:pt x="13552" y="14571"/>
                  </a:cubicBezTo>
                  <a:lnTo>
                    <a:pt x="14592" y="13534"/>
                  </a:lnTo>
                  <a:cubicBezTo>
                    <a:pt x="14655" y="13469"/>
                    <a:pt x="14738" y="13437"/>
                    <a:pt x="14821" y="13437"/>
                  </a:cubicBezTo>
                  <a:close/>
                  <a:moveTo>
                    <a:pt x="15917" y="14074"/>
                  </a:moveTo>
                  <a:lnTo>
                    <a:pt x="17616" y="15773"/>
                  </a:lnTo>
                  <a:lnTo>
                    <a:pt x="15794" y="17595"/>
                  </a:lnTo>
                  <a:lnTo>
                    <a:pt x="14095" y="15897"/>
                  </a:lnTo>
                  <a:lnTo>
                    <a:pt x="15917" y="14074"/>
                  </a:lnTo>
                  <a:close/>
                  <a:moveTo>
                    <a:pt x="17842" y="16326"/>
                  </a:moveTo>
                  <a:lnTo>
                    <a:pt x="18180" y="16664"/>
                  </a:lnTo>
                  <a:cubicBezTo>
                    <a:pt x="18307" y="16790"/>
                    <a:pt x="18307" y="16996"/>
                    <a:pt x="18180" y="17122"/>
                  </a:cubicBezTo>
                  <a:lnTo>
                    <a:pt x="17143" y="18162"/>
                  </a:lnTo>
                  <a:cubicBezTo>
                    <a:pt x="17080" y="18226"/>
                    <a:pt x="16997" y="18257"/>
                    <a:pt x="16913" y="18257"/>
                  </a:cubicBezTo>
                  <a:cubicBezTo>
                    <a:pt x="16830" y="18257"/>
                    <a:pt x="16746" y="18226"/>
                    <a:pt x="16681" y="18162"/>
                  </a:cubicBezTo>
                  <a:lnTo>
                    <a:pt x="16343" y="17822"/>
                  </a:lnTo>
                  <a:lnTo>
                    <a:pt x="17842" y="16326"/>
                  </a:lnTo>
                  <a:close/>
                  <a:moveTo>
                    <a:pt x="7624" y="0"/>
                  </a:moveTo>
                  <a:cubicBezTo>
                    <a:pt x="3421" y="0"/>
                    <a:pt x="0" y="3418"/>
                    <a:pt x="0" y="7624"/>
                  </a:cubicBezTo>
                  <a:cubicBezTo>
                    <a:pt x="0" y="9114"/>
                    <a:pt x="432" y="10557"/>
                    <a:pt x="1246" y="11800"/>
                  </a:cubicBezTo>
                  <a:cubicBezTo>
                    <a:pt x="2031" y="12996"/>
                    <a:pt x="3127" y="13942"/>
                    <a:pt x="4420" y="14542"/>
                  </a:cubicBezTo>
                  <a:lnTo>
                    <a:pt x="4420" y="14909"/>
                  </a:lnTo>
                  <a:cubicBezTo>
                    <a:pt x="4420" y="15050"/>
                    <a:pt x="4523" y="15177"/>
                    <a:pt x="4661" y="15194"/>
                  </a:cubicBezTo>
                  <a:cubicBezTo>
                    <a:pt x="4673" y="15196"/>
                    <a:pt x="4685" y="15196"/>
                    <a:pt x="4696" y="15196"/>
                  </a:cubicBezTo>
                  <a:cubicBezTo>
                    <a:pt x="4848" y="15196"/>
                    <a:pt x="4973" y="15074"/>
                    <a:pt x="4973" y="14921"/>
                  </a:cubicBezTo>
                  <a:lnTo>
                    <a:pt x="4973" y="12629"/>
                  </a:lnTo>
                  <a:cubicBezTo>
                    <a:pt x="4973" y="12367"/>
                    <a:pt x="5184" y="12155"/>
                    <a:pt x="5446" y="12155"/>
                  </a:cubicBezTo>
                  <a:lnTo>
                    <a:pt x="9825" y="12155"/>
                  </a:lnTo>
                  <a:cubicBezTo>
                    <a:pt x="10087" y="12155"/>
                    <a:pt x="10298" y="12367"/>
                    <a:pt x="10298" y="12629"/>
                  </a:cubicBezTo>
                  <a:lnTo>
                    <a:pt x="10298" y="17007"/>
                  </a:lnTo>
                  <a:cubicBezTo>
                    <a:pt x="10298" y="17269"/>
                    <a:pt x="10087" y="17481"/>
                    <a:pt x="9825" y="17481"/>
                  </a:cubicBezTo>
                  <a:lnTo>
                    <a:pt x="5261" y="17481"/>
                  </a:lnTo>
                  <a:cubicBezTo>
                    <a:pt x="5102" y="17481"/>
                    <a:pt x="4973" y="17351"/>
                    <a:pt x="4973" y="17193"/>
                  </a:cubicBezTo>
                  <a:lnTo>
                    <a:pt x="4973" y="16208"/>
                  </a:lnTo>
                  <a:cubicBezTo>
                    <a:pt x="4973" y="16155"/>
                    <a:pt x="4949" y="16105"/>
                    <a:pt x="4908" y="16073"/>
                  </a:cubicBezTo>
                  <a:cubicBezTo>
                    <a:pt x="4837" y="16015"/>
                    <a:pt x="4764" y="15990"/>
                    <a:pt x="4696" y="15990"/>
                  </a:cubicBezTo>
                  <a:cubicBezTo>
                    <a:pt x="4544" y="15990"/>
                    <a:pt x="4420" y="16114"/>
                    <a:pt x="4420" y="16264"/>
                  </a:cubicBezTo>
                  <a:lnTo>
                    <a:pt x="4420" y="17007"/>
                  </a:lnTo>
                  <a:cubicBezTo>
                    <a:pt x="4420" y="17575"/>
                    <a:pt x="4879" y="18033"/>
                    <a:pt x="5446" y="18033"/>
                  </a:cubicBezTo>
                  <a:lnTo>
                    <a:pt x="9825" y="18033"/>
                  </a:lnTo>
                  <a:cubicBezTo>
                    <a:pt x="10392" y="18033"/>
                    <a:pt x="10851" y="17575"/>
                    <a:pt x="10851" y="17007"/>
                  </a:cubicBezTo>
                  <a:lnTo>
                    <a:pt x="10851" y="14539"/>
                  </a:lnTo>
                  <a:cubicBezTo>
                    <a:pt x="11409" y="14277"/>
                    <a:pt x="11929" y="13954"/>
                    <a:pt x="12397" y="13575"/>
                  </a:cubicBezTo>
                  <a:lnTo>
                    <a:pt x="13081" y="14260"/>
                  </a:lnTo>
                  <a:cubicBezTo>
                    <a:pt x="12805" y="14603"/>
                    <a:pt x="12826" y="15112"/>
                    <a:pt x="13143" y="15432"/>
                  </a:cubicBezTo>
                  <a:lnTo>
                    <a:pt x="13507" y="15794"/>
                  </a:lnTo>
                  <a:cubicBezTo>
                    <a:pt x="13469" y="15949"/>
                    <a:pt x="13510" y="16120"/>
                    <a:pt x="13631" y="16240"/>
                  </a:cubicBezTo>
                  <a:lnTo>
                    <a:pt x="15441" y="18051"/>
                  </a:lnTo>
                  <a:cubicBezTo>
                    <a:pt x="15532" y="18145"/>
                    <a:pt x="15653" y="18189"/>
                    <a:pt x="15773" y="18189"/>
                  </a:cubicBezTo>
                  <a:cubicBezTo>
                    <a:pt x="15812" y="18189"/>
                    <a:pt x="15850" y="18186"/>
                    <a:pt x="15888" y="18174"/>
                  </a:cubicBezTo>
                  <a:lnTo>
                    <a:pt x="16276" y="18562"/>
                  </a:lnTo>
                  <a:cubicBezTo>
                    <a:pt x="16446" y="18733"/>
                    <a:pt x="16670" y="18818"/>
                    <a:pt x="16896" y="18818"/>
                  </a:cubicBezTo>
                  <a:cubicBezTo>
                    <a:pt x="17119" y="18818"/>
                    <a:pt x="17343" y="18733"/>
                    <a:pt x="17513" y="18562"/>
                  </a:cubicBezTo>
                  <a:lnTo>
                    <a:pt x="18554" y="17522"/>
                  </a:lnTo>
                  <a:cubicBezTo>
                    <a:pt x="18894" y="17181"/>
                    <a:pt x="18894" y="16625"/>
                    <a:pt x="18554" y="16285"/>
                  </a:cubicBezTo>
                  <a:lnTo>
                    <a:pt x="18169" y="15897"/>
                  </a:lnTo>
                  <a:cubicBezTo>
                    <a:pt x="18207" y="15741"/>
                    <a:pt x="18166" y="15570"/>
                    <a:pt x="18045" y="15450"/>
                  </a:cubicBezTo>
                  <a:lnTo>
                    <a:pt x="16232" y="13640"/>
                  </a:lnTo>
                  <a:cubicBezTo>
                    <a:pt x="16141" y="13547"/>
                    <a:pt x="16022" y="13502"/>
                    <a:pt x="15902" y="13502"/>
                  </a:cubicBezTo>
                  <a:cubicBezTo>
                    <a:pt x="15863" y="13502"/>
                    <a:pt x="15823" y="13507"/>
                    <a:pt x="15785" y="13516"/>
                  </a:cubicBezTo>
                  <a:lnTo>
                    <a:pt x="15424" y="13152"/>
                  </a:lnTo>
                  <a:cubicBezTo>
                    <a:pt x="15252" y="12981"/>
                    <a:pt x="15028" y="12895"/>
                    <a:pt x="14803" y="12895"/>
                  </a:cubicBezTo>
                  <a:cubicBezTo>
                    <a:pt x="14607" y="12895"/>
                    <a:pt x="14411" y="12960"/>
                    <a:pt x="14251" y="13090"/>
                  </a:cubicBezTo>
                  <a:lnTo>
                    <a:pt x="13566" y="12402"/>
                  </a:lnTo>
                  <a:cubicBezTo>
                    <a:pt x="14633" y="11074"/>
                    <a:pt x="15247" y="9399"/>
                    <a:pt x="15247" y="7629"/>
                  </a:cubicBezTo>
                  <a:cubicBezTo>
                    <a:pt x="15247" y="5766"/>
                    <a:pt x="14565" y="3971"/>
                    <a:pt x="13331" y="2578"/>
                  </a:cubicBezTo>
                  <a:cubicBezTo>
                    <a:pt x="13277" y="2516"/>
                    <a:pt x="13202" y="2485"/>
                    <a:pt x="13127" y="2485"/>
                  </a:cubicBezTo>
                  <a:cubicBezTo>
                    <a:pt x="13062" y="2485"/>
                    <a:pt x="12996" y="2508"/>
                    <a:pt x="12943" y="2554"/>
                  </a:cubicBezTo>
                  <a:cubicBezTo>
                    <a:pt x="12829" y="2654"/>
                    <a:pt x="12817" y="2830"/>
                    <a:pt x="12920" y="2942"/>
                  </a:cubicBezTo>
                  <a:cubicBezTo>
                    <a:pt x="14066" y="4235"/>
                    <a:pt x="14695" y="5901"/>
                    <a:pt x="14695" y="7629"/>
                  </a:cubicBezTo>
                  <a:cubicBezTo>
                    <a:pt x="14695" y="10286"/>
                    <a:pt x="13199" y="12720"/>
                    <a:pt x="10851" y="13925"/>
                  </a:cubicBezTo>
                  <a:lnTo>
                    <a:pt x="10851" y="13296"/>
                  </a:lnTo>
                  <a:cubicBezTo>
                    <a:pt x="12884" y="12132"/>
                    <a:pt x="14145" y="9969"/>
                    <a:pt x="14145" y="7632"/>
                  </a:cubicBezTo>
                  <a:cubicBezTo>
                    <a:pt x="14145" y="4035"/>
                    <a:pt x="11218" y="1111"/>
                    <a:pt x="7624" y="1111"/>
                  </a:cubicBezTo>
                  <a:cubicBezTo>
                    <a:pt x="4029" y="1111"/>
                    <a:pt x="1102" y="4035"/>
                    <a:pt x="1102" y="7632"/>
                  </a:cubicBezTo>
                  <a:cubicBezTo>
                    <a:pt x="1102" y="9984"/>
                    <a:pt x="2372" y="12150"/>
                    <a:pt x="4420" y="13310"/>
                  </a:cubicBezTo>
                  <a:lnTo>
                    <a:pt x="4420" y="13930"/>
                  </a:lnTo>
                  <a:cubicBezTo>
                    <a:pt x="2060" y="12728"/>
                    <a:pt x="553" y="10286"/>
                    <a:pt x="553" y="7624"/>
                  </a:cubicBezTo>
                  <a:cubicBezTo>
                    <a:pt x="553" y="3724"/>
                    <a:pt x="3724" y="550"/>
                    <a:pt x="7624" y="550"/>
                  </a:cubicBezTo>
                  <a:cubicBezTo>
                    <a:pt x="9249" y="550"/>
                    <a:pt x="10777" y="1088"/>
                    <a:pt x="12041" y="2098"/>
                  </a:cubicBezTo>
                  <a:cubicBezTo>
                    <a:pt x="12091" y="2140"/>
                    <a:pt x="12152" y="2160"/>
                    <a:pt x="12212" y="2160"/>
                  </a:cubicBezTo>
                  <a:cubicBezTo>
                    <a:pt x="12293" y="2160"/>
                    <a:pt x="12373" y="2125"/>
                    <a:pt x="12429" y="2057"/>
                  </a:cubicBezTo>
                  <a:cubicBezTo>
                    <a:pt x="12523" y="1937"/>
                    <a:pt x="12505" y="1763"/>
                    <a:pt x="12385" y="1669"/>
                  </a:cubicBezTo>
                  <a:cubicBezTo>
                    <a:pt x="11042" y="594"/>
                    <a:pt x="9349" y="0"/>
                    <a:pt x="7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a:off x="6215500" y="1081900"/>
              <a:ext cx="220450" cy="194725"/>
            </a:xfrm>
            <a:custGeom>
              <a:avLst/>
              <a:gdLst/>
              <a:ahLst/>
              <a:cxnLst/>
              <a:rect l="l" t="t" r="r" b="b"/>
              <a:pathLst>
                <a:path w="8818" h="7789" extrusionOk="0">
                  <a:moveTo>
                    <a:pt x="4394" y="550"/>
                  </a:moveTo>
                  <a:cubicBezTo>
                    <a:pt x="4959" y="550"/>
                    <a:pt x="5358" y="677"/>
                    <a:pt x="5552" y="912"/>
                  </a:cubicBezTo>
                  <a:cubicBezTo>
                    <a:pt x="5682" y="1067"/>
                    <a:pt x="5714" y="1261"/>
                    <a:pt x="5708" y="1432"/>
                  </a:cubicBezTo>
                  <a:lnTo>
                    <a:pt x="3081" y="1432"/>
                  </a:lnTo>
                  <a:cubicBezTo>
                    <a:pt x="3075" y="1258"/>
                    <a:pt x="3107" y="1067"/>
                    <a:pt x="3236" y="912"/>
                  </a:cubicBezTo>
                  <a:cubicBezTo>
                    <a:pt x="3433" y="677"/>
                    <a:pt x="3833" y="550"/>
                    <a:pt x="4394" y="550"/>
                  </a:cubicBezTo>
                  <a:close/>
                  <a:moveTo>
                    <a:pt x="7662" y="1984"/>
                  </a:moveTo>
                  <a:cubicBezTo>
                    <a:pt x="7995" y="1984"/>
                    <a:pt x="8265" y="2255"/>
                    <a:pt x="8265" y="2587"/>
                  </a:cubicBezTo>
                  <a:lnTo>
                    <a:pt x="8265" y="4027"/>
                  </a:lnTo>
                  <a:cubicBezTo>
                    <a:pt x="8265" y="4359"/>
                    <a:pt x="7995" y="4629"/>
                    <a:pt x="7662" y="4629"/>
                  </a:cubicBezTo>
                  <a:lnTo>
                    <a:pt x="7421" y="4629"/>
                  </a:lnTo>
                  <a:lnTo>
                    <a:pt x="7421" y="4053"/>
                  </a:lnTo>
                  <a:cubicBezTo>
                    <a:pt x="7421" y="3762"/>
                    <a:pt x="7186" y="3527"/>
                    <a:pt x="6895" y="3527"/>
                  </a:cubicBezTo>
                  <a:lnTo>
                    <a:pt x="6219" y="3527"/>
                  </a:lnTo>
                  <a:cubicBezTo>
                    <a:pt x="5931" y="3527"/>
                    <a:pt x="5693" y="3762"/>
                    <a:pt x="5693" y="4053"/>
                  </a:cubicBezTo>
                  <a:lnTo>
                    <a:pt x="5693" y="4629"/>
                  </a:lnTo>
                  <a:lnTo>
                    <a:pt x="3087" y="4629"/>
                  </a:lnTo>
                  <a:lnTo>
                    <a:pt x="3087" y="4053"/>
                  </a:lnTo>
                  <a:cubicBezTo>
                    <a:pt x="3087" y="3762"/>
                    <a:pt x="2851" y="3527"/>
                    <a:pt x="2560" y="3527"/>
                  </a:cubicBezTo>
                  <a:lnTo>
                    <a:pt x="1885" y="3527"/>
                  </a:lnTo>
                  <a:cubicBezTo>
                    <a:pt x="1597" y="3527"/>
                    <a:pt x="1358" y="3762"/>
                    <a:pt x="1358" y="4053"/>
                  </a:cubicBezTo>
                  <a:lnTo>
                    <a:pt x="1358" y="4629"/>
                  </a:lnTo>
                  <a:lnTo>
                    <a:pt x="1156" y="4629"/>
                  </a:lnTo>
                  <a:cubicBezTo>
                    <a:pt x="821" y="4629"/>
                    <a:pt x="550" y="4359"/>
                    <a:pt x="550" y="4027"/>
                  </a:cubicBezTo>
                  <a:lnTo>
                    <a:pt x="550" y="2587"/>
                  </a:lnTo>
                  <a:cubicBezTo>
                    <a:pt x="550" y="2255"/>
                    <a:pt x="821" y="1984"/>
                    <a:pt x="1156" y="1984"/>
                  </a:cubicBezTo>
                  <a:close/>
                  <a:moveTo>
                    <a:pt x="2534" y="4077"/>
                  </a:moveTo>
                  <a:lnTo>
                    <a:pt x="2534" y="5658"/>
                  </a:lnTo>
                  <a:lnTo>
                    <a:pt x="1911" y="5658"/>
                  </a:lnTo>
                  <a:lnTo>
                    <a:pt x="1911" y="4077"/>
                  </a:lnTo>
                  <a:close/>
                  <a:moveTo>
                    <a:pt x="6869" y="4077"/>
                  </a:moveTo>
                  <a:lnTo>
                    <a:pt x="6869" y="5658"/>
                  </a:lnTo>
                  <a:lnTo>
                    <a:pt x="6246" y="5658"/>
                  </a:lnTo>
                  <a:lnTo>
                    <a:pt x="6246" y="4077"/>
                  </a:lnTo>
                  <a:close/>
                  <a:moveTo>
                    <a:pt x="8265" y="5011"/>
                  </a:moveTo>
                  <a:lnTo>
                    <a:pt x="8265" y="6634"/>
                  </a:lnTo>
                  <a:cubicBezTo>
                    <a:pt x="8265" y="6969"/>
                    <a:pt x="7995" y="7236"/>
                    <a:pt x="7662" y="7236"/>
                  </a:cubicBezTo>
                  <a:lnTo>
                    <a:pt x="1156" y="7236"/>
                  </a:lnTo>
                  <a:cubicBezTo>
                    <a:pt x="821" y="7236"/>
                    <a:pt x="550" y="6969"/>
                    <a:pt x="550" y="6634"/>
                  </a:cubicBezTo>
                  <a:lnTo>
                    <a:pt x="550" y="5011"/>
                  </a:lnTo>
                  <a:cubicBezTo>
                    <a:pt x="727" y="5117"/>
                    <a:pt x="932" y="5179"/>
                    <a:pt x="1153" y="5179"/>
                  </a:cubicBezTo>
                  <a:lnTo>
                    <a:pt x="1358" y="5179"/>
                  </a:lnTo>
                  <a:lnTo>
                    <a:pt x="1358" y="5681"/>
                  </a:lnTo>
                  <a:cubicBezTo>
                    <a:pt x="1358" y="5972"/>
                    <a:pt x="1594" y="6208"/>
                    <a:pt x="1885" y="6208"/>
                  </a:cubicBezTo>
                  <a:lnTo>
                    <a:pt x="2560" y="6208"/>
                  </a:lnTo>
                  <a:cubicBezTo>
                    <a:pt x="2851" y="6208"/>
                    <a:pt x="3087" y="5972"/>
                    <a:pt x="3087" y="5681"/>
                  </a:cubicBezTo>
                  <a:lnTo>
                    <a:pt x="3087" y="5179"/>
                  </a:lnTo>
                  <a:lnTo>
                    <a:pt x="5693" y="5179"/>
                  </a:lnTo>
                  <a:lnTo>
                    <a:pt x="5693" y="5681"/>
                  </a:lnTo>
                  <a:cubicBezTo>
                    <a:pt x="5693" y="5972"/>
                    <a:pt x="5928" y="6208"/>
                    <a:pt x="6219" y="6208"/>
                  </a:cubicBezTo>
                  <a:lnTo>
                    <a:pt x="6895" y="6208"/>
                  </a:lnTo>
                  <a:cubicBezTo>
                    <a:pt x="7186" y="6208"/>
                    <a:pt x="7421" y="5972"/>
                    <a:pt x="7421" y="5681"/>
                  </a:cubicBezTo>
                  <a:lnTo>
                    <a:pt x="7421" y="5179"/>
                  </a:lnTo>
                  <a:lnTo>
                    <a:pt x="7662" y="5179"/>
                  </a:lnTo>
                  <a:cubicBezTo>
                    <a:pt x="7883" y="5179"/>
                    <a:pt x="8092" y="5117"/>
                    <a:pt x="8265" y="5011"/>
                  </a:cubicBezTo>
                  <a:close/>
                  <a:moveTo>
                    <a:pt x="4409" y="1"/>
                  </a:moveTo>
                  <a:cubicBezTo>
                    <a:pt x="3666" y="1"/>
                    <a:pt x="3134" y="189"/>
                    <a:pt x="2828" y="559"/>
                  </a:cubicBezTo>
                  <a:cubicBezTo>
                    <a:pt x="2634" y="791"/>
                    <a:pt x="2537" y="1094"/>
                    <a:pt x="2546" y="1435"/>
                  </a:cubicBezTo>
                  <a:lnTo>
                    <a:pt x="1156" y="1435"/>
                  </a:lnTo>
                  <a:cubicBezTo>
                    <a:pt x="518" y="1435"/>
                    <a:pt x="1" y="1949"/>
                    <a:pt x="1" y="2587"/>
                  </a:cubicBezTo>
                  <a:lnTo>
                    <a:pt x="1" y="6634"/>
                  </a:lnTo>
                  <a:cubicBezTo>
                    <a:pt x="1" y="7271"/>
                    <a:pt x="518" y="7789"/>
                    <a:pt x="1156" y="7789"/>
                  </a:cubicBezTo>
                  <a:lnTo>
                    <a:pt x="7662" y="7789"/>
                  </a:lnTo>
                  <a:cubicBezTo>
                    <a:pt x="8300" y="7789"/>
                    <a:pt x="8817" y="7271"/>
                    <a:pt x="8817" y="6634"/>
                  </a:cubicBezTo>
                  <a:lnTo>
                    <a:pt x="8817" y="2587"/>
                  </a:lnTo>
                  <a:cubicBezTo>
                    <a:pt x="8817" y="1949"/>
                    <a:pt x="8300" y="1435"/>
                    <a:pt x="7662" y="1435"/>
                  </a:cubicBezTo>
                  <a:lnTo>
                    <a:pt x="6272" y="1435"/>
                  </a:lnTo>
                  <a:cubicBezTo>
                    <a:pt x="6278" y="1094"/>
                    <a:pt x="6181" y="791"/>
                    <a:pt x="5990" y="559"/>
                  </a:cubicBezTo>
                  <a:cubicBezTo>
                    <a:pt x="5682" y="189"/>
                    <a:pt x="5150" y="1"/>
                    <a:pt x="4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a:off x="6282500" y="1342725"/>
              <a:ext cx="66150" cy="13850"/>
            </a:xfrm>
            <a:custGeom>
              <a:avLst/>
              <a:gdLst/>
              <a:ahLst/>
              <a:cxnLst/>
              <a:rect l="l" t="t" r="r" b="b"/>
              <a:pathLst>
                <a:path w="2646" h="554" extrusionOk="0">
                  <a:moveTo>
                    <a:pt x="304" y="1"/>
                  </a:moveTo>
                  <a:cubicBezTo>
                    <a:pt x="163" y="1"/>
                    <a:pt x="36" y="104"/>
                    <a:pt x="22" y="242"/>
                  </a:cubicBezTo>
                  <a:cubicBezTo>
                    <a:pt x="1" y="409"/>
                    <a:pt x="130" y="553"/>
                    <a:pt x="295" y="553"/>
                  </a:cubicBezTo>
                  <a:lnTo>
                    <a:pt x="2343" y="553"/>
                  </a:lnTo>
                  <a:cubicBezTo>
                    <a:pt x="2484" y="553"/>
                    <a:pt x="2611" y="450"/>
                    <a:pt x="2625" y="312"/>
                  </a:cubicBezTo>
                  <a:cubicBezTo>
                    <a:pt x="2646" y="145"/>
                    <a:pt x="2517" y="1"/>
                    <a:pt x="2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9"/>
            <p:cNvSpPr/>
            <p:nvPr/>
          </p:nvSpPr>
          <p:spPr>
            <a:xfrm>
              <a:off x="6282500" y="1370275"/>
              <a:ext cx="95025" cy="13850"/>
            </a:xfrm>
            <a:custGeom>
              <a:avLst/>
              <a:gdLst/>
              <a:ahLst/>
              <a:cxnLst/>
              <a:rect l="l" t="t" r="r" b="b"/>
              <a:pathLst>
                <a:path w="3801" h="554" extrusionOk="0">
                  <a:moveTo>
                    <a:pt x="304" y="1"/>
                  </a:moveTo>
                  <a:cubicBezTo>
                    <a:pt x="163" y="1"/>
                    <a:pt x="36" y="104"/>
                    <a:pt x="22" y="242"/>
                  </a:cubicBezTo>
                  <a:cubicBezTo>
                    <a:pt x="1" y="409"/>
                    <a:pt x="130" y="553"/>
                    <a:pt x="295" y="553"/>
                  </a:cubicBezTo>
                  <a:lnTo>
                    <a:pt x="3498" y="553"/>
                  </a:lnTo>
                  <a:cubicBezTo>
                    <a:pt x="3639" y="553"/>
                    <a:pt x="3766" y="450"/>
                    <a:pt x="3783" y="312"/>
                  </a:cubicBezTo>
                  <a:cubicBezTo>
                    <a:pt x="3801" y="145"/>
                    <a:pt x="3672" y="1"/>
                    <a:pt x="3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6282500" y="1397825"/>
              <a:ext cx="77850" cy="13850"/>
            </a:xfrm>
            <a:custGeom>
              <a:avLst/>
              <a:gdLst/>
              <a:ahLst/>
              <a:cxnLst/>
              <a:rect l="l" t="t" r="r" b="b"/>
              <a:pathLst>
                <a:path w="3114" h="554" extrusionOk="0">
                  <a:moveTo>
                    <a:pt x="304" y="1"/>
                  </a:moveTo>
                  <a:cubicBezTo>
                    <a:pt x="163" y="1"/>
                    <a:pt x="36" y="104"/>
                    <a:pt x="22" y="242"/>
                  </a:cubicBezTo>
                  <a:cubicBezTo>
                    <a:pt x="1" y="409"/>
                    <a:pt x="130" y="553"/>
                    <a:pt x="295" y="553"/>
                  </a:cubicBezTo>
                  <a:lnTo>
                    <a:pt x="2808" y="553"/>
                  </a:lnTo>
                  <a:cubicBezTo>
                    <a:pt x="2949" y="553"/>
                    <a:pt x="3075" y="450"/>
                    <a:pt x="3093" y="312"/>
                  </a:cubicBezTo>
                  <a:cubicBezTo>
                    <a:pt x="3113" y="145"/>
                    <a:pt x="2981" y="1"/>
                    <a:pt x="2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pic>
        <p:nvPicPr>
          <p:cNvPr id="1557" name="Google Shape;1557;p54"/>
          <p:cNvPicPr preferRelativeResize="0">
            <a:picLocks noGrp="1"/>
          </p:cNvPicPr>
          <p:nvPr>
            <p:ph type="pic" idx="2"/>
          </p:nvPr>
        </p:nvPicPr>
        <p:blipFill rotWithShape="1">
          <a:blip r:embed="rId3">
            <a:alphaModFix/>
          </a:blip>
          <a:srcRect t="936" b="14689"/>
          <a:stretch/>
        </p:blipFill>
        <p:spPr>
          <a:xfrm>
            <a:off x="0" y="0"/>
            <a:ext cx="9144000" cy="5143500"/>
          </a:xfrm>
          <a:prstGeom prst="rect">
            <a:avLst/>
          </a:prstGeom>
        </p:spPr>
      </p:pic>
      <p:sp>
        <p:nvSpPr>
          <p:cNvPr id="1558" name="Google Shape;1558;p54"/>
          <p:cNvSpPr txBox="1">
            <a:spLocks noGrp="1"/>
          </p:cNvSpPr>
          <p:nvPr>
            <p:ph type="title"/>
          </p:nvPr>
        </p:nvSpPr>
        <p:spPr>
          <a:xfrm>
            <a:off x="722375" y="3431000"/>
            <a:ext cx="4122900" cy="11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H" sz="2400" dirty="0"/>
              <a:t>SPORT</a:t>
            </a:r>
            <a:endParaRPr sz="2400" dirty="0"/>
          </a:p>
        </p:txBody>
      </p:sp>
      <p:sp>
        <p:nvSpPr>
          <p:cNvPr id="1559" name="Google Shape;1559;p54"/>
          <p:cNvSpPr/>
          <p:nvPr/>
        </p:nvSpPr>
        <p:spPr>
          <a:xfrm>
            <a:off x="-1077673" y="539501"/>
            <a:ext cx="2017800" cy="2017800"/>
          </a:xfrm>
          <a:prstGeom prst="pie">
            <a:avLst>
              <a:gd name="adj1" fmla="val 16228982"/>
              <a:gd name="adj2" fmla="val 544943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1560" name="Google Shape;1560;p54"/>
          <p:cNvSpPr/>
          <p:nvPr/>
        </p:nvSpPr>
        <p:spPr>
          <a:xfrm flipH="1">
            <a:off x="8421751" y="1905000"/>
            <a:ext cx="1895700" cy="1895700"/>
          </a:xfrm>
          <a:prstGeom prst="pie">
            <a:avLst>
              <a:gd name="adj1" fmla="val 16228982"/>
              <a:gd name="adj2" fmla="val 539268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Image 1">
            <a:extLst>
              <a:ext uri="{FF2B5EF4-FFF2-40B4-BE49-F238E27FC236}">
                <a16:creationId xmlns:a16="http://schemas.microsoft.com/office/drawing/2014/main" id="{74C3D7FD-F7F4-3259-40FF-4CEB9BC14D92}"/>
              </a:ext>
            </a:extLst>
          </p:cNvPr>
          <p:cNvPicPr>
            <a:picLocks noChangeAspect="1"/>
          </p:cNvPicPr>
          <p:nvPr/>
        </p:nvPicPr>
        <p:blipFill>
          <a:blip r:embed="rId4"/>
          <a:stretch>
            <a:fillRect/>
          </a:stretch>
        </p:blipFill>
        <p:spPr>
          <a:xfrm>
            <a:off x="449100" y="-7307"/>
            <a:ext cx="4122900" cy="3111415"/>
          </a:xfrm>
          <a:prstGeom prst="rect">
            <a:avLst/>
          </a:prstGeom>
        </p:spPr>
      </p:pic>
      <p:pic>
        <p:nvPicPr>
          <p:cNvPr id="3" name="Image 2">
            <a:extLst>
              <a:ext uri="{FF2B5EF4-FFF2-40B4-BE49-F238E27FC236}">
                <a16:creationId xmlns:a16="http://schemas.microsoft.com/office/drawing/2014/main" id="{A980A6A7-1CE2-09E6-FE2B-EA16510292FB}"/>
              </a:ext>
            </a:extLst>
          </p:cNvPr>
          <p:cNvPicPr>
            <a:picLocks noChangeAspect="1"/>
          </p:cNvPicPr>
          <p:nvPr/>
        </p:nvPicPr>
        <p:blipFill>
          <a:blip r:embed="rId5"/>
          <a:stretch>
            <a:fillRect/>
          </a:stretch>
        </p:blipFill>
        <p:spPr>
          <a:xfrm>
            <a:off x="4803370" y="0"/>
            <a:ext cx="3337283" cy="2434443"/>
          </a:xfrm>
          <a:prstGeom prst="rect">
            <a:avLst/>
          </a:prstGeom>
        </p:spPr>
      </p:pic>
      <p:pic>
        <p:nvPicPr>
          <p:cNvPr id="4" name="Image 3">
            <a:extLst>
              <a:ext uri="{FF2B5EF4-FFF2-40B4-BE49-F238E27FC236}">
                <a16:creationId xmlns:a16="http://schemas.microsoft.com/office/drawing/2014/main" id="{3EE952C1-23F1-3CB7-1574-9E8379318393}"/>
              </a:ext>
            </a:extLst>
          </p:cNvPr>
          <p:cNvPicPr>
            <a:picLocks noChangeAspect="1"/>
          </p:cNvPicPr>
          <p:nvPr/>
        </p:nvPicPr>
        <p:blipFill>
          <a:blip r:embed="rId6"/>
          <a:stretch>
            <a:fillRect/>
          </a:stretch>
        </p:blipFill>
        <p:spPr>
          <a:xfrm>
            <a:off x="628649" y="2852850"/>
            <a:ext cx="3461194" cy="2483865"/>
          </a:xfrm>
          <a:prstGeom prst="rect">
            <a:avLst/>
          </a:prstGeom>
        </p:spPr>
      </p:pic>
      <p:pic>
        <p:nvPicPr>
          <p:cNvPr id="5" name="Image 4">
            <a:extLst>
              <a:ext uri="{FF2B5EF4-FFF2-40B4-BE49-F238E27FC236}">
                <a16:creationId xmlns:a16="http://schemas.microsoft.com/office/drawing/2014/main" id="{E3A7940E-B1E4-8868-4F86-8D7655D87904}"/>
              </a:ext>
            </a:extLst>
          </p:cNvPr>
          <p:cNvPicPr>
            <a:picLocks noChangeAspect="1"/>
          </p:cNvPicPr>
          <p:nvPr/>
        </p:nvPicPr>
        <p:blipFill>
          <a:blip r:embed="rId7"/>
          <a:stretch>
            <a:fillRect/>
          </a:stretch>
        </p:blipFill>
        <p:spPr>
          <a:xfrm>
            <a:off x="4311879" y="2729878"/>
            <a:ext cx="4818968" cy="21562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50"/>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00B050"/>
                </a:solidFill>
              </a:rPr>
              <a:t>Corruption et aide au </a:t>
            </a:r>
            <a:r>
              <a:rPr lang="en" sz="2000" dirty="0" err="1">
                <a:solidFill>
                  <a:srgbClr val="00B050"/>
                </a:solidFill>
              </a:rPr>
              <a:t>développement</a:t>
            </a:r>
            <a:r>
              <a:rPr lang="en" sz="2000" dirty="0">
                <a:solidFill>
                  <a:srgbClr val="00B050"/>
                </a:solidFill>
              </a:rPr>
              <a:t>/</a:t>
            </a:r>
            <a:r>
              <a:rPr lang="en" sz="2000" dirty="0" err="1">
                <a:solidFill>
                  <a:srgbClr val="00B050"/>
                </a:solidFill>
              </a:rPr>
              <a:t>humanitaire</a:t>
            </a:r>
            <a:endParaRPr sz="2000" dirty="0">
              <a:solidFill>
                <a:srgbClr val="00B050"/>
              </a:solidFill>
            </a:endParaRPr>
          </a:p>
        </p:txBody>
      </p:sp>
      <p:sp>
        <p:nvSpPr>
          <p:cNvPr id="1235" name="Google Shape;1235;p50"/>
          <p:cNvSpPr txBox="1">
            <a:spLocks noGrp="1"/>
          </p:cNvSpPr>
          <p:nvPr>
            <p:ph type="subTitle" idx="1"/>
          </p:nvPr>
        </p:nvSpPr>
        <p:spPr>
          <a:xfrm>
            <a:off x="722375" y="2220617"/>
            <a:ext cx="22380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400" dirty="0">
                <a:effectLst/>
                <a:latin typeface="Aptos" panose="020B0004020202020204" pitchFamily="34" charset="0"/>
                <a:ea typeface="Aptos" panose="020B0004020202020204" pitchFamily="34" charset="0"/>
                <a:cs typeface="Times New Roman" panose="02020603050405020304" pitchFamily="18" charset="0"/>
              </a:rPr>
              <a:t>Les donateurs exigent souvent des réformes anticorruption</a:t>
            </a:r>
            <a:r>
              <a:rPr lang="fr-CH" sz="1400" dirty="0">
                <a:effectLst/>
              </a:rPr>
              <a:t> </a:t>
            </a:r>
            <a:endParaRPr lang="fr-CH" sz="1400" dirty="0"/>
          </a:p>
        </p:txBody>
      </p:sp>
      <p:sp>
        <p:nvSpPr>
          <p:cNvPr id="1236" name="Google Shape;1236;p50"/>
          <p:cNvSpPr txBox="1">
            <a:spLocks noGrp="1"/>
          </p:cNvSpPr>
          <p:nvPr>
            <p:ph type="subTitle" idx="2"/>
          </p:nvPr>
        </p:nvSpPr>
        <p:spPr>
          <a:xfrm>
            <a:off x="3453000" y="2318589"/>
            <a:ext cx="22380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600" dirty="0">
                <a:effectLst/>
                <a:latin typeface="Aptos" panose="020B0004020202020204" pitchFamily="34" charset="0"/>
                <a:ea typeface="Aptos" panose="020B0004020202020204" pitchFamily="34" charset="0"/>
                <a:cs typeface="Times New Roman" panose="02020603050405020304" pitchFamily="18" charset="0"/>
              </a:rPr>
              <a:t>Malversations, détournement</a:t>
            </a:r>
            <a:r>
              <a:rPr lang="fr-CH" dirty="0">
                <a:effectLst/>
              </a:rPr>
              <a:t> </a:t>
            </a:r>
            <a:endParaRPr dirty="0"/>
          </a:p>
        </p:txBody>
      </p:sp>
      <p:sp>
        <p:nvSpPr>
          <p:cNvPr id="1237" name="Google Shape;1237;p50"/>
          <p:cNvSpPr txBox="1">
            <a:spLocks noGrp="1"/>
          </p:cNvSpPr>
          <p:nvPr>
            <p:ph type="subTitle" idx="3"/>
          </p:nvPr>
        </p:nvSpPr>
        <p:spPr>
          <a:xfrm>
            <a:off x="722376" y="1352455"/>
            <a:ext cx="2238000" cy="8351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dirty="0" err="1"/>
              <a:t>Lutte</a:t>
            </a:r>
            <a:r>
              <a:rPr lang="en" sz="1200" dirty="0"/>
              <a:t> </a:t>
            </a:r>
            <a:r>
              <a:rPr lang="en" sz="1200" dirty="0" err="1"/>
              <a:t>contre</a:t>
            </a:r>
            <a:r>
              <a:rPr lang="en" sz="1200" dirty="0"/>
              <a:t> Corruption </a:t>
            </a:r>
            <a:r>
              <a:rPr lang="en" sz="1200" dirty="0" err="1"/>
              <a:t>comme</a:t>
            </a:r>
            <a:r>
              <a:rPr lang="en" sz="1200" dirty="0"/>
              <a:t> condition de </a:t>
            </a:r>
            <a:r>
              <a:rPr lang="en" sz="1200" dirty="0" err="1"/>
              <a:t>l’aide</a:t>
            </a:r>
            <a:r>
              <a:rPr lang="en" sz="1200" dirty="0"/>
              <a:t> au </a:t>
            </a:r>
            <a:r>
              <a:rPr lang="en" sz="1200" dirty="0" err="1"/>
              <a:t>developpement</a:t>
            </a:r>
            <a:endParaRPr sz="1200" dirty="0"/>
          </a:p>
        </p:txBody>
      </p:sp>
      <p:sp>
        <p:nvSpPr>
          <p:cNvPr id="1238" name="Google Shape;1238;p50"/>
          <p:cNvSpPr txBox="1">
            <a:spLocks noGrp="1"/>
          </p:cNvSpPr>
          <p:nvPr>
            <p:ph type="subTitle" idx="4"/>
          </p:nvPr>
        </p:nvSpPr>
        <p:spPr>
          <a:xfrm>
            <a:off x="3387678" y="1673731"/>
            <a:ext cx="22380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00" dirty="0"/>
              <a:t>Dans la gestion et </a:t>
            </a:r>
            <a:r>
              <a:rPr lang="en" sz="1400" dirty="0" err="1"/>
              <a:t>l’octroi</a:t>
            </a:r>
            <a:r>
              <a:rPr lang="en" sz="1400" dirty="0"/>
              <a:t> de </a:t>
            </a:r>
            <a:r>
              <a:rPr lang="en" sz="1400" dirty="0" err="1"/>
              <a:t>l’aide</a:t>
            </a:r>
            <a:endParaRPr sz="1400" dirty="0"/>
          </a:p>
        </p:txBody>
      </p:sp>
      <p:sp>
        <p:nvSpPr>
          <p:cNvPr id="1239" name="Google Shape;1239;p50"/>
          <p:cNvSpPr txBox="1">
            <a:spLocks noGrp="1"/>
          </p:cNvSpPr>
          <p:nvPr>
            <p:ph type="subTitle" idx="5"/>
          </p:nvPr>
        </p:nvSpPr>
        <p:spPr>
          <a:xfrm>
            <a:off x="5691000" y="2253275"/>
            <a:ext cx="2730625"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400" dirty="0">
                <a:effectLst/>
                <a:latin typeface="Aptos" panose="020B0004020202020204" pitchFamily="34" charset="0"/>
                <a:ea typeface="Aptos" panose="020B0004020202020204" pitchFamily="34" charset="0"/>
                <a:cs typeface="Times New Roman" panose="02020603050405020304" pitchFamily="18" charset="0"/>
              </a:rPr>
              <a:t>Incitations corrompues pour certains investisseurs, dissuasion pour d'autres.</a:t>
            </a:r>
            <a:r>
              <a:rPr lang="fr-CH" sz="1400" dirty="0">
                <a:effectLst/>
              </a:rPr>
              <a:t> </a:t>
            </a:r>
            <a:endParaRPr sz="1400" dirty="0"/>
          </a:p>
        </p:txBody>
      </p:sp>
      <p:sp>
        <p:nvSpPr>
          <p:cNvPr id="1240" name="Google Shape;1240;p50"/>
          <p:cNvSpPr txBox="1">
            <a:spLocks noGrp="1"/>
          </p:cNvSpPr>
          <p:nvPr>
            <p:ph type="subTitle" idx="6"/>
          </p:nvPr>
        </p:nvSpPr>
        <p:spPr>
          <a:xfrm>
            <a:off x="6183615" y="1861510"/>
            <a:ext cx="22380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CH" sz="1800" dirty="0">
                <a:effectLst/>
                <a:latin typeface="Aptos" panose="020B0004020202020204" pitchFamily="34" charset="0"/>
                <a:ea typeface="Aptos" panose="020B0004020202020204" pitchFamily="34" charset="0"/>
                <a:cs typeface="Times New Roman" panose="02020603050405020304" pitchFamily="18" charset="0"/>
              </a:rPr>
              <a:t>Impact de la sur l'investissement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50"/>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B050"/>
                </a:solidFill>
              </a:rPr>
              <a:t>SYSTEME POLITIQUE ET LUTTE CONTRE LA CORRUPTION</a:t>
            </a:r>
            <a:endParaRPr sz="1800" dirty="0">
              <a:solidFill>
                <a:srgbClr val="00B050"/>
              </a:solidFill>
            </a:endParaRPr>
          </a:p>
        </p:txBody>
      </p:sp>
      <p:sp>
        <p:nvSpPr>
          <p:cNvPr id="1235" name="Google Shape;1235;p50"/>
          <p:cNvSpPr txBox="1">
            <a:spLocks noGrp="1"/>
          </p:cNvSpPr>
          <p:nvPr>
            <p:ph type="subTitle" idx="1"/>
          </p:nvPr>
        </p:nvSpPr>
        <p:spPr>
          <a:xfrm>
            <a:off x="722375" y="1796075"/>
            <a:ext cx="22380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sz="1800" dirty="0">
                <a:effectLst/>
                <a:latin typeface="Aptos" panose="020B0004020202020204" pitchFamily="34" charset="0"/>
                <a:ea typeface="Aptos" panose="020B0004020202020204" pitchFamily="34" charset="0"/>
                <a:cs typeface="Times New Roman" panose="02020603050405020304" pitchFamily="18" charset="0"/>
              </a:rPr>
              <a:t>La démocratie comme garant de la lutte contre la corruption</a:t>
            </a:r>
            <a:endParaRPr dirty="0"/>
          </a:p>
        </p:txBody>
      </p:sp>
      <p:sp>
        <p:nvSpPr>
          <p:cNvPr id="1237" name="Google Shape;1237;p50"/>
          <p:cNvSpPr txBox="1">
            <a:spLocks noGrp="1"/>
          </p:cNvSpPr>
          <p:nvPr>
            <p:ph type="subTitle" idx="3"/>
          </p:nvPr>
        </p:nvSpPr>
        <p:spPr>
          <a:xfrm>
            <a:off x="722376" y="1526775"/>
            <a:ext cx="22380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Conception </a:t>
            </a:r>
            <a:r>
              <a:rPr lang="en" dirty="0" err="1"/>
              <a:t>populaire</a:t>
            </a:r>
            <a:endParaRPr dirty="0"/>
          </a:p>
        </p:txBody>
      </p:sp>
      <p:sp>
        <p:nvSpPr>
          <p:cNvPr id="1238" name="Google Shape;1238;p50"/>
          <p:cNvSpPr txBox="1">
            <a:spLocks noGrp="1"/>
          </p:cNvSpPr>
          <p:nvPr>
            <p:ph type="subTitle" idx="4"/>
          </p:nvPr>
        </p:nvSpPr>
        <p:spPr>
          <a:xfrm>
            <a:off x="3261961" y="3192850"/>
            <a:ext cx="22380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err="1"/>
              <a:t>Bénin</a:t>
            </a:r>
            <a:endParaRPr dirty="0"/>
          </a:p>
        </p:txBody>
      </p:sp>
      <p:sp>
        <p:nvSpPr>
          <p:cNvPr id="1239" name="Google Shape;1239;p50"/>
          <p:cNvSpPr txBox="1">
            <a:spLocks noGrp="1"/>
          </p:cNvSpPr>
          <p:nvPr>
            <p:ph type="subTitle" idx="5"/>
          </p:nvPr>
        </p:nvSpPr>
        <p:spPr>
          <a:xfrm>
            <a:off x="5840726" y="3379947"/>
            <a:ext cx="22380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H" dirty="0"/>
              <a:t>Rang </a:t>
            </a:r>
            <a:r>
              <a:rPr lang="fr-CH" dirty="0" err="1"/>
              <a:t>Transparency</a:t>
            </a:r>
            <a:endParaRPr dirty="0"/>
          </a:p>
        </p:txBody>
      </p:sp>
      <p:sp>
        <p:nvSpPr>
          <p:cNvPr id="1240" name="Google Shape;1240;p50"/>
          <p:cNvSpPr txBox="1">
            <a:spLocks noGrp="1"/>
          </p:cNvSpPr>
          <p:nvPr>
            <p:ph type="subTitle" idx="6"/>
          </p:nvPr>
        </p:nvSpPr>
        <p:spPr>
          <a:xfrm>
            <a:off x="6079625" y="3048726"/>
            <a:ext cx="2238000" cy="36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Rwanda </a:t>
            </a:r>
            <a:endParaRPr dirty="0"/>
          </a:p>
        </p:txBody>
      </p:sp>
      <p:sp>
        <p:nvSpPr>
          <p:cNvPr id="8" name="Google Shape;1236;p50">
            <a:extLst>
              <a:ext uri="{FF2B5EF4-FFF2-40B4-BE49-F238E27FC236}">
                <a16:creationId xmlns:a16="http://schemas.microsoft.com/office/drawing/2014/main" id="{9B129A63-0EB2-32F2-2404-2EEEF5F70BB0}"/>
              </a:ext>
            </a:extLst>
          </p:cNvPr>
          <p:cNvSpPr txBox="1">
            <a:spLocks/>
          </p:cNvSpPr>
          <p:nvPr/>
        </p:nvSpPr>
        <p:spPr>
          <a:xfrm>
            <a:off x="4315691" y="1011837"/>
            <a:ext cx="3015837" cy="16660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1pPr>
            <a:lvl2pPr marL="914400" marR="0" lvl="1"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2pPr>
            <a:lvl3pPr marL="1371600" marR="0" lvl="2"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3pPr>
            <a:lvl4pPr marL="1828800" marR="0" lvl="3"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4pPr>
            <a:lvl5pPr marL="2286000" marR="0" lvl="4"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5pPr>
            <a:lvl6pPr marL="2743200" marR="0" lvl="5"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6pPr>
            <a:lvl7pPr marL="3200400" marR="0" lvl="6"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7pPr>
            <a:lvl8pPr marL="3657600" marR="0" lvl="7"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8pPr>
            <a:lvl9pPr marL="4114800" marR="0" lvl="8"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9pPr>
          </a:lstStyle>
          <a:p>
            <a:pPr marL="0" indent="0"/>
            <a:r>
              <a:rPr lang="fr-CH" sz="1400" dirty="0">
                <a:latin typeface="Aptos" panose="020B0004020202020204" pitchFamily="34" charset="0"/>
                <a:ea typeface="Aptos" panose="020B0004020202020204" pitchFamily="34" charset="0"/>
                <a:cs typeface="Times New Roman" panose="02020603050405020304" pitchFamily="18" charset="0"/>
              </a:rPr>
              <a:t>Le paradoxe entre une démocratie en difficulté avec la corruption et un régime autoritaire ayant des résultats positifs dans la lutte contre la corruption.</a:t>
            </a:r>
            <a:endParaRPr lang="fr-CH" sz="1400" dirty="0"/>
          </a:p>
        </p:txBody>
      </p:sp>
      <p:sp>
        <p:nvSpPr>
          <p:cNvPr id="9" name="Google Shape;1239;p50">
            <a:extLst>
              <a:ext uri="{FF2B5EF4-FFF2-40B4-BE49-F238E27FC236}">
                <a16:creationId xmlns:a16="http://schemas.microsoft.com/office/drawing/2014/main" id="{8DDC3500-B94D-A37E-40FC-957453219129}"/>
              </a:ext>
            </a:extLst>
          </p:cNvPr>
          <p:cNvSpPr txBox="1">
            <a:spLocks/>
          </p:cNvSpPr>
          <p:nvPr/>
        </p:nvSpPr>
        <p:spPr>
          <a:xfrm>
            <a:off x="3192775" y="3567288"/>
            <a:ext cx="2238000" cy="84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1pPr>
            <a:lvl2pPr marL="914400" marR="0" lvl="1"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2pPr>
            <a:lvl3pPr marL="1371600" marR="0" lvl="2"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3pPr>
            <a:lvl4pPr marL="1828800" marR="0" lvl="3"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4pPr>
            <a:lvl5pPr marL="2286000" marR="0" lvl="4"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5pPr>
            <a:lvl6pPr marL="2743200" marR="0" lvl="5"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6pPr>
            <a:lvl7pPr marL="3200400" marR="0" lvl="6"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7pPr>
            <a:lvl8pPr marL="3657600" marR="0" lvl="7"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8pPr>
            <a:lvl9pPr marL="4114800" marR="0" lvl="8" indent="-304800" algn="ctr" rtl="0">
              <a:lnSpc>
                <a:spcPct val="100000"/>
              </a:lnSpc>
              <a:spcBef>
                <a:spcPts val="0"/>
              </a:spcBef>
              <a:spcAft>
                <a:spcPts val="0"/>
              </a:spcAft>
              <a:buClr>
                <a:schemeClr val="lt1"/>
              </a:buClr>
              <a:buSzPts val="1200"/>
              <a:buFont typeface="Catamaran"/>
              <a:buNone/>
              <a:defRPr sz="1200" b="0" i="0" u="none" strike="noStrike" cap="none">
                <a:solidFill>
                  <a:schemeClr val="lt1"/>
                </a:solidFill>
                <a:latin typeface="Catamaran"/>
                <a:ea typeface="Catamaran"/>
                <a:cs typeface="Catamaran"/>
                <a:sym typeface="Catamaran"/>
              </a:defRPr>
            </a:lvl9pPr>
          </a:lstStyle>
          <a:p>
            <a:pPr marL="0" indent="0"/>
            <a:r>
              <a:rPr lang="fr-CH" dirty="0"/>
              <a:t>Rang </a:t>
            </a:r>
            <a:r>
              <a:rPr lang="fr-CH" dirty="0" err="1"/>
              <a:t>Transparency</a:t>
            </a:r>
            <a:endParaRPr lang="fr-CH" dirty="0"/>
          </a:p>
        </p:txBody>
      </p:sp>
    </p:spTree>
    <p:extLst>
      <p:ext uri="{BB962C8B-B14F-4D97-AF65-F5344CB8AC3E}">
        <p14:creationId xmlns:p14="http://schemas.microsoft.com/office/powerpoint/2010/main" val="2183951935"/>
      </p:ext>
    </p:extLst>
  </p:cSld>
  <p:clrMapOvr>
    <a:masterClrMapping/>
  </p:clrMapOvr>
</p:sld>
</file>

<file path=ppt/theme/theme1.xml><?xml version="1.0" encoding="utf-8"?>
<a:theme xmlns:a="http://schemas.openxmlformats.org/drawingml/2006/main" name="Phases of the Selective Process by Slidesgo">
  <a:themeElements>
    <a:clrScheme name="Simple Light">
      <a:dk1>
        <a:srgbClr val="19489C"/>
      </a:dk1>
      <a:lt1>
        <a:srgbClr val="1A2E35"/>
      </a:lt1>
      <a:dk2>
        <a:srgbClr val="EFEFEF"/>
      </a:dk2>
      <a:lt2>
        <a:srgbClr val="FFFFFF"/>
      </a:lt2>
      <a:accent1>
        <a:srgbClr val="6996E4"/>
      </a:accent1>
      <a:accent2>
        <a:srgbClr val="FFFFFF"/>
      </a:accent2>
      <a:accent3>
        <a:srgbClr val="FFFFFF"/>
      </a:accent3>
      <a:accent4>
        <a:srgbClr val="FFFFFF"/>
      </a:accent4>
      <a:accent5>
        <a:srgbClr val="FFFFFF"/>
      </a:accent5>
      <a:accent6>
        <a:srgbClr val="FFFFFF"/>
      </a:accent6>
      <a:hlink>
        <a:srgbClr val="1A2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1874</Words>
  <Application>Microsoft Macintosh PowerPoint</Application>
  <PresentationFormat>Affichage à l'écran (16:9)</PresentationFormat>
  <Paragraphs>165</Paragraphs>
  <Slides>33</Slides>
  <Notes>33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Catamaran</vt:lpstr>
      <vt:lpstr>Arial</vt:lpstr>
      <vt:lpstr>Times New Roman</vt:lpstr>
      <vt:lpstr>Trebuchet MS</vt:lpstr>
      <vt:lpstr>Raleway</vt:lpstr>
      <vt:lpstr>Public Sans</vt:lpstr>
      <vt:lpstr>Aptos</vt:lpstr>
      <vt:lpstr>Phases of the Selective Process by Slidesgo</vt:lpstr>
      <vt:lpstr>PREVENTION ET LUTTE CONTRE LA CORRUPTION </vt:lpstr>
      <vt:lpstr>Rappel sur les notions</vt:lpstr>
      <vt:lpstr>PLAN</vt:lpstr>
      <vt:lpstr>INTRODUCTION</vt:lpstr>
      <vt:lpstr>Partie 1 : Un phénomène de la corruption - Diversité et Paradoxe</vt:lpstr>
      <vt:lpstr>Diversité des domaines touchés</vt:lpstr>
      <vt:lpstr>SPORT</vt:lpstr>
      <vt:lpstr>Corruption et aide au développement/humanitaire</vt:lpstr>
      <vt:lpstr>SYSTEME POLITIQUE ET LUTTE CONTRE LA CORRUPTION</vt:lpstr>
      <vt:lpstr>TYPOLOGIE DES ACTEURS</vt:lpstr>
      <vt:lpstr>1 000 000 000 000 $</vt:lpstr>
      <vt:lpstr>Partie 2 : Deux faces: Corruption &amp; OSC</vt:lpstr>
      <vt:lpstr>CORRUPTION ET OSC: L’OEUF &amp; LA POULE ?</vt:lpstr>
      <vt:lpstr>IMPACT DES OSC SUR LA LUTTE CONTRE LA CORRUPTION</vt:lpstr>
      <vt:lpstr>JOUER NOTRE PARTITION EST PRIMORDIAL</vt:lpstr>
      <vt:lpstr>Partie 3 :  Stratégie, Conditions et Recommandations pour que l'action des OSC soit efficace </vt:lpstr>
      <vt:lpstr>Stratégie, Conditions &amp; Recommandations pour que l'action des OSC soit efficace </vt:lpstr>
      <vt:lpstr>CE QUE LES OSC DEVRAIENT FAIRE</vt:lpstr>
      <vt:lpstr>TROIS NIVEAUX</vt:lpstr>
      <vt:lpstr>—Abraham Lincoln</vt:lpstr>
      <vt:lpstr>LANCER L’ALERTE</vt:lpstr>
      <vt:lpstr>INTERET  </vt:lpstr>
      <vt:lpstr>POURSUIVRE  CORRUPTEUR ET CORROMPUS</vt:lpstr>
      <vt:lpstr>SURVEILLER ET EVALUER</vt:lpstr>
      <vt:lpstr>LE DROIT DE SAVOIR</vt:lpstr>
      <vt:lpstr>LE PLAIDOYER &amp;  L’ACTION SPONTANEE</vt:lpstr>
      <vt:lpstr>LE PLAIDOYER &amp;  L’ACTION SPONTANEE</vt:lpstr>
      <vt:lpstr>LE PLAIDOYER &amp;  L’ACTION SPONTANEE</vt:lpstr>
      <vt:lpstr>UN MILITANTISME SPONTANE</vt:lpstr>
      <vt:lpstr>LE PLAIDOYER &amp;  L’ACTION SPONTANEE</vt:lpstr>
      <vt:lpstr>Wisdom</vt:lpstr>
      <vt:lpstr>9H 55M 23S</vt:lpstr>
      <vt:lpstr>ICON PACK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PHASES OF THE  SELECTIVE PROCESS</dc:title>
  <cp:lastModifiedBy>André Afanou</cp:lastModifiedBy>
  <cp:revision>70</cp:revision>
  <dcterms:modified xsi:type="dcterms:W3CDTF">2024-05-08T09:03:12Z</dcterms:modified>
</cp:coreProperties>
</file>